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9" r:id="rId19"/>
    <p:sldId id="280" r:id="rId20"/>
    <p:sldId id="281" r:id="rId21"/>
    <p:sldId id="282" r:id="rId22"/>
    <p:sldId id="284" r:id="rId23"/>
    <p:sldId id="289" r:id="rId24"/>
    <p:sldId id="29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56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950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746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62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151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01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91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4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00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513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0316-E618-490B-9CE3-4E207FF4C5B0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16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D0316-E618-490B-9CE3-4E207FF4C5B0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60FFD-1FAB-40A6-B394-081E670A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21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hyperlink" Target="https://yandex.ru/images/search?pos=0&amp;from=tabbar&amp;img_url=https%3A%2F%2Fsocialkit.ru%2Fimg%2Fblog%2F207%2Fprimery-plohih-av.jpg&amp;text=%D0%B0%D0%BB%D0%BE%D1%85%D0%BE%D0%B9+%D0%B0%D0%B2%D0%B0%D1%82%D0%B0%D1%80+%D0%B8%D0%BD%D1%81%D1%82%D0%B0%D0%B3%D1%80%D0%B0%D0%BC+&amp;rpt=simage" TargetMode="Externa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8.jpeg" /><Relationship Id="rId4" Type="http://schemas.openxmlformats.org/officeDocument/2006/relationships/hyperlink" Target="https://yandex.ru/images/search?pos=3&amp;from=tabbar&amp;img_url=https%3A%2F%2Fsocialkit.ru%2Fimg%2Fblog%2F207%2Fprimery-horoshih-av.jpg&amp;text=%D0%B0%D0%BB%D0%BE%D1%85%D0%BE%D0%B9+%D0%B0%D0%B2%D0%B0%D1%82%D0%B0%D1%80+%D0%B8%D0%BD%D1%81%D1%82%D0%B0%D0%B3%D1%80%D0%B0%D0%BC+&amp;rpt=simage" TargetMode="Externa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hyperlink" Target="https://yandex.ru/images/search?pos=4&amp;from=tabbar&amp;img_url=https%3A%2F%2Fsmmx.ru%2Fwp-content%2Fuploads%2F4-64.jpg&amp;text=%D1%85%D0%BE%D1%80%D0%BE%D1%88%D0%B5%D0%B5+%D0%BE%D0%BF%D0%B8%D1%81%D0%B0%D0%BD%D0%B8%D0%B5+%D0%B8%D0%BD%D1%81%D1%82%D0%B0%D0%B3%D1%80%D0%B0%D0%BC&amp;rpt=simage" TargetMode="Externa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7.png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192529"/>
            <a:ext cx="9144000" cy="192672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+mn-lt"/>
              </a:rPr>
              <a:t>Instagram</a:t>
            </a:r>
            <a: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+mn-lt"/>
              </a:rPr>
              <a:t>:</a:t>
            </a:r>
            <a:b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+mn-lt"/>
              </a:rPr>
            </a:br>
            <a: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+mn-lt"/>
              </a:rPr>
              <a:t>Инструкция по</a:t>
            </a:r>
            <a:b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+mn-lt"/>
              </a:rPr>
            </a:br>
            <a: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+mn-lt"/>
              </a:rPr>
              <a:t>применению</a:t>
            </a:r>
            <a:endParaRPr lang="en-US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72470"/>
            <a:ext cx="9144000" cy="1655762"/>
          </a:xfrm>
        </p:spPr>
        <p:txBody>
          <a:bodyPr/>
          <a:lstStyle/>
          <a:p>
            <a:r>
              <a:rPr lang="en-US" dirty="0"/>
              <a:t>Subtitle here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EB867A25-C5AA-4FFA-AB05-76EA4991E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843" y="4383157"/>
            <a:ext cx="3432313" cy="290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779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>
                <a:solidFill>
                  <a:schemeClr val="bg1"/>
                </a:solidFill>
              </a:rPr>
              <a:t>Требования к профилю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838200" y="1408176"/>
            <a:ext cx="4800600" cy="635000"/>
            <a:chOff x="1728" y="1472"/>
            <a:chExt cx="3024" cy="400"/>
          </a:xfrm>
        </p:grpSpPr>
        <p:grpSp>
          <p:nvGrpSpPr>
            <p:cNvPr id="5" name="Group 5"/>
            <p:cNvGrpSpPr>
              <a:grpSpLocks/>
            </p:cNvGrpSpPr>
            <p:nvPr/>
          </p:nvGrpSpPr>
          <p:grpSpPr bwMode="auto">
            <a:xfrm rot="-4423226">
              <a:off x="1676" y="1532"/>
              <a:ext cx="400" cy="280"/>
              <a:chOff x="1043" y="2596"/>
              <a:chExt cx="142" cy="99"/>
            </a:xfrm>
          </p:grpSpPr>
          <p:sp>
            <p:nvSpPr>
              <p:cNvPr id="8" name="Freeform 6"/>
              <p:cNvSpPr>
                <a:spLocks/>
              </p:cNvSpPr>
              <p:nvPr/>
            </p:nvSpPr>
            <p:spPr bwMode="auto">
              <a:xfrm>
                <a:off x="1149" y="2693"/>
                <a:ext cx="12" cy="2"/>
              </a:xfrm>
              <a:custGeom>
                <a:avLst/>
                <a:gdLst>
                  <a:gd name="T0" fmla="*/ 63 w 63"/>
                  <a:gd name="T1" fmla="*/ 14 h 14"/>
                  <a:gd name="T2" fmla="*/ 55 w 63"/>
                  <a:gd name="T3" fmla="*/ 14 h 14"/>
                  <a:gd name="T4" fmla="*/ 48 w 63"/>
                  <a:gd name="T5" fmla="*/ 14 h 14"/>
                  <a:gd name="T6" fmla="*/ 40 w 63"/>
                  <a:gd name="T7" fmla="*/ 14 h 14"/>
                  <a:gd name="T8" fmla="*/ 31 w 63"/>
                  <a:gd name="T9" fmla="*/ 11 h 14"/>
                  <a:gd name="T10" fmla="*/ 23 w 63"/>
                  <a:gd name="T11" fmla="*/ 10 h 14"/>
                  <a:gd name="T12" fmla="*/ 16 w 63"/>
                  <a:gd name="T13" fmla="*/ 8 h 14"/>
                  <a:gd name="T14" fmla="*/ 8 w 63"/>
                  <a:gd name="T15" fmla="*/ 4 h 14"/>
                  <a:gd name="T16" fmla="*/ 0 w 63"/>
                  <a:gd name="T17" fmla="*/ 0 h 14"/>
                  <a:gd name="T18" fmla="*/ 8 w 63"/>
                  <a:gd name="T19" fmla="*/ 3 h 14"/>
                  <a:gd name="T20" fmla="*/ 15 w 63"/>
                  <a:gd name="T21" fmla="*/ 6 h 14"/>
                  <a:gd name="T22" fmla="*/ 23 w 63"/>
                  <a:gd name="T23" fmla="*/ 8 h 14"/>
                  <a:gd name="T24" fmla="*/ 30 w 63"/>
                  <a:gd name="T25" fmla="*/ 10 h 14"/>
                  <a:gd name="T26" fmla="*/ 39 w 63"/>
                  <a:gd name="T27" fmla="*/ 11 h 14"/>
                  <a:gd name="T28" fmla="*/ 47 w 63"/>
                  <a:gd name="T29" fmla="*/ 12 h 14"/>
                  <a:gd name="T30" fmla="*/ 55 w 63"/>
                  <a:gd name="T31" fmla="*/ 14 h 14"/>
                  <a:gd name="T32" fmla="*/ 63 w 63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4">
                    <a:moveTo>
                      <a:pt x="63" y="14"/>
                    </a:moveTo>
                    <a:lnTo>
                      <a:pt x="55" y="14"/>
                    </a:lnTo>
                    <a:lnTo>
                      <a:pt x="48" y="14"/>
                    </a:lnTo>
                    <a:lnTo>
                      <a:pt x="40" y="14"/>
                    </a:lnTo>
                    <a:lnTo>
                      <a:pt x="31" y="11"/>
                    </a:lnTo>
                    <a:lnTo>
                      <a:pt x="23" y="10"/>
                    </a:lnTo>
                    <a:lnTo>
                      <a:pt x="16" y="8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5" y="6"/>
                    </a:lnTo>
                    <a:lnTo>
                      <a:pt x="23" y="8"/>
                    </a:lnTo>
                    <a:lnTo>
                      <a:pt x="30" y="10"/>
                    </a:lnTo>
                    <a:lnTo>
                      <a:pt x="39" y="11"/>
                    </a:lnTo>
                    <a:lnTo>
                      <a:pt x="47" y="12"/>
                    </a:lnTo>
                    <a:lnTo>
                      <a:pt x="55" y="14"/>
                    </a:ln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F0A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auto">
              <a:xfrm>
                <a:off x="1143" y="2689"/>
                <a:ext cx="26" cy="6"/>
              </a:xfrm>
              <a:custGeom>
                <a:avLst/>
                <a:gdLst>
                  <a:gd name="T0" fmla="*/ 129 w 129"/>
                  <a:gd name="T1" fmla="*/ 28 h 38"/>
                  <a:gd name="T2" fmla="*/ 116 w 129"/>
                  <a:gd name="T3" fmla="*/ 33 h 38"/>
                  <a:gd name="T4" fmla="*/ 102 w 129"/>
                  <a:gd name="T5" fmla="*/ 36 h 38"/>
                  <a:gd name="T6" fmla="*/ 89 w 129"/>
                  <a:gd name="T7" fmla="*/ 38 h 38"/>
                  <a:gd name="T8" fmla="*/ 75 w 129"/>
                  <a:gd name="T9" fmla="*/ 38 h 38"/>
                  <a:gd name="T10" fmla="*/ 60 w 129"/>
                  <a:gd name="T11" fmla="*/ 35 h 38"/>
                  <a:gd name="T12" fmla="*/ 47 w 129"/>
                  <a:gd name="T13" fmla="*/ 32 h 38"/>
                  <a:gd name="T14" fmla="*/ 33 w 129"/>
                  <a:gd name="T15" fmla="*/ 26 h 38"/>
                  <a:gd name="T16" fmla="*/ 20 w 129"/>
                  <a:gd name="T17" fmla="*/ 18 h 38"/>
                  <a:gd name="T18" fmla="*/ 18 w 129"/>
                  <a:gd name="T19" fmla="*/ 16 h 38"/>
                  <a:gd name="T20" fmla="*/ 15 w 129"/>
                  <a:gd name="T21" fmla="*/ 14 h 38"/>
                  <a:gd name="T22" fmla="*/ 12 w 129"/>
                  <a:gd name="T23" fmla="*/ 11 h 38"/>
                  <a:gd name="T24" fmla="*/ 10 w 129"/>
                  <a:gd name="T25" fmla="*/ 10 h 38"/>
                  <a:gd name="T26" fmla="*/ 7 w 129"/>
                  <a:gd name="T27" fmla="*/ 8 h 38"/>
                  <a:gd name="T28" fmla="*/ 5 w 129"/>
                  <a:gd name="T29" fmla="*/ 5 h 38"/>
                  <a:gd name="T30" fmla="*/ 2 w 129"/>
                  <a:gd name="T31" fmla="*/ 3 h 38"/>
                  <a:gd name="T32" fmla="*/ 0 w 129"/>
                  <a:gd name="T33" fmla="*/ 0 h 38"/>
                  <a:gd name="T34" fmla="*/ 10 w 129"/>
                  <a:gd name="T35" fmla="*/ 8 h 38"/>
                  <a:gd name="T36" fmla="*/ 21 w 129"/>
                  <a:gd name="T37" fmla="*/ 14 h 38"/>
                  <a:gd name="T38" fmla="*/ 32 w 129"/>
                  <a:gd name="T39" fmla="*/ 20 h 38"/>
                  <a:gd name="T40" fmla="*/ 44 w 129"/>
                  <a:gd name="T41" fmla="*/ 23 h 38"/>
                  <a:gd name="T42" fmla="*/ 56 w 129"/>
                  <a:gd name="T43" fmla="*/ 27 h 38"/>
                  <a:gd name="T44" fmla="*/ 69 w 129"/>
                  <a:gd name="T45" fmla="*/ 30 h 38"/>
                  <a:gd name="T46" fmla="*/ 81 w 129"/>
                  <a:gd name="T47" fmla="*/ 32 h 38"/>
                  <a:gd name="T48" fmla="*/ 94 w 129"/>
                  <a:gd name="T49" fmla="*/ 33 h 38"/>
                  <a:gd name="T50" fmla="*/ 99 w 129"/>
                  <a:gd name="T51" fmla="*/ 32 h 38"/>
                  <a:gd name="T52" fmla="*/ 103 w 129"/>
                  <a:gd name="T53" fmla="*/ 32 h 38"/>
                  <a:gd name="T54" fmla="*/ 107 w 129"/>
                  <a:gd name="T55" fmla="*/ 32 h 38"/>
                  <a:gd name="T56" fmla="*/ 112 w 129"/>
                  <a:gd name="T57" fmla="*/ 32 h 38"/>
                  <a:gd name="T58" fmla="*/ 116 w 129"/>
                  <a:gd name="T59" fmla="*/ 30 h 38"/>
                  <a:gd name="T60" fmla="*/ 120 w 129"/>
                  <a:gd name="T61" fmla="*/ 30 h 38"/>
                  <a:gd name="T62" fmla="*/ 124 w 129"/>
                  <a:gd name="T63" fmla="*/ 29 h 38"/>
                  <a:gd name="T64" fmla="*/ 129 w 129"/>
                  <a:gd name="T65" fmla="*/ 2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9" h="38">
                    <a:moveTo>
                      <a:pt x="129" y="28"/>
                    </a:moveTo>
                    <a:lnTo>
                      <a:pt x="116" y="33"/>
                    </a:lnTo>
                    <a:lnTo>
                      <a:pt x="102" y="36"/>
                    </a:lnTo>
                    <a:lnTo>
                      <a:pt x="89" y="38"/>
                    </a:lnTo>
                    <a:lnTo>
                      <a:pt x="75" y="38"/>
                    </a:lnTo>
                    <a:lnTo>
                      <a:pt x="60" y="35"/>
                    </a:lnTo>
                    <a:lnTo>
                      <a:pt x="47" y="32"/>
                    </a:lnTo>
                    <a:lnTo>
                      <a:pt x="33" y="26"/>
                    </a:lnTo>
                    <a:lnTo>
                      <a:pt x="20" y="18"/>
                    </a:lnTo>
                    <a:lnTo>
                      <a:pt x="18" y="16"/>
                    </a:lnTo>
                    <a:lnTo>
                      <a:pt x="15" y="14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7" y="8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10" y="8"/>
                    </a:lnTo>
                    <a:lnTo>
                      <a:pt x="21" y="14"/>
                    </a:lnTo>
                    <a:lnTo>
                      <a:pt x="32" y="20"/>
                    </a:lnTo>
                    <a:lnTo>
                      <a:pt x="44" y="23"/>
                    </a:lnTo>
                    <a:lnTo>
                      <a:pt x="56" y="27"/>
                    </a:lnTo>
                    <a:lnTo>
                      <a:pt x="69" y="30"/>
                    </a:lnTo>
                    <a:lnTo>
                      <a:pt x="81" y="32"/>
                    </a:lnTo>
                    <a:lnTo>
                      <a:pt x="94" y="33"/>
                    </a:lnTo>
                    <a:lnTo>
                      <a:pt x="99" y="32"/>
                    </a:lnTo>
                    <a:lnTo>
                      <a:pt x="103" y="32"/>
                    </a:lnTo>
                    <a:lnTo>
                      <a:pt x="107" y="32"/>
                    </a:lnTo>
                    <a:lnTo>
                      <a:pt x="112" y="32"/>
                    </a:lnTo>
                    <a:lnTo>
                      <a:pt x="116" y="30"/>
                    </a:lnTo>
                    <a:lnTo>
                      <a:pt x="120" y="30"/>
                    </a:lnTo>
                    <a:lnTo>
                      <a:pt x="124" y="29"/>
                    </a:lnTo>
                    <a:lnTo>
                      <a:pt x="129" y="28"/>
                    </a:lnTo>
                    <a:close/>
                  </a:path>
                </a:pathLst>
              </a:custGeom>
              <a:solidFill>
                <a:srgbClr val="F1AA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1140" y="2685"/>
                <a:ext cx="33" cy="10"/>
              </a:xfrm>
              <a:custGeom>
                <a:avLst/>
                <a:gdLst>
                  <a:gd name="T0" fmla="*/ 47 w 166"/>
                  <a:gd name="T1" fmla="*/ 45 h 59"/>
                  <a:gd name="T2" fmla="*/ 54 w 166"/>
                  <a:gd name="T3" fmla="*/ 48 h 59"/>
                  <a:gd name="T4" fmla="*/ 61 w 166"/>
                  <a:gd name="T5" fmla="*/ 51 h 59"/>
                  <a:gd name="T6" fmla="*/ 69 w 166"/>
                  <a:gd name="T7" fmla="*/ 53 h 59"/>
                  <a:gd name="T8" fmla="*/ 76 w 166"/>
                  <a:gd name="T9" fmla="*/ 55 h 59"/>
                  <a:gd name="T10" fmla="*/ 85 w 166"/>
                  <a:gd name="T11" fmla="*/ 56 h 59"/>
                  <a:gd name="T12" fmla="*/ 93 w 166"/>
                  <a:gd name="T13" fmla="*/ 57 h 59"/>
                  <a:gd name="T14" fmla="*/ 101 w 166"/>
                  <a:gd name="T15" fmla="*/ 59 h 59"/>
                  <a:gd name="T16" fmla="*/ 109 w 166"/>
                  <a:gd name="T17" fmla="*/ 59 h 59"/>
                  <a:gd name="T18" fmla="*/ 117 w 166"/>
                  <a:gd name="T19" fmla="*/ 57 h 59"/>
                  <a:gd name="T20" fmla="*/ 124 w 166"/>
                  <a:gd name="T21" fmla="*/ 56 h 59"/>
                  <a:gd name="T22" fmla="*/ 131 w 166"/>
                  <a:gd name="T23" fmla="*/ 54 h 59"/>
                  <a:gd name="T24" fmla="*/ 139 w 166"/>
                  <a:gd name="T25" fmla="*/ 51 h 59"/>
                  <a:gd name="T26" fmla="*/ 146 w 166"/>
                  <a:gd name="T27" fmla="*/ 49 h 59"/>
                  <a:gd name="T28" fmla="*/ 153 w 166"/>
                  <a:gd name="T29" fmla="*/ 45 h 59"/>
                  <a:gd name="T30" fmla="*/ 159 w 166"/>
                  <a:gd name="T31" fmla="*/ 41 h 59"/>
                  <a:gd name="T32" fmla="*/ 166 w 166"/>
                  <a:gd name="T33" fmla="*/ 37 h 59"/>
                  <a:gd name="T34" fmla="*/ 159 w 166"/>
                  <a:gd name="T35" fmla="*/ 39 h 59"/>
                  <a:gd name="T36" fmla="*/ 152 w 166"/>
                  <a:gd name="T37" fmla="*/ 42 h 59"/>
                  <a:gd name="T38" fmla="*/ 146 w 166"/>
                  <a:gd name="T39" fmla="*/ 43 h 59"/>
                  <a:gd name="T40" fmla="*/ 139 w 166"/>
                  <a:gd name="T41" fmla="*/ 45 h 59"/>
                  <a:gd name="T42" fmla="*/ 132 w 166"/>
                  <a:gd name="T43" fmla="*/ 47 h 59"/>
                  <a:gd name="T44" fmla="*/ 125 w 166"/>
                  <a:gd name="T45" fmla="*/ 47 h 59"/>
                  <a:gd name="T46" fmla="*/ 117 w 166"/>
                  <a:gd name="T47" fmla="*/ 48 h 59"/>
                  <a:gd name="T48" fmla="*/ 110 w 166"/>
                  <a:gd name="T49" fmla="*/ 48 h 59"/>
                  <a:gd name="T50" fmla="*/ 95 w 166"/>
                  <a:gd name="T51" fmla="*/ 47 h 59"/>
                  <a:gd name="T52" fmla="*/ 79 w 166"/>
                  <a:gd name="T53" fmla="*/ 44 h 59"/>
                  <a:gd name="T54" fmla="*/ 64 w 166"/>
                  <a:gd name="T55" fmla="*/ 41 h 59"/>
                  <a:gd name="T56" fmla="*/ 50 w 166"/>
                  <a:gd name="T57" fmla="*/ 36 h 59"/>
                  <a:gd name="T58" fmla="*/ 36 w 166"/>
                  <a:gd name="T59" fmla="*/ 29 h 59"/>
                  <a:gd name="T60" fmla="*/ 24 w 166"/>
                  <a:gd name="T61" fmla="*/ 20 h 59"/>
                  <a:gd name="T62" fmla="*/ 11 w 166"/>
                  <a:gd name="T63" fmla="*/ 11 h 59"/>
                  <a:gd name="T64" fmla="*/ 0 w 166"/>
                  <a:gd name="T65" fmla="*/ 0 h 59"/>
                  <a:gd name="T66" fmla="*/ 4 w 166"/>
                  <a:gd name="T67" fmla="*/ 6 h 59"/>
                  <a:gd name="T68" fmla="*/ 8 w 166"/>
                  <a:gd name="T69" fmla="*/ 12 h 59"/>
                  <a:gd name="T70" fmla="*/ 12 w 166"/>
                  <a:gd name="T71" fmla="*/ 17 h 59"/>
                  <a:gd name="T72" fmla="*/ 16 w 166"/>
                  <a:gd name="T73" fmla="*/ 21 h 59"/>
                  <a:gd name="T74" fmla="*/ 21 w 166"/>
                  <a:gd name="T75" fmla="*/ 26 h 59"/>
                  <a:gd name="T76" fmla="*/ 26 w 166"/>
                  <a:gd name="T77" fmla="*/ 31 h 59"/>
                  <a:gd name="T78" fmla="*/ 31 w 166"/>
                  <a:gd name="T79" fmla="*/ 35 h 59"/>
                  <a:gd name="T80" fmla="*/ 36 w 166"/>
                  <a:gd name="T81" fmla="*/ 39 h 59"/>
                  <a:gd name="T82" fmla="*/ 38 w 166"/>
                  <a:gd name="T83" fmla="*/ 39 h 59"/>
                  <a:gd name="T84" fmla="*/ 39 w 166"/>
                  <a:gd name="T85" fmla="*/ 41 h 59"/>
                  <a:gd name="T86" fmla="*/ 40 w 166"/>
                  <a:gd name="T87" fmla="*/ 42 h 59"/>
                  <a:gd name="T88" fmla="*/ 41 w 166"/>
                  <a:gd name="T89" fmla="*/ 42 h 59"/>
                  <a:gd name="T90" fmla="*/ 43 w 166"/>
                  <a:gd name="T91" fmla="*/ 43 h 59"/>
                  <a:gd name="T92" fmla="*/ 44 w 166"/>
                  <a:gd name="T93" fmla="*/ 44 h 59"/>
                  <a:gd name="T94" fmla="*/ 45 w 166"/>
                  <a:gd name="T95" fmla="*/ 44 h 59"/>
                  <a:gd name="T96" fmla="*/ 47 w 166"/>
                  <a:gd name="T97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6" h="59">
                    <a:moveTo>
                      <a:pt x="47" y="45"/>
                    </a:moveTo>
                    <a:lnTo>
                      <a:pt x="54" y="48"/>
                    </a:lnTo>
                    <a:lnTo>
                      <a:pt x="61" y="51"/>
                    </a:lnTo>
                    <a:lnTo>
                      <a:pt x="69" y="53"/>
                    </a:lnTo>
                    <a:lnTo>
                      <a:pt x="76" y="55"/>
                    </a:lnTo>
                    <a:lnTo>
                      <a:pt x="85" y="56"/>
                    </a:lnTo>
                    <a:lnTo>
                      <a:pt x="93" y="57"/>
                    </a:lnTo>
                    <a:lnTo>
                      <a:pt x="101" y="59"/>
                    </a:lnTo>
                    <a:lnTo>
                      <a:pt x="109" y="59"/>
                    </a:lnTo>
                    <a:lnTo>
                      <a:pt x="117" y="57"/>
                    </a:lnTo>
                    <a:lnTo>
                      <a:pt x="124" y="56"/>
                    </a:lnTo>
                    <a:lnTo>
                      <a:pt x="131" y="54"/>
                    </a:lnTo>
                    <a:lnTo>
                      <a:pt x="139" y="51"/>
                    </a:lnTo>
                    <a:lnTo>
                      <a:pt x="146" y="49"/>
                    </a:lnTo>
                    <a:lnTo>
                      <a:pt x="153" y="45"/>
                    </a:lnTo>
                    <a:lnTo>
                      <a:pt x="159" y="41"/>
                    </a:lnTo>
                    <a:lnTo>
                      <a:pt x="166" y="37"/>
                    </a:lnTo>
                    <a:lnTo>
                      <a:pt x="159" y="39"/>
                    </a:lnTo>
                    <a:lnTo>
                      <a:pt x="152" y="42"/>
                    </a:lnTo>
                    <a:lnTo>
                      <a:pt x="146" y="43"/>
                    </a:lnTo>
                    <a:lnTo>
                      <a:pt x="139" y="45"/>
                    </a:lnTo>
                    <a:lnTo>
                      <a:pt x="132" y="47"/>
                    </a:lnTo>
                    <a:lnTo>
                      <a:pt x="125" y="47"/>
                    </a:lnTo>
                    <a:lnTo>
                      <a:pt x="117" y="48"/>
                    </a:lnTo>
                    <a:lnTo>
                      <a:pt x="110" y="48"/>
                    </a:lnTo>
                    <a:lnTo>
                      <a:pt x="95" y="47"/>
                    </a:lnTo>
                    <a:lnTo>
                      <a:pt x="79" y="44"/>
                    </a:lnTo>
                    <a:lnTo>
                      <a:pt x="64" y="41"/>
                    </a:lnTo>
                    <a:lnTo>
                      <a:pt x="50" y="36"/>
                    </a:lnTo>
                    <a:lnTo>
                      <a:pt x="36" y="29"/>
                    </a:lnTo>
                    <a:lnTo>
                      <a:pt x="24" y="20"/>
                    </a:lnTo>
                    <a:lnTo>
                      <a:pt x="11" y="11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8" y="12"/>
                    </a:lnTo>
                    <a:lnTo>
                      <a:pt x="12" y="17"/>
                    </a:lnTo>
                    <a:lnTo>
                      <a:pt x="16" y="21"/>
                    </a:lnTo>
                    <a:lnTo>
                      <a:pt x="21" y="26"/>
                    </a:lnTo>
                    <a:lnTo>
                      <a:pt x="26" y="31"/>
                    </a:lnTo>
                    <a:lnTo>
                      <a:pt x="31" y="35"/>
                    </a:lnTo>
                    <a:lnTo>
                      <a:pt x="36" y="39"/>
                    </a:lnTo>
                    <a:lnTo>
                      <a:pt x="38" y="39"/>
                    </a:lnTo>
                    <a:lnTo>
                      <a:pt x="39" y="41"/>
                    </a:lnTo>
                    <a:lnTo>
                      <a:pt x="40" y="42"/>
                    </a:lnTo>
                    <a:lnTo>
                      <a:pt x="41" y="42"/>
                    </a:lnTo>
                    <a:lnTo>
                      <a:pt x="43" y="43"/>
                    </a:lnTo>
                    <a:lnTo>
                      <a:pt x="44" y="44"/>
                    </a:lnTo>
                    <a:lnTo>
                      <a:pt x="45" y="44"/>
                    </a:lnTo>
                    <a:lnTo>
                      <a:pt x="47" y="45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auto">
              <a:xfrm>
                <a:off x="1138" y="2682"/>
                <a:ext cx="38" cy="12"/>
              </a:xfrm>
              <a:custGeom>
                <a:avLst/>
                <a:gdLst>
                  <a:gd name="T0" fmla="*/ 26 w 191"/>
                  <a:gd name="T1" fmla="*/ 39 h 72"/>
                  <a:gd name="T2" fmla="*/ 36 w 191"/>
                  <a:gd name="T3" fmla="*/ 47 h 72"/>
                  <a:gd name="T4" fmla="*/ 47 w 191"/>
                  <a:gd name="T5" fmla="*/ 53 h 72"/>
                  <a:gd name="T6" fmla="*/ 58 w 191"/>
                  <a:gd name="T7" fmla="*/ 59 h 72"/>
                  <a:gd name="T8" fmla="*/ 70 w 191"/>
                  <a:gd name="T9" fmla="*/ 62 h 72"/>
                  <a:gd name="T10" fmla="*/ 82 w 191"/>
                  <a:gd name="T11" fmla="*/ 66 h 72"/>
                  <a:gd name="T12" fmla="*/ 95 w 191"/>
                  <a:gd name="T13" fmla="*/ 69 h 72"/>
                  <a:gd name="T14" fmla="*/ 107 w 191"/>
                  <a:gd name="T15" fmla="*/ 71 h 72"/>
                  <a:gd name="T16" fmla="*/ 120 w 191"/>
                  <a:gd name="T17" fmla="*/ 72 h 72"/>
                  <a:gd name="T18" fmla="*/ 125 w 191"/>
                  <a:gd name="T19" fmla="*/ 71 h 72"/>
                  <a:gd name="T20" fmla="*/ 129 w 191"/>
                  <a:gd name="T21" fmla="*/ 71 h 72"/>
                  <a:gd name="T22" fmla="*/ 133 w 191"/>
                  <a:gd name="T23" fmla="*/ 71 h 72"/>
                  <a:gd name="T24" fmla="*/ 138 w 191"/>
                  <a:gd name="T25" fmla="*/ 71 h 72"/>
                  <a:gd name="T26" fmla="*/ 142 w 191"/>
                  <a:gd name="T27" fmla="*/ 69 h 72"/>
                  <a:gd name="T28" fmla="*/ 146 w 191"/>
                  <a:gd name="T29" fmla="*/ 69 h 72"/>
                  <a:gd name="T30" fmla="*/ 150 w 191"/>
                  <a:gd name="T31" fmla="*/ 68 h 72"/>
                  <a:gd name="T32" fmla="*/ 155 w 191"/>
                  <a:gd name="T33" fmla="*/ 67 h 72"/>
                  <a:gd name="T34" fmla="*/ 160 w 191"/>
                  <a:gd name="T35" fmla="*/ 65 h 72"/>
                  <a:gd name="T36" fmla="*/ 164 w 191"/>
                  <a:gd name="T37" fmla="*/ 62 h 72"/>
                  <a:gd name="T38" fmla="*/ 169 w 191"/>
                  <a:gd name="T39" fmla="*/ 60 h 72"/>
                  <a:gd name="T40" fmla="*/ 174 w 191"/>
                  <a:gd name="T41" fmla="*/ 56 h 72"/>
                  <a:gd name="T42" fmla="*/ 178 w 191"/>
                  <a:gd name="T43" fmla="*/ 53 h 72"/>
                  <a:gd name="T44" fmla="*/ 183 w 191"/>
                  <a:gd name="T45" fmla="*/ 49 h 72"/>
                  <a:gd name="T46" fmla="*/ 187 w 191"/>
                  <a:gd name="T47" fmla="*/ 45 h 72"/>
                  <a:gd name="T48" fmla="*/ 191 w 191"/>
                  <a:gd name="T49" fmla="*/ 42 h 72"/>
                  <a:gd name="T50" fmla="*/ 183 w 191"/>
                  <a:gd name="T51" fmla="*/ 45 h 72"/>
                  <a:gd name="T52" fmla="*/ 175 w 191"/>
                  <a:gd name="T53" fmla="*/ 49 h 72"/>
                  <a:gd name="T54" fmla="*/ 166 w 191"/>
                  <a:gd name="T55" fmla="*/ 53 h 72"/>
                  <a:gd name="T56" fmla="*/ 157 w 191"/>
                  <a:gd name="T57" fmla="*/ 55 h 72"/>
                  <a:gd name="T58" fmla="*/ 148 w 191"/>
                  <a:gd name="T59" fmla="*/ 57 h 72"/>
                  <a:gd name="T60" fmla="*/ 139 w 191"/>
                  <a:gd name="T61" fmla="*/ 59 h 72"/>
                  <a:gd name="T62" fmla="*/ 130 w 191"/>
                  <a:gd name="T63" fmla="*/ 60 h 72"/>
                  <a:gd name="T64" fmla="*/ 120 w 191"/>
                  <a:gd name="T65" fmla="*/ 60 h 72"/>
                  <a:gd name="T66" fmla="*/ 103 w 191"/>
                  <a:gd name="T67" fmla="*/ 60 h 72"/>
                  <a:gd name="T68" fmla="*/ 85 w 191"/>
                  <a:gd name="T69" fmla="*/ 56 h 72"/>
                  <a:gd name="T70" fmla="*/ 69 w 191"/>
                  <a:gd name="T71" fmla="*/ 51 h 72"/>
                  <a:gd name="T72" fmla="*/ 53 w 191"/>
                  <a:gd name="T73" fmla="*/ 44 h 72"/>
                  <a:gd name="T74" fmla="*/ 38 w 191"/>
                  <a:gd name="T75" fmla="*/ 36 h 72"/>
                  <a:gd name="T76" fmla="*/ 24 w 191"/>
                  <a:gd name="T77" fmla="*/ 25 h 72"/>
                  <a:gd name="T78" fmla="*/ 12 w 191"/>
                  <a:gd name="T79" fmla="*/ 13 h 72"/>
                  <a:gd name="T80" fmla="*/ 0 w 191"/>
                  <a:gd name="T81" fmla="*/ 0 h 72"/>
                  <a:gd name="T82" fmla="*/ 2 w 191"/>
                  <a:gd name="T83" fmla="*/ 5 h 72"/>
                  <a:gd name="T84" fmla="*/ 5 w 191"/>
                  <a:gd name="T85" fmla="*/ 11 h 72"/>
                  <a:gd name="T86" fmla="*/ 8 w 191"/>
                  <a:gd name="T87" fmla="*/ 15 h 72"/>
                  <a:gd name="T88" fmla="*/ 11 w 191"/>
                  <a:gd name="T89" fmla="*/ 20 h 72"/>
                  <a:gd name="T90" fmla="*/ 15 w 191"/>
                  <a:gd name="T91" fmla="*/ 25 h 72"/>
                  <a:gd name="T92" fmla="*/ 18 w 191"/>
                  <a:gd name="T93" fmla="*/ 30 h 72"/>
                  <a:gd name="T94" fmla="*/ 22 w 191"/>
                  <a:gd name="T95" fmla="*/ 35 h 72"/>
                  <a:gd name="T96" fmla="*/ 26 w 191"/>
                  <a:gd name="T97" fmla="*/ 3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72">
                    <a:moveTo>
                      <a:pt x="26" y="39"/>
                    </a:moveTo>
                    <a:lnTo>
                      <a:pt x="36" y="47"/>
                    </a:lnTo>
                    <a:lnTo>
                      <a:pt x="47" y="53"/>
                    </a:lnTo>
                    <a:lnTo>
                      <a:pt x="58" y="59"/>
                    </a:lnTo>
                    <a:lnTo>
                      <a:pt x="70" y="62"/>
                    </a:lnTo>
                    <a:lnTo>
                      <a:pt x="82" y="66"/>
                    </a:lnTo>
                    <a:lnTo>
                      <a:pt x="95" y="69"/>
                    </a:lnTo>
                    <a:lnTo>
                      <a:pt x="107" y="71"/>
                    </a:lnTo>
                    <a:lnTo>
                      <a:pt x="120" y="72"/>
                    </a:lnTo>
                    <a:lnTo>
                      <a:pt x="125" y="71"/>
                    </a:lnTo>
                    <a:lnTo>
                      <a:pt x="129" y="71"/>
                    </a:lnTo>
                    <a:lnTo>
                      <a:pt x="133" y="71"/>
                    </a:lnTo>
                    <a:lnTo>
                      <a:pt x="138" y="71"/>
                    </a:lnTo>
                    <a:lnTo>
                      <a:pt x="142" y="69"/>
                    </a:lnTo>
                    <a:lnTo>
                      <a:pt x="146" y="69"/>
                    </a:lnTo>
                    <a:lnTo>
                      <a:pt x="150" y="68"/>
                    </a:lnTo>
                    <a:lnTo>
                      <a:pt x="155" y="67"/>
                    </a:lnTo>
                    <a:lnTo>
                      <a:pt x="160" y="65"/>
                    </a:lnTo>
                    <a:lnTo>
                      <a:pt x="164" y="62"/>
                    </a:lnTo>
                    <a:lnTo>
                      <a:pt x="169" y="60"/>
                    </a:lnTo>
                    <a:lnTo>
                      <a:pt x="174" y="56"/>
                    </a:lnTo>
                    <a:lnTo>
                      <a:pt x="178" y="53"/>
                    </a:lnTo>
                    <a:lnTo>
                      <a:pt x="183" y="49"/>
                    </a:lnTo>
                    <a:lnTo>
                      <a:pt x="187" y="45"/>
                    </a:lnTo>
                    <a:lnTo>
                      <a:pt x="191" y="42"/>
                    </a:lnTo>
                    <a:lnTo>
                      <a:pt x="183" y="45"/>
                    </a:lnTo>
                    <a:lnTo>
                      <a:pt x="175" y="49"/>
                    </a:lnTo>
                    <a:lnTo>
                      <a:pt x="166" y="53"/>
                    </a:lnTo>
                    <a:lnTo>
                      <a:pt x="157" y="55"/>
                    </a:lnTo>
                    <a:lnTo>
                      <a:pt x="148" y="57"/>
                    </a:lnTo>
                    <a:lnTo>
                      <a:pt x="139" y="59"/>
                    </a:lnTo>
                    <a:lnTo>
                      <a:pt x="130" y="60"/>
                    </a:lnTo>
                    <a:lnTo>
                      <a:pt x="120" y="60"/>
                    </a:lnTo>
                    <a:lnTo>
                      <a:pt x="103" y="60"/>
                    </a:lnTo>
                    <a:lnTo>
                      <a:pt x="85" y="56"/>
                    </a:lnTo>
                    <a:lnTo>
                      <a:pt x="69" y="51"/>
                    </a:lnTo>
                    <a:lnTo>
                      <a:pt x="53" y="44"/>
                    </a:lnTo>
                    <a:lnTo>
                      <a:pt x="38" y="36"/>
                    </a:lnTo>
                    <a:lnTo>
                      <a:pt x="24" y="25"/>
                    </a:lnTo>
                    <a:lnTo>
                      <a:pt x="12" y="13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5" y="11"/>
                    </a:lnTo>
                    <a:lnTo>
                      <a:pt x="8" y="15"/>
                    </a:lnTo>
                    <a:lnTo>
                      <a:pt x="11" y="20"/>
                    </a:lnTo>
                    <a:lnTo>
                      <a:pt x="15" y="25"/>
                    </a:lnTo>
                    <a:lnTo>
                      <a:pt x="18" y="30"/>
                    </a:lnTo>
                    <a:lnTo>
                      <a:pt x="22" y="35"/>
                    </a:lnTo>
                    <a:lnTo>
                      <a:pt x="26" y="39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auto">
              <a:xfrm>
                <a:off x="1136" y="2679"/>
                <a:ext cx="42" cy="14"/>
              </a:xfrm>
              <a:custGeom>
                <a:avLst/>
                <a:gdLst>
                  <a:gd name="T0" fmla="*/ 17 w 210"/>
                  <a:gd name="T1" fmla="*/ 36 h 84"/>
                  <a:gd name="T2" fmla="*/ 28 w 210"/>
                  <a:gd name="T3" fmla="*/ 47 h 84"/>
                  <a:gd name="T4" fmla="*/ 41 w 210"/>
                  <a:gd name="T5" fmla="*/ 56 h 84"/>
                  <a:gd name="T6" fmla="*/ 53 w 210"/>
                  <a:gd name="T7" fmla="*/ 65 h 84"/>
                  <a:gd name="T8" fmla="*/ 67 w 210"/>
                  <a:gd name="T9" fmla="*/ 71 h 84"/>
                  <a:gd name="T10" fmla="*/ 81 w 210"/>
                  <a:gd name="T11" fmla="*/ 77 h 84"/>
                  <a:gd name="T12" fmla="*/ 96 w 210"/>
                  <a:gd name="T13" fmla="*/ 80 h 84"/>
                  <a:gd name="T14" fmla="*/ 112 w 210"/>
                  <a:gd name="T15" fmla="*/ 83 h 84"/>
                  <a:gd name="T16" fmla="*/ 127 w 210"/>
                  <a:gd name="T17" fmla="*/ 84 h 84"/>
                  <a:gd name="T18" fmla="*/ 134 w 210"/>
                  <a:gd name="T19" fmla="*/ 84 h 84"/>
                  <a:gd name="T20" fmla="*/ 142 w 210"/>
                  <a:gd name="T21" fmla="*/ 83 h 84"/>
                  <a:gd name="T22" fmla="*/ 149 w 210"/>
                  <a:gd name="T23" fmla="*/ 83 h 84"/>
                  <a:gd name="T24" fmla="*/ 156 w 210"/>
                  <a:gd name="T25" fmla="*/ 81 h 84"/>
                  <a:gd name="T26" fmla="*/ 163 w 210"/>
                  <a:gd name="T27" fmla="*/ 79 h 84"/>
                  <a:gd name="T28" fmla="*/ 170 w 210"/>
                  <a:gd name="T29" fmla="*/ 78 h 84"/>
                  <a:gd name="T30" fmla="*/ 176 w 210"/>
                  <a:gd name="T31" fmla="*/ 75 h 84"/>
                  <a:gd name="T32" fmla="*/ 183 w 210"/>
                  <a:gd name="T33" fmla="*/ 73 h 84"/>
                  <a:gd name="T34" fmla="*/ 187 w 210"/>
                  <a:gd name="T35" fmla="*/ 69 h 84"/>
                  <a:gd name="T36" fmla="*/ 190 w 210"/>
                  <a:gd name="T37" fmla="*/ 67 h 84"/>
                  <a:gd name="T38" fmla="*/ 194 w 210"/>
                  <a:gd name="T39" fmla="*/ 63 h 84"/>
                  <a:gd name="T40" fmla="*/ 197 w 210"/>
                  <a:gd name="T41" fmla="*/ 61 h 84"/>
                  <a:gd name="T42" fmla="*/ 200 w 210"/>
                  <a:gd name="T43" fmla="*/ 57 h 84"/>
                  <a:gd name="T44" fmla="*/ 204 w 210"/>
                  <a:gd name="T45" fmla="*/ 54 h 84"/>
                  <a:gd name="T46" fmla="*/ 207 w 210"/>
                  <a:gd name="T47" fmla="*/ 50 h 84"/>
                  <a:gd name="T48" fmla="*/ 210 w 210"/>
                  <a:gd name="T49" fmla="*/ 45 h 84"/>
                  <a:gd name="T50" fmla="*/ 201 w 210"/>
                  <a:gd name="T51" fmla="*/ 51 h 84"/>
                  <a:gd name="T52" fmla="*/ 191 w 210"/>
                  <a:gd name="T53" fmla="*/ 57 h 84"/>
                  <a:gd name="T54" fmla="*/ 181 w 210"/>
                  <a:gd name="T55" fmla="*/ 62 h 84"/>
                  <a:gd name="T56" fmla="*/ 171 w 210"/>
                  <a:gd name="T57" fmla="*/ 66 h 84"/>
                  <a:gd name="T58" fmla="*/ 160 w 210"/>
                  <a:gd name="T59" fmla="*/ 69 h 84"/>
                  <a:gd name="T60" fmla="*/ 149 w 210"/>
                  <a:gd name="T61" fmla="*/ 71 h 84"/>
                  <a:gd name="T62" fmla="*/ 138 w 210"/>
                  <a:gd name="T63" fmla="*/ 73 h 84"/>
                  <a:gd name="T64" fmla="*/ 127 w 210"/>
                  <a:gd name="T65" fmla="*/ 73 h 84"/>
                  <a:gd name="T66" fmla="*/ 118 w 210"/>
                  <a:gd name="T67" fmla="*/ 73 h 84"/>
                  <a:gd name="T68" fmla="*/ 108 w 210"/>
                  <a:gd name="T69" fmla="*/ 72 h 84"/>
                  <a:gd name="T70" fmla="*/ 99 w 210"/>
                  <a:gd name="T71" fmla="*/ 71 h 84"/>
                  <a:gd name="T72" fmla="*/ 89 w 210"/>
                  <a:gd name="T73" fmla="*/ 68 h 84"/>
                  <a:gd name="T74" fmla="*/ 80 w 210"/>
                  <a:gd name="T75" fmla="*/ 65 h 84"/>
                  <a:gd name="T76" fmla="*/ 71 w 210"/>
                  <a:gd name="T77" fmla="*/ 62 h 84"/>
                  <a:gd name="T78" fmla="*/ 63 w 210"/>
                  <a:gd name="T79" fmla="*/ 57 h 84"/>
                  <a:gd name="T80" fmla="*/ 55 w 210"/>
                  <a:gd name="T81" fmla="*/ 54 h 84"/>
                  <a:gd name="T82" fmla="*/ 39 w 210"/>
                  <a:gd name="T83" fmla="*/ 43 h 84"/>
                  <a:gd name="T84" fmla="*/ 25 w 210"/>
                  <a:gd name="T85" fmla="*/ 30 h 84"/>
                  <a:gd name="T86" fmla="*/ 12 w 210"/>
                  <a:gd name="T87" fmla="*/ 17 h 84"/>
                  <a:gd name="T88" fmla="*/ 0 w 210"/>
                  <a:gd name="T89" fmla="*/ 0 h 84"/>
                  <a:gd name="T90" fmla="*/ 1 w 210"/>
                  <a:gd name="T91" fmla="*/ 5 h 84"/>
                  <a:gd name="T92" fmla="*/ 3 w 210"/>
                  <a:gd name="T93" fmla="*/ 9 h 84"/>
                  <a:gd name="T94" fmla="*/ 5 w 210"/>
                  <a:gd name="T95" fmla="*/ 14 h 84"/>
                  <a:gd name="T96" fmla="*/ 7 w 210"/>
                  <a:gd name="T97" fmla="*/ 19 h 84"/>
                  <a:gd name="T98" fmla="*/ 9 w 210"/>
                  <a:gd name="T99" fmla="*/ 24 h 84"/>
                  <a:gd name="T100" fmla="*/ 12 w 210"/>
                  <a:gd name="T101" fmla="*/ 27 h 84"/>
                  <a:gd name="T102" fmla="*/ 14 w 210"/>
                  <a:gd name="T103" fmla="*/ 32 h 84"/>
                  <a:gd name="T104" fmla="*/ 17 w 210"/>
                  <a:gd name="T105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0" h="84">
                    <a:moveTo>
                      <a:pt x="17" y="36"/>
                    </a:moveTo>
                    <a:lnTo>
                      <a:pt x="28" y="47"/>
                    </a:lnTo>
                    <a:lnTo>
                      <a:pt x="41" y="56"/>
                    </a:lnTo>
                    <a:lnTo>
                      <a:pt x="53" y="65"/>
                    </a:lnTo>
                    <a:lnTo>
                      <a:pt x="67" y="71"/>
                    </a:lnTo>
                    <a:lnTo>
                      <a:pt x="81" y="77"/>
                    </a:lnTo>
                    <a:lnTo>
                      <a:pt x="96" y="80"/>
                    </a:lnTo>
                    <a:lnTo>
                      <a:pt x="112" y="83"/>
                    </a:lnTo>
                    <a:lnTo>
                      <a:pt x="127" y="84"/>
                    </a:lnTo>
                    <a:lnTo>
                      <a:pt x="134" y="84"/>
                    </a:lnTo>
                    <a:lnTo>
                      <a:pt x="142" y="83"/>
                    </a:lnTo>
                    <a:lnTo>
                      <a:pt x="149" y="83"/>
                    </a:lnTo>
                    <a:lnTo>
                      <a:pt x="156" y="81"/>
                    </a:lnTo>
                    <a:lnTo>
                      <a:pt x="163" y="79"/>
                    </a:lnTo>
                    <a:lnTo>
                      <a:pt x="170" y="78"/>
                    </a:lnTo>
                    <a:lnTo>
                      <a:pt x="176" y="75"/>
                    </a:lnTo>
                    <a:lnTo>
                      <a:pt x="183" y="73"/>
                    </a:lnTo>
                    <a:lnTo>
                      <a:pt x="187" y="69"/>
                    </a:lnTo>
                    <a:lnTo>
                      <a:pt x="190" y="67"/>
                    </a:lnTo>
                    <a:lnTo>
                      <a:pt x="194" y="63"/>
                    </a:lnTo>
                    <a:lnTo>
                      <a:pt x="197" y="61"/>
                    </a:lnTo>
                    <a:lnTo>
                      <a:pt x="200" y="57"/>
                    </a:lnTo>
                    <a:lnTo>
                      <a:pt x="204" y="54"/>
                    </a:lnTo>
                    <a:lnTo>
                      <a:pt x="207" y="50"/>
                    </a:lnTo>
                    <a:lnTo>
                      <a:pt x="210" y="45"/>
                    </a:lnTo>
                    <a:lnTo>
                      <a:pt x="201" y="51"/>
                    </a:lnTo>
                    <a:lnTo>
                      <a:pt x="191" y="57"/>
                    </a:lnTo>
                    <a:lnTo>
                      <a:pt x="181" y="62"/>
                    </a:lnTo>
                    <a:lnTo>
                      <a:pt x="171" y="66"/>
                    </a:lnTo>
                    <a:lnTo>
                      <a:pt x="160" y="69"/>
                    </a:lnTo>
                    <a:lnTo>
                      <a:pt x="149" y="71"/>
                    </a:lnTo>
                    <a:lnTo>
                      <a:pt x="138" y="73"/>
                    </a:lnTo>
                    <a:lnTo>
                      <a:pt x="127" y="73"/>
                    </a:lnTo>
                    <a:lnTo>
                      <a:pt x="118" y="73"/>
                    </a:lnTo>
                    <a:lnTo>
                      <a:pt x="108" y="72"/>
                    </a:lnTo>
                    <a:lnTo>
                      <a:pt x="99" y="71"/>
                    </a:lnTo>
                    <a:lnTo>
                      <a:pt x="89" y="68"/>
                    </a:lnTo>
                    <a:lnTo>
                      <a:pt x="80" y="65"/>
                    </a:lnTo>
                    <a:lnTo>
                      <a:pt x="71" y="62"/>
                    </a:lnTo>
                    <a:lnTo>
                      <a:pt x="63" y="57"/>
                    </a:lnTo>
                    <a:lnTo>
                      <a:pt x="55" y="54"/>
                    </a:lnTo>
                    <a:lnTo>
                      <a:pt x="39" y="43"/>
                    </a:lnTo>
                    <a:lnTo>
                      <a:pt x="25" y="30"/>
                    </a:lnTo>
                    <a:lnTo>
                      <a:pt x="12" y="17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5" y="14"/>
                    </a:lnTo>
                    <a:lnTo>
                      <a:pt x="7" y="19"/>
                    </a:lnTo>
                    <a:lnTo>
                      <a:pt x="9" y="24"/>
                    </a:lnTo>
                    <a:lnTo>
                      <a:pt x="12" y="27"/>
                    </a:lnTo>
                    <a:lnTo>
                      <a:pt x="14" y="32"/>
                    </a:lnTo>
                    <a:lnTo>
                      <a:pt x="17" y="36"/>
                    </a:lnTo>
                    <a:close/>
                  </a:path>
                </a:pathLst>
              </a:custGeom>
              <a:solidFill>
                <a:srgbClr val="F1A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1"/>
              <p:cNvSpPr>
                <a:spLocks/>
              </p:cNvSpPr>
              <p:nvPr/>
            </p:nvSpPr>
            <p:spPr bwMode="auto">
              <a:xfrm>
                <a:off x="1135" y="2677"/>
                <a:ext cx="45" cy="15"/>
              </a:xfrm>
              <a:custGeom>
                <a:avLst/>
                <a:gdLst>
                  <a:gd name="T0" fmla="*/ 12 w 224"/>
                  <a:gd name="T1" fmla="*/ 35 h 95"/>
                  <a:gd name="T2" fmla="*/ 24 w 224"/>
                  <a:gd name="T3" fmla="*/ 48 h 95"/>
                  <a:gd name="T4" fmla="*/ 37 w 224"/>
                  <a:gd name="T5" fmla="*/ 60 h 95"/>
                  <a:gd name="T6" fmla="*/ 50 w 224"/>
                  <a:gd name="T7" fmla="*/ 71 h 95"/>
                  <a:gd name="T8" fmla="*/ 65 w 224"/>
                  <a:gd name="T9" fmla="*/ 79 h 95"/>
                  <a:gd name="T10" fmla="*/ 81 w 224"/>
                  <a:gd name="T11" fmla="*/ 86 h 95"/>
                  <a:gd name="T12" fmla="*/ 97 w 224"/>
                  <a:gd name="T13" fmla="*/ 91 h 95"/>
                  <a:gd name="T14" fmla="*/ 115 w 224"/>
                  <a:gd name="T15" fmla="*/ 95 h 95"/>
                  <a:gd name="T16" fmla="*/ 132 w 224"/>
                  <a:gd name="T17" fmla="*/ 95 h 95"/>
                  <a:gd name="T18" fmla="*/ 142 w 224"/>
                  <a:gd name="T19" fmla="*/ 95 h 95"/>
                  <a:gd name="T20" fmla="*/ 151 w 224"/>
                  <a:gd name="T21" fmla="*/ 94 h 95"/>
                  <a:gd name="T22" fmla="*/ 160 w 224"/>
                  <a:gd name="T23" fmla="*/ 92 h 95"/>
                  <a:gd name="T24" fmla="*/ 169 w 224"/>
                  <a:gd name="T25" fmla="*/ 90 h 95"/>
                  <a:gd name="T26" fmla="*/ 178 w 224"/>
                  <a:gd name="T27" fmla="*/ 88 h 95"/>
                  <a:gd name="T28" fmla="*/ 187 w 224"/>
                  <a:gd name="T29" fmla="*/ 84 h 95"/>
                  <a:gd name="T30" fmla="*/ 195 w 224"/>
                  <a:gd name="T31" fmla="*/ 80 h 95"/>
                  <a:gd name="T32" fmla="*/ 203 w 224"/>
                  <a:gd name="T33" fmla="*/ 77 h 95"/>
                  <a:gd name="T34" fmla="*/ 206 w 224"/>
                  <a:gd name="T35" fmla="*/ 73 h 95"/>
                  <a:gd name="T36" fmla="*/ 209 w 224"/>
                  <a:gd name="T37" fmla="*/ 70 h 95"/>
                  <a:gd name="T38" fmla="*/ 212 w 224"/>
                  <a:gd name="T39" fmla="*/ 67 h 95"/>
                  <a:gd name="T40" fmla="*/ 214 w 224"/>
                  <a:gd name="T41" fmla="*/ 64 h 95"/>
                  <a:gd name="T42" fmla="*/ 217 w 224"/>
                  <a:gd name="T43" fmla="*/ 60 h 95"/>
                  <a:gd name="T44" fmla="*/ 219 w 224"/>
                  <a:gd name="T45" fmla="*/ 56 h 95"/>
                  <a:gd name="T46" fmla="*/ 222 w 224"/>
                  <a:gd name="T47" fmla="*/ 53 h 95"/>
                  <a:gd name="T48" fmla="*/ 224 w 224"/>
                  <a:gd name="T49" fmla="*/ 49 h 95"/>
                  <a:gd name="T50" fmla="*/ 214 w 224"/>
                  <a:gd name="T51" fmla="*/ 56 h 95"/>
                  <a:gd name="T52" fmla="*/ 204 w 224"/>
                  <a:gd name="T53" fmla="*/ 64 h 95"/>
                  <a:gd name="T54" fmla="*/ 193 w 224"/>
                  <a:gd name="T55" fmla="*/ 70 h 95"/>
                  <a:gd name="T56" fmla="*/ 181 w 224"/>
                  <a:gd name="T57" fmla="*/ 76 h 95"/>
                  <a:gd name="T58" fmla="*/ 170 w 224"/>
                  <a:gd name="T59" fmla="*/ 79 h 95"/>
                  <a:gd name="T60" fmla="*/ 157 w 224"/>
                  <a:gd name="T61" fmla="*/ 82 h 95"/>
                  <a:gd name="T62" fmla="*/ 145 w 224"/>
                  <a:gd name="T63" fmla="*/ 84 h 95"/>
                  <a:gd name="T64" fmla="*/ 132 w 224"/>
                  <a:gd name="T65" fmla="*/ 84 h 95"/>
                  <a:gd name="T66" fmla="*/ 122 w 224"/>
                  <a:gd name="T67" fmla="*/ 84 h 95"/>
                  <a:gd name="T68" fmla="*/ 112 w 224"/>
                  <a:gd name="T69" fmla="*/ 83 h 95"/>
                  <a:gd name="T70" fmla="*/ 101 w 224"/>
                  <a:gd name="T71" fmla="*/ 82 h 95"/>
                  <a:gd name="T72" fmla="*/ 92 w 224"/>
                  <a:gd name="T73" fmla="*/ 78 h 95"/>
                  <a:gd name="T74" fmla="*/ 82 w 224"/>
                  <a:gd name="T75" fmla="*/ 76 h 95"/>
                  <a:gd name="T76" fmla="*/ 73 w 224"/>
                  <a:gd name="T77" fmla="*/ 71 h 95"/>
                  <a:gd name="T78" fmla="*/ 64 w 224"/>
                  <a:gd name="T79" fmla="*/ 67 h 95"/>
                  <a:gd name="T80" fmla="*/ 56 w 224"/>
                  <a:gd name="T81" fmla="*/ 61 h 95"/>
                  <a:gd name="T82" fmla="*/ 47 w 224"/>
                  <a:gd name="T83" fmla="*/ 55 h 95"/>
                  <a:gd name="T84" fmla="*/ 40 w 224"/>
                  <a:gd name="T85" fmla="*/ 49 h 95"/>
                  <a:gd name="T86" fmla="*/ 32 w 224"/>
                  <a:gd name="T87" fmla="*/ 42 h 95"/>
                  <a:gd name="T88" fmla="*/ 25 w 224"/>
                  <a:gd name="T89" fmla="*/ 35 h 95"/>
                  <a:gd name="T90" fmla="*/ 18 w 224"/>
                  <a:gd name="T91" fmla="*/ 28 h 95"/>
                  <a:gd name="T92" fmla="*/ 12 w 224"/>
                  <a:gd name="T93" fmla="*/ 19 h 95"/>
                  <a:gd name="T94" fmla="*/ 6 w 224"/>
                  <a:gd name="T95" fmla="*/ 10 h 95"/>
                  <a:gd name="T96" fmla="*/ 0 w 224"/>
                  <a:gd name="T97" fmla="*/ 0 h 95"/>
                  <a:gd name="T98" fmla="*/ 1 w 224"/>
                  <a:gd name="T99" fmla="*/ 5 h 95"/>
                  <a:gd name="T100" fmla="*/ 2 w 224"/>
                  <a:gd name="T101" fmla="*/ 10 h 95"/>
                  <a:gd name="T102" fmla="*/ 4 w 224"/>
                  <a:gd name="T103" fmla="*/ 13 h 95"/>
                  <a:gd name="T104" fmla="*/ 5 w 224"/>
                  <a:gd name="T105" fmla="*/ 18 h 95"/>
                  <a:gd name="T106" fmla="*/ 7 w 224"/>
                  <a:gd name="T107" fmla="*/ 23 h 95"/>
                  <a:gd name="T108" fmla="*/ 8 w 224"/>
                  <a:gd name="T109" fmla="*/ 26 h 95"/>
                  <a:gd name="T110" fmla="*/ 10 w 224"/>
                  <a:gd name="T111" fmla="*/ 30 h 95"/>
                  <a:gd name="T112" fmla="*/ 12 w 224"/>
                  <a:gd name="T113" fmla="*/ 3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4" h="95">
                    <a:moveTo>
                      <a:pt x="12" y="35"/>
                    </a:moveTo>
                    <a:lnTo>
                      <a:pt x="24" y="48"/>
                    </a:lnTo>
                    <a:lnTo>
                      <a:pt x="37" y="60"/>
                    </a:lnTo>
                    <a:lnTo>
                      <a:pt x="50" y="71"/>
                    </a:lnTo>
                    <a:lnTo>
                      <a:pt x="65" y="79"/>
                    </a:lnTo>
                    <a:lnTo>
                      <a:pt x="81" y="86"/>
                    </a:lnTo>
                    <a:lnTo>
                      <a:pt x="97" y="91"/>
                    </a:lnTo>
                    <a:lnTo>
                      <a:pt x="115" y="95"/>
                    </a:lnTo>
                    <a:lnTo>
                      <a:pt x="132" y="95"/>
                    </a:lnTo>
                    <a:lnTo>
                      <a:pt x="142" y="95"/>
                    </a:lnTo>
                    <a:lnTo>
                      <a:pt x="151" y="94"/>
                    </a:lnTo>
                    <a:lnTo>
                      <a:pt x="160" y="92"/>
                    </a:lnTo>
                    <a:lnTo>
                      <a:pt x="169" y="90"/>
                    </a:lnTo>
                    <a:lnTo>
                      <a:pt x="178" y="88"/>
                    </a:lnTo>
                    <a:lnTo>
                      <a:pt x="187" y="84"/>
                    </a:lnTo>
                    <a:lnTo>
                      <a:pt x="195" y="80"/>
                    </a:lnTo>
                    <a:lnTo>
                      <a:pt x="203" y="77"/>
                    </a:lnTo>
                    <a:lnTo>
                      <a:pt x="206" y="73"/>
                    </a:lnTo>
                    <a:lnTo>
                      <a:pt x="209" y="70"/>
                    </a:lnTo>
                    <a:lnTo>
                      <a:pt x="212" y="67"/>
                    </a:lnTo>
                    <a:lnTo>
                      <a:pt x="214" y="64"/>
                    </a:lnTo>
                    <a:lnTo>
                      <a:pt x="217" y="60"/>
                    </a:lnTo>
                    <a:lnTo>
                      <a:pt x="219" y="56"/>
                    </a:lnTo>
                    <a:lnTo>
                      <a:pt x="222" y="53"/>
                    </a:lnTo>
                    <a:lnTo>
                      <a:pt x="224" y="49"/>
                    </a:lnTo>
                    <a:lnTo>
                      <a:pt x="214" y="56"/>
                    </a:lnTo>
                    <a:lnTo>
                      <a:pt x="204" y="64"/>
                    </a:lnTo>
                    <a:lnTo>
                      <a:pt x="193" y="70"/>
                    </a:lnTo>
                    <a:lnTo>
                      <a:pt x="181" y="76"/>
                    </a:lnTo>
                    <a:lnTo>
                      <a:pt x="170" y="79"/>
                    </a:lnTo>
                    <a:lnTo>
                      <a:pt x="157" y="82"/>
                    </a:lnTo>
                    <a:lnTo>
                      <a:pt x="145" y="84"/>
                    </a:lnTo>
                    <a:lnTo>
                      <a:pt x="132" y="84"/>
                    </a:lnTo>
                    <a:lnTo>
                      <a:pt x="122" y="84"/>
                    </a:lnTo>
                    <a:lnTo>
                      <a:pt x="112" y="83"/>
                    </a:lnTo>
                    <a:lnTo>
                      <a:pt x="101" y="82"/>
                    </a:lnTo>
                    <a:lnTo>
                      <a:pt x="92" y="78"/>
                    </a:lnTo>
                    <a:lnTo>
                      <a:pt x="82" y="76"/>
                    </a:lnTo>
                    <a:lnTo>
                      <a:pt x="73" y="71"/>
                    </a:lnTo>
                    <a:lnTo>
                      <a:pt x="64" y="67"/>
                    </a:lnTo>
                    <a:lnTo>
                      <a:pt x="56" y="61"/>
                    </a:lnTo>
                    <a:lnTo>
                      <a:pt x="47" y="55"/>
                    </a:lnTo>
                    <a:lnTo>
                      <a:pt x="40" y="49"/>
                    </a:lnTo>
                    <a:lnTo>
                      <a:pt x="32" y="42"/>
                    </a:lnTo>
                    <a:lnTo>
                      <a:pt x="25" y="35"/>
                    </a:lnTo>
                    <a:lnTo>
                      <a:pt x="18" y="28"/>
                    </a:lnTo>
                    <a:lnTo>
                      <a:pt x="12" y="19"/>
                    </a:lnTo>
                    <a:lnTo>
                      <a:pt x="6" y="10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10"/>
                    </a:lnTo>
                    <a:lnTo>
                      <a:pt x="4" y="13"/>
                    </a:lnTo>
                    <a:lnTo>
                      <a:pt x="5" y="18"/>
                    </a:lnTo>
                    <a:lnTo>
                      <a:pt x="7" y="23"/>
                    </a:lnTo>
                    <a:lnTo>
                      <a:pt x="8" y="26"/>
                    </a:lnTo>
                    <a:lnTo>
                      <a:pt x="10" y="30"/>
                    </a:lnTo>
                    <a:lnTo>
                      <a:pt x="12" y="35"/>
                    </a:lnTo>
                    <a:close/>
                  </a:path>
                </a:pathLst>
              </a:custGeom>
              <a:solidFill>
                <a:srgbClr val="F2AF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auto">
              <a:xfrm>
                <a:off x="1135" y="2674"/>
                <a:ext cx="47" cy="18"/>
              </a:xfrm>
              <a:custGeom>
                <a:avLst/>
                <a:gdLst>
                  <a:gd name="T0" fmla="*/ 20 w 235"/>
                  <a:gd name="T1" fmla="*/ 50 h 106"/>
                  <a:gd name="T2" fmla="*/ 47 w 235"/>
                  <a:gd name="T3" fmla="*/ 76 h 106"/>
                  <a:gd name="T4" fmla="*/ 71 w 235"/>
                  <a:gd name="T5" fmla="*/ 90 h 106"/>
                  <a:gd name="T6" fmla="*/ 88 w 235"/>
                  <a:gd name="T7" fmla="*/ 98 h 106"/>
                  <a:gd name="T8" fmla="*/ 107 w 235"/>
                  <a:gd name="T9" fmla="*/ 104 h 106"/>
                  <a:gd name="T10" fmla="*/ 126 w 235"/>
                  <a:gd name="T11" fmla="*/ 106 h 106"/>
                  <a:gd name="T12" fmla="*/ 146 w 235"/>
                  <a:gd name="T13" fmla="*/ 106 h 106"/>
                  <a:gd name="T14" fmla="*/ 168 w 235"/>
                  <a:gd name="T15" fmla="*/ 102 h 106"/>
                  <a:gd name="T16" fmla="*/ 189 w 235"/>
                  <a:gd name="T17" fmla="*/ 95 h 106"/>
                  <a:gd name="T18" fmla="*/ 209 w 235"/>
                  <a:gd name="T19" fmla="*/ 84 h 106"/>
                  <a:gd name="T20" fmla="*/ 220 w 235"/>
                  <a:gd name="T21" fmla="*/ 76 h 106"/>
                  <a:gd name="T22" fmla="*/ 224 w 235"/>
                  <a:gd name="T23" fmla="*/ 70 h 106"/>
                  <a:gd name="T24" fmla="*/ 228 w 235"/>
                  <a:gd name="T25" fmla="*/ 63 h 106"/>
                  <a:gd name="T26" fmla="*/ 233 w 235"/>
                  <a:gd name="T27" fmla="*/ 57 h 106"/>
                  <a:gd name="T28" fmla="*/ 235 w 235"/>
                  <a:gd name="T29" fmla="*/ 53 h 106"/>
                  <a:gd name="T30" fmla="*/ 235 w 235"/>
                  <a:gd name="T31" fmla="*/ 52 h 106"/>
                  <a:gd name="T32" fmla="*/ 235 w 235"/>
                  <a:gd name="T33" fmla="*/ 52 h 106"/>
                  <a:gd name="T34" fmla="*/ 235 w 235"/>
                  <a:gd name="T35" fmla="*/ 52 h 106"/>
                  <a:gd name="T36" fmla="*/ 224 w 235"/>
                  <a:gd name="T37" fmla="*/ 62 h 106"/>
                  <a:gd name="T38" fmla="*/ 201 w 235"/>
                  <a:gd name="T39" fmla="*/ 77 h 106"/>
                  <a:gd name="T40" fmla="*/ 176 w 235"/>
                  <a:gd name="T41" fmla="*/ 88 h 106"/>
                  <a:gd name="T42" fmla="*/ 149 w 235"/>
                  <a:gd name="T43" fmla="*/ 94 h 106"/>
                  <a:gd name="T44" fmla="*/ 124 w 235"/>
                  <a:gd name="T45" fmla="*/ 95 h 106"/>
                  <a:gd name="T46" fmla="*/ 103 w 235"/>
                  <a:gd name="T47" fmla="*/ 92 h 106"/>
                  <a:gd name="T48" fmla="*/ 83 w 235"/>
                  <a:gd name="T49" fmla="*/ 84 h 106"/>
                  <a:gd name="T50" fmla="*/ 64 w 235"/>
                  <a:gd name="T51" fmla="*/ 75 h 106"/>
                  <a:gd name="T52" fmla="*/ 47 w 235"/>
                  <a:gd name="T53" fmla="*/ 63 h 106"/>
                  <a:gd name="T54" fmla="*/ 31 w 235"/>
                  <a:gd name="T55" fmla="*/ 47 h 106"/>
                  <a:gd name="T56" fmla="*/ 17 w 235"/>
                  <a:gd name="T57" fmla="*/ 30 h 106"/>
                  <a:gd name="T58" fmla="*/ 6 w 235"/>
                  <a:gd name="T59" fmla="*/ 11 h 106"/>
                  <a:gd name="T60" fmla="*/ 1 w 235"/>
                  <a:gd name="T61" fmla="*/ 5 h 106"/>
                  <a:gd name="T62" fmla="*/ 2 w 235"/>
                  <a:gd name="T63" fmla="*/ 14 h 106"/>
                  <a:gd name="T64" fmla="*/ 4 w 235"/>
                  <a:gd name="T65" fmla="*/ 21 h 106"/>
                  <a:gd name="T66" fmla="*/ 7 w 235"/>
                  <a:gd name="T67" fmla="*/ 2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5" h="106">
                    <a:moveTo>
                      <a:pt x="8" y="33"/>
                    </a:moveTo>
                    <a:lnTo>
                      <a:pt x="20" y="50"/>
                    </a:lnTo>
                    <a:lnTo>
                      <a:pt x="33" y="63"/>
                    </a:lnTo>
                    <a:lnTo>
                      <a:pt x="47" y="76"/>
                    </a:lnTo>
                    <a:lnTo>
                      <a:pt x="63" y="87"/>
                    </a:lnTo>
                    <a:lnTo>
                      <a:pt x="71" y="90"/>
                    </a:lnTo>
                    <a:lnTo>
                      <a:pt x="79" y="95"/>
                    </a:lnTo>
                    <a:lnTo>
                      <a:pt x="88" y="98"/>
                    </a:lnTo>
                    <a:lnTo>
                      <a:pt x="97" y="101"/>
                    </a:lnTo>
                    <a:lnTo>
                      <a:pt x="107" y="104"/>
                    </a:lnTo>
                    <a:lnTo>
                      <a:pt x="116" y="105"/>
                    </a:lnTo>
                    <a:lnTo>
                      <a:pt x="126" y="106"/>
                    </a:lnTo>
                    <a:lnTo>
                      <a:pt x="135" y="106"/>
                    </a:lnTo>
                    <a:lnTo>
                      <a:pt x="146" y="106"/>
                    </a:lnTo>
                    <a:lnTo>
                      <a:pt x="157" y="104"/>
                    </a:lnTo>
                    <a:lnTo>
                      <a:pt x="168" y="102"/>
                    </a:lnTo>
                    <a:lnTo>
                      <a:pt x="179" y="99"/>
                    </a:lnTo>
                    <a:lnTo>
                      <a:pt x="189" y="95"/>
                    </a:lnTo>
                    <a:lnTo>
                      <a:pt x="199" y="90"/>
                    </a:lnTo>
                    <a:lnTo>
                      <a:pt x="209" y="84"/>
                    </a:lnTo>
                    <a:lnTo>
                      <a:pt x="218" y="78"/>
                    </a:lnTo>
                    <a:lnTo>
                      <a:pt x="220" y="76"/>
                    </a:lnTo>
                    <a:lnTo>
                      <a:pt x="222" y="72"/>
                    </a:lnTo>
                    <a:lnTo>
                      <a:pt x="224" y="70"/>
                    </a:lnTo>
                    <a:lnTo>
                      <a:pt x="226" y="66"/>
                    </a:lnTo>
                    <a:lnTo>
                      <a:pt x="228" y="63"/>
                    </a:lnTo>
                    <a:lnTo>
                      <a:pt x="231" y="59"/>
                    </a:lnTo>
                    <a:lnTo>
                      <a:pt x="233" y="57"/>
                    </a:lnTo>
                    <a:lnTo>
                      <a:pt x="235" y="53"/>
                    </a:lnTo>
                    <a:lnTo>
                      <a:pt x="235" y="53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1"/>
                    </a:lnTo>
                    <a:lnTo>
                      <a:pt x="224" y="62"/>
                    </a:lnTo>
                    <a:lnTo>
                      <a:pt x="213" y="70"/>
                    </a:lnTo>
                    <a:lnTo>
                      <a:pt x="201" y="77"/>
                    </a:lnTo>
                    <a:lnTo>
                      <a:pt x="189" y="83"/>
                    </a:lnTo>
                    <a:lnTo>
                      <a:pt x="176" y="88"/>
                    </a:lnTo>
                    <a:lnTo>
                      <a:pt x="163" y="92"/>
                    </a:lnTo>
                    <a:lnTo>
                      <a:pt x="149" y="94"/>
                    </a:lnTo>
                    <a:lnTo>
                      <a:pt x="135" y="95"/>
                    </a:lnTo>
                    <a:lnTo>
                      <a:pt x="124" y="95"/>
                    </a:lnTo>
                    <a:lnTo>
                      <a:pt x="114" y="94"/>
                    </a:lnTo>
                    <a:lnTo>
                      <a:pt x="103" y="92"/>
                    </a:lnTo>
                    <a:lnTo>
                      <a:pt x="93" y="88"/>
                    </a:lnTo>
                    <a:lnTo>
                      <a:pt x="83" y="84"/>
                    </a:lnTo>
                    <a:lnTo>
                      <a:pt x="73" y="80"/>
                    </a:lnTo>
                    <a:lnTo>
                      <a:pt x="64" y="75"/>
                    </a:lnTo>
                    <a:lnTo>
                      <a:pt x="55" y="69"/>
                    </a:lnTo>
                    <a:lnTo>
                      <a:pt x="47" y="63"/>
                    </a:lnTo>
                    <a:lnTo>
                      <a:pt x="39" y="56"/>
                    </a:lnTo>
                    <a:lnTo>
                      <a:pt x="31" y="47"/>
                    </a:lnTo>
                    <a:lnTo>
                      <a:pt x="24" y="39"/>
                    </a:lnTo>
                    <a:lnTo>
                      <a:pt x="17" y="30"/>
                    </a:lnTo>
                    <a:lnTo>
                      <a:pt x="11" y="21"/>
                    </a:lnTo>
                    <a:lnTo>
                      <a:pt x="6" y="11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9"/>
                    </a:lnTo>
                    <a:lnTo>
                      <a:pt x="2" y="14"/>
                    </a:lnTo>
                    <a:lnTo>
                      <a:pt x="3" y="17"/>
                    </a:lnTo>
                    <a:lnTo>
                      <a:pt x="4" y="21"/>
                    </a:lnTo>
                    <a:lnTo>
                      <a:pt x="5" y="26"/>
                    </a:lnTo>
                    <a:lnTo>
                      <a:pt x="7" y="29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F2B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auto">
              <a:xfrm>
                <a:off x="1134" y="2672"/>
                <a:ext cx="49" cy="19"/>
              </a:xfrm>
              <a:custGeom>
                <a:avLst/>
                <a:gdLst>
                  <a:gd name="T0" fmla="*/ 10 w 242"/>
                  <a:gd name="T1" fmla="*/ 40 h 114"/>
                  <a:gd name="T2" fmla="*/ 22 w 242"/>
                  <a:gd name="T3" fmla="*/ 58 h 114"/>
                  <a:gd name="T4" fmla="*/ 36 w 242"/>
                  <a:gd name="T5" fmla="*/ 72 h 114"/>
                  <a:gd name="T6" fmla="*/ 51 w 242"/>
                  <a:gd name="T7" fmla="*/ 85 h 114"/>
                  <a:gd name="T8" fmla="*/ 68 w 242"/>
                  <a:gd name="T9" fmla="*/ 97 h 114"/>
                  <a:gd name="T10" fmla="*/ 86 w 242"/>
                  <a:gd name="T11" fmla="*/ 106 h 114"/>
                  <a:gd name="T12" fmla="*/ 105 w 242"/>
                  <a:gd name="T13" fmla="*/ 112 h 114"/>
                  <a:gd name="T14" fmla="*/ 126 w 242"/>
                  <a:gd name="T15" fmla="*/ 114 h 114"/>
                  <a:gd name="T16" fmla="*/ 149 w 242"/>
                  <a:gd name="T17" fmla="*/ 114 h 114"/>
                  <a:gd name="T18" fmla="*/ 174 w 242"/>
                  <a:gd name="T19" fmla="*/ 109 h 114"/>
                  <a:gd name="T20" fmla="*/ 197 w 242"/>
                  <a:gd name="T21" fmla="*/ 100 h 114"/>
                  <a:gd name="T22" fmla="*/ 218 w 242"/>
                  <a:gd name="T23" fmla="*/ 86 h 114"/>
                  <a:gd name="T24" fmla="*/ 229 w 242"/>
                  <a:gd name="T25" fmla="*/ 78 h 114"/>
                  <a:gd name="T26" fmla="*/ 232 w 242"/>
                  <a:gd name="T27" fmla="*/ 74 h 114"/>
                  <a:gd name="T28" fmla="*/ 233 w 242"/>
                  <a:gd name="T29" fmla="*/ 72 h 114"/>
                  <a:gd name="T30" fmla="*/ 235 w 242"/>
                  <a:gd name="T31" fmla="*/ 68 h 114"/>
                  <a:gd name="T32" fmla="*/ 237 w 242"/>
                  <a:gd name="T33" fmla="*/ 65 h 114"/>
                  <a:gd name="T34" fmla="*/ 238 w 242"/>
                  <a:gd name="T35" fmla="*/ 61 h 114"/>
                  <a:gd name="T36" fmla="*/ 240 w 242"/>
                  <a:gd name="T37" fmla="*/ 58 h 114"/>
                  <a:gd name="T38" fmla="*/ 241 w 242"/>
                  <a:gd name="T39" fmla="*/ 54 h 114"/>
                  <a:gd name="T40" fmla="*/ 230 w 242"/>
                  <a:gd name="T41" fmla="*/ 64 h 114"/>
                  <a:gd name="T42" fmla="*/ 207 w 242"/>
                  <a:gd name="T43" fmla="*/ 83 h 114"/>
                  <a:gd name="T44" fmla="*/ 180 w 242"/>
                  <a:gd name="T45" fmla="*/ 96 h 114"/>
                  <a:gd name="T46" fmla="*/ 151 w 242"/>
                  <a:gd name="T47" fmla="*/ 103 h 114"/>
                  <a:gd name="T48" fmla="*/ 125 w 242"/>
                  <a:gd name="T49" fmla="*/ 103 h 114"/>
                  <a:gd name="T50" fmla="*/ 102 w 242"/>
                  <a:gd name="T51" fmla="*/ 100 h 114"/>
                  <a:gd name="T52" fmla="*/ 82 w 242"/>
                  <a:gd name="T53" fmla="*/ 92 h 114"/>
                  <a:gd name="T54" fmla="*/ 63 w 242"/>
                  <a:gd name="T55" fmla="*/ 82 h 114"/>
                  <a:gd name="T56" fmla="*/ 45 w 242"/>
                  <a:gd name="T57" fmla="*/ 67 h 114"/>
                  <a:gd name="T58" fmla="*/ 30 w 242"/>
                  <a:gd name="T59" fmla="*/ 52 h 114"/>
                  <a:gd name="T60" fmla="*/ 16 w 242"/>
                  <a:gd name="T61" fmla="*/ 32 h 114"/>
                  <a:gd name="T62" fmla="*/ 5 w 242"/>
                  <a:gd name="T63" fmla="*/ 11 h 114"/>
                  <a:gd name="T64" fmla="*/ 0 w 242"/>
                  <a:gd name="T65" fmla="*/ 4 h 114"/>
                  <a:gd name="T66" fmla="*/ 1 w 242"/>
                  <a:gd name="T67" fmla="*/ 11 h 114"/>
                  <a:gd name="T68" fmla="*/ 2 w 242"/>
                  <a:gd name="T69" fmla="*/ 19 h 114"/>
                  <a:gd name="T70" fmla="*/ 3 w 242"/>
                  <a:gd name="T71" fmla="*/ 2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2" h="114">
                    <a:moveTo>
                      <a:pt x="4" y="30"/>
                    </a:moveTo>
                    <a:lnTo>
                      <a:pt x="10" y="40"/>
                    </a:lnTo>
                    <a:lnTo>
                      <a:pt x="16" y="49"/>
                    </a:lnTo>
                    <a:lnTo>
                      <a:pt x="22" y="58"/>
                    </a:lnTo>
                    <a:lnTo>
                      <a:pt x="29" y="65"/>
                    </a:lnTo>
                    <a:lnTo>
                      <a:pt x="36" y="72"/>
                    </a:lnTo>
                    <a:lnTo>
                      <a:pt x="44" y="79"/>
                    </a:lnTo>
                    <a:lnTo>
                      <a:pt x="51" y="85"/>
                    </a:lnTo>
                    <a:lnTo>
                      <a:pt x="60" y="91"/>
                    </a:lnTo>
                    <a:lnTo>
                      <a:pt x="68" y="97"/>
                    </a:lnTo>
                    <a:lnTo>
                      <a:pt x="77" y="101"/>
                    </a:lnTo>
                    <a:lnTo>
                      <a:pt x="86" y="106"/>
                    </a:lnTo>
                    <a:lnTo>
                      <a:pt x="96" y="108"/>
                    </a:lnTo>
                    <a:lnTo>
                      <a:pt x="105" y="112"/>
                    </a:lnTo>
                    <a:lnTo>
                      <a:pt x="116" y="113"/>
                    </a:lnTo>
                    <a:lnTo>
                      <a:pt x="126" y="114"/>
                    </a:lnTo>
                    <a:lnTo>
                      <a:pt x="136" y="114"/>
                    </a:lnTo>
                    <a:lnTo>
                      <a:pt x="149" y="114"/>
                    </a:lnTo>
                    <a:lnTo>
                      <a:pt x="161" y="112"/>
                    </a:lnTo>
                    <a:lnTo>
                      <a:pt x="174" y="109"/>
                    </a:lnTo>
                    <a:lnTo>
                      <a:pt x="185" y="106"/>
                    </a:lnTo>
                    <a:lnTo>
                      <a:pt x="197" y="100"/>
                    </a:lnTo>
                    <a:lnTo>
                      <a:pt x="208" y="94"/>
                    </a:lnTo>
                    <a:lnTo>
                      <a:pt x="218" y="86"/>
                    </a:lnTo>
                    <a:lnTo>
                      <a:pt x="228" y="79"/>
                    </a:lnTo>
                    <a:lnTo>
                      <a:pt x="229" y="78"/>
                    </a:lnTo>
                    <a:lnTo>
                      <a:pt x="230" y="76"/>
                    </a:lnTo>
                    <a:lnTo>
                      <a:pt x="232" y="74"/>
                    </a:lnTo>
                    <a:lnTo>
                      <a:pt x="232" y="73"/>
                    </a:lnTo>
                    <a:lnTo>
                      <a:pt x="233" y="72"/>
                    </a:lnTo>
                    <a:lnTo>
                      <a:pt x="234" y="70"/>
                    </a:lnTo>
                    <a:lnTo>
                      <a:pt x="235" y="68"/>
                    </a:lnTo>
                    <a:lnTo>
                      <a:pt x="236" y="67"/>
                    </a:lnTo>
                    <a:lnTo>
                      <a:pt x="237" y="65"/>
                    </a:lnTo>
                    <a:lnTo>
                      <a:pt x="237" y="64"/>
                    </a:lnTo>
                    <a:lnTo>
                      <a:pt x="238" y="61"/>
                    </a:lnTo>
                    <a:lnTo>
                      <a:pt x="239" y="59"/>
                    </a:lnTo>
                    <a:lnTo>
                      <a:pt x="240" y="58"/>
                    </a:lnTo>
                    <a:lnTo>
                      <a:pt x="241" y="55"/>
                    </a:lnTo>
                    <a:lnTo>
                      <a:pt x="241" y="54"/>
                    </a:lnTo>
                    <a:lnTo>
                      <a:pt x="242" y="52"/>
                    </a:lnTo>
                    <a:lnTo>
                      <a:pt x="230" y="64"/>
                    </a:lnTo>
                    <a:lnTo>
                      <a:pt x="219" y="73"/>
                    </a:lnTo>
                    <a:lnTo>
                      <a:pt x="207" y="83"/>
                    </a:lnTo>
                    <a:lnTo>
                      <a:pt x="194" y="90"/>
                    </a:lnTo>
                    <a:lnTo>
                      <a:pt x="180" y="96"/>
                    </a:lnTo>
                    <a:lnTo>
                      <a:pt x="166" y="100"/>
                    </a:lnTo>
                    <a:lnTo>
                      <a:pt x="151" y="103"/>
                    </a:lnTo>
                    <a:lnTo>
                      <a:pt x="136" y="103"/>
                    </a:lnTo>
                    <a:lnTo>
                      <a:pt x="125" y="103"/>
                    </a:lnTo>
                    <a:lnTo>
                      <a:pt x="114" y="102"/>
                    </a:lnTo>
                    <a:lnTo>
                      <a:pt x="102" y="100"/>
                    </a:lnTo>
                    <a:lnTo>
                      <a:pt x="92" y="96"/>
                    </a:lnTo>
                    <a:lnTo>
                      <a:pt x="82" y="92"/>
                    </a:lnTo>
                    <a:lnTo>
                      <a:pt x="72" y="88"/>
                    </a:lnTo>
                    <a:lnTo>
                      <a:pt x="63" y="82"/>
                    </a:lnTo>
                    <a:lnTo>
                      <a:pt x="54" y="74"/>
                    </a:lnTo>
                    <a:lnTo>
                      <a:pt x="45" y="67"/>
                    </a:lnTo>
                    <a:lnTo>
                      <a:pt x="37" y="60"/>
                    </a:lnTo>
                    <a:lnTo>
                      <a:pt x="30" y="52"/>
                    </a:lnTo>
                    <a:lnTo>
                      <a:pt x="23" y="42"/>
                    </a:lnTo>
                    <a:lnTo>
                      <a:pt x="16" y="32"/>
                    </a:lnTo>
                    <a:lnTo>
                      <a:pt x="10" y="22"/>
                    </a:lnTo>
                    <a:lnTo>
                      <a:pt x="5" y="11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1" y="11"/>
                    </a:lnTo>
                    <a:lnTo>
                      <a:pt x="1" y="16"/>
                    </a:lnTo>
                    <a:lnTo>
                      <a:pt x="2" y="19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F2B4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auto">
              <a:xfrm>
                <a:off x="1134" y="2669"/>
                <a:ext cx="50" cy="21"/>
              </a:xfrm>
              <a:custGeom>
                <a:avLst/>
                <a:gdLst>
                  <a:gd name="T0" fmla="*/ 7 w 246"/>
                  <a:gd name="T1" fmla="*/ 39 h 123"/>
                  <a:gd name="T2" fmla="*/ 18 w 246"/>
                  <a:gd name="T3" fmla="*/ 58 h 123"/>
                  <a:gd name="T4" fmla="*/ 32 w 246"/>
                  <a:gd name="T5" fmla="*/ 75 h 123"/>
                  <a:gd name="T6" fmla="*/ 48 w 246"/>
                  <a:gd name="T7" fmla="*/ 91 h 123"/>
                  <a:gd name="T8" fmla="*/ 65 w 246"/>
                  <a:gd name="T9" fmla="*/ 103 h 123"/>
                  <a:gd name="T10" fmla="*/ 84 w 246"/>
                  <a:gd name="T11" fmla="*/ 112 h 123"/>
                  <a:gd name="T12" fmla="*/ 104 w 246"/>
                  <a:gd name="T13" fmla="*/ 120 h 123"/>
                  <a:gd name="T14" fmla="*/ 125 w 246"/>
                  <a:gd name="T15" fmla="*/ 123 h 123"/>
                  <a:gd name="T16" fmla="*/ 150 w 246"/>
                  <a:gd name="T17" fmla="*/ 122 h 123"/>
                  <a:gd name="T18" fmla="*/ 177 w 246"/>
                  <a:gd name="T19" fmla="*/ 116 h 123"/>
                  <a:gd name="T20" fmla="*/ 202 w 246"/>
                  <a:gd name="T21" fmla="*/ 105 h 123"/>
                  <a:gd name="T22" fmla="*/ 225 w 246"/>
                  <a:gd name="T23" fmla="*/ 90 h 123"/>
                  <a:gd name="T24" fmla="*/ 238 w 246"/>
                  <a:gd name="T25" fmla="*/ 76 h 123"/>
                  <a:gd name="T26" fmla="*/ 241 w 246"/>
                  <a:gd name="T27" fmla="*/ 69 h 123"/>
                  <a:gd name="T28" fmla="*/ 243 w 246"/>
                  <a:gd name="T29" fmla="*/ 62 h 123"/>
                  <a:gd name="T30" fmla="*/ 245 w 246"/>
                  <a:gd name="T31" fmla="*/ 56 h 123"/>
                  <a:gd name="T32" fmla="*/ 236 w 246"/>
                  <a:gd name="T33" fmla="*/ 66 h 123"/>
                  <a:gd name="T34" fmla="*/ 211 w 246"/>
                  <a:gd name="T35" fmla="*/ 87 h 123"/>
                  <a:gd name="T36" fmla="*/ 183 w 246"/>
                  <a:gd name="T37" fmla="*/ 103 h 123"/>
                  <a:gd name="T38" fmla="*/ 152 w 246"/>
                  <a:gd name="T39" fmla="*/ 111 h 123"/>
                  <a:gd name="T40" fmla="*/ 125 w 246"/>
                  <a:gd name="T41" fmla="*/ 112 h 123"/>
                  <a:gd name="T42" fmla="*/ 101 w 246"/>
                  <a:gd name="T43" fmla="*/ 108 h 123"/>
                  <a:gd name="T44" fmla="*/ 80 w 246"/>
                  <a:gd name="T45" fmla="*/ 99 h 123"/>
                  <a:gd name="T46" fmla="*/ 61 w 246"/>
                  <a:gd name="T47" fmla="*/ 87 h 123"/>
                  <a:gd name="T48" fmla="*/ 43 w 246"/>
                  <a:gd name="T49" fmla="*/ 73 h 123"/>
                  <a:gd name="T50" fmla="*/ 28 w 246"/>
                  <a:gd name="T51" fmla="*/ 55 h 123"/>
                  <a:gd name="T52" fmla="*/ 15 w 246"/>
                  <a:gd name="T53" fmla="*/ 34 h 123"/>
                  <a:gd name="T54" fmla="*/ 4 w 246"/>
                  <a:gd name="T55" fmla="*/ 12 h 123"/>
                  <a:gd name="T56" fmla="*/ 0 w 246"/>
                  <a:gd name="T57" fmla="*/ 3 h 123"/>
                  <a:gd name="T58" fmla="*/ 0 w 246"/>
                  <a:gd name="T59" fmla="*/ 11 h 123"/>
                  <a:gd name="T60" fmla="*/ 0 w 246"/>
                  <a:gd name="T61" fmla="*/ 18 h 123"/>
                  <a:gd name="T62" fmla="*/ 1 w 246"/>
                  <a:gd name="T63" fmla="*/ 2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6" h="123">
                    <a:moveTo>
                      <a:pt x="1" y="28"/>
                    </a:moveTo>
                    <a:lnTo>
                      <a:pt x="7" y="39"/>
                    </a:lnTo>
                    <a:lnTo>
                      <a:pt x="12" y="49"/>
                    </a:lnTo>
                    <a:lnTo>
                      <a:pt x="18" y="58"/>
                    </a:lnTo>
                    <a:lnTo>
                      <a:pt x="25" y="67"/>
                    </a:lnTo>
                    <a:lnTo>
                      <a:pt x="32" y="75"/>
                    </a:lnTo>
                    <a:lnTo>
                      <a:pt x="40" y="84"/>
                    </a:lnTo>
                    <a:lnTo>
                      <a:pt x="48" y="91"/>
                    </a:lnTo>
                    <a:lnTo>
                      <a:pt x="56" y="97"/>
                    </a:lnTo>
                    <a:lnTo>
                      <a:pt x="65" y="103"/>
                    </a:lnTo>
                    <a:lnTo>
                      <a:pt x="74" y="108"/>
                    </a:lnTo>
                    <a:lnTo>
                      <a:pt x="84" y="112"/>
                    </a:lnTo>
                    <a:lnTo>
                      <a:pt x="94" y="116"/>
                    </a:lnTo>
                    <a:lnTo>
                      <a:pt x="104" y="120"/>
                    </a:lnTo>
                    <a:lnTo>
                      <a:pt x="115" y="122"/>
                    </a:lnTo>
                    <a:lnTo>
                      <a:pt x="125" y="123"/>
                    </a:lnTo>
                    <a:lnTo>
                      <a:pt x="136" y="123"/>
                    </a:lnTo>
                    <a:lnTo>
                      <a:pt x="150" y="122"/>
                    </a:lnTo>
                    <a:lnTo>
                      <a:pt x="164" y="120"/>
                    </a:lnTo>
                    <a:lnTo>
                      <a:pt x="177" y="116"/>
                    </a:lnTo>
                    <a:lnTo>
                      <a:pt x="190" y="111"/>
                    </a:lnTo>
                    <a:lnTo>
                      <a:pt x="202" y="105"/>
                    </a:lnTo>
                    <a:lnTo>
                      <a:pt x="214" y="98"/>
                    </a:lnTo>
                    <a:lnTo>
                      <a:pt x="225" y="90"/>
                    </a:lnTo>
                    <a:lnTo>
                      <a:pt x="236" y="79"/>
                    </a:lnTo>
                    <a:lnTo>
                      <a:pt x="238" y="76"/>
                    </a:lnTo>
                    <a:lnTo>
                      <a:pt x="239" y="73"/>
                    </a:lnTo>
                    <a:lnTo>
                      <a:pt x="241" y="69"/>
                    </a:lnTo>
                    <a:lnTo>
                      <a:pt x="242" y="66"/>
                    </a:lnTo>
                    <a:lnTo>
                      <a:pt x="243" y="62"/>
                    </a:lnTo>
                    <a:lnTo>
                      <a:pt x="244" y="60"/>
                    </a:lnTo>
                    <a:lnTo>
                      <a:pt x="245" y="56"/>
                    </a:lnTo>
                    <a:lnTo>
                      <a:pt x="246" y="52"/>
                    </a:lnTo>
                    <a:lnTo>
                      <a:pt x="236" y="66"/>
                    </a:lnTo>
                    <a:lnTo>
                      <a:pt x="223" y="78"/>
                    </a:lnTo>
                    <a:lnTo>
                      <a:pt x="211" y="87"/>
                    </a:lnTo>
                    <a:lnTo>
                      <a:pt x="197" y="96"/>
                    </a:lnTo>
                    <a:lnTo>
                      <a:pt x="183" y="103"/>
                    </a:lnTo>
                    <a:lnTo>
                      <a:pt x="168" y="108"/>
                    </a:lnTo>
                    <a:lnTo>
                      <a:pt x="152" y="111"/>
                    </a:lnTo>
                    <a:lnTo>
                      <a:pt x="136" y="112"/>
                    </a:lnTo>
                    <a:lnTo>
                      <a:pt x="125" y="112"/>
                    </a:lnTo>
                    <a:lnTo>
                      <a:pt x="113" y="110"/>
                    </a:lnTo>
                    <a:lnTo>
                      <a:pt x="101" y="108"/>
                    </a:lnTo>
                    <a:lnTo>
                      <a:pt x="91" y="104"/>
                    </a:lnTo>
                    <a:lnTo>
                      <a:pt x="80" y="99"/>
                    </a:lnTo>
                    <a:lnTo>
                      <a:pt x="70" y="94"/>
                    </a:lnTo>
                    <a:lnTo>
                      <a:pt x="61" y="87"/>
                    </a:lnTo>
                    <a:lnTo>
                      <a:pt x="52" y="80"/>
                    </a:lnTo>
                    <a:lnTo>
                      <a:pt x="43" y="73"/>
                    </a:lnTo>
                    <a:lnTo>
                      <a:pt x="35" y="64"/>
                    </a:lnTo>
                    <a:lnTo>
                      <a:pt x="28" y="55"/>
                    </a:lnTo>
                    <a:lnTo>
                      <a:pt x="21" y="45"/>
                    </a:lnTo>
                    <a:lnTo>
                      <a:pt x="15" y="34"/>
                    </a:lnTo>
                    <a:lnTo>
                      <a:pt x="9" y="22"/>
                    </a:lnTo>
                    <a:lnTo>
                      <a:pt x="4" y="12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1" y="25"/>
                    </a:lnTo>
                    <a:lnTo>
                      <a:pt x="1" y="28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5"/>
              <p:cNvSpPr>
                <a:spLocks/>
              </p:cNvSpPr>
              <p:nvPr/>
            </p:nvSpPr>
            <p:spPr bwMode="auto">
              <a:xfrm>
                <a:off x="1134" y="2667"/>
                <a:ext cx="50" cy="22"/>
              </a:xfrm>
              <a:custGeom>
                <a:avLst/>
                <a:gdLst>
                  <a:gd name="T0" fmla="*/ 5 w 249"/>
                  <a:gd name="T1" fmla="*/ 40 h 132"/>
                  <a:gd name="T2" fmla="*/ 16 w 249"/>
                  <a:gd name="T3" fmla="*/ 61 h 132"/>
                  <a:gd name="T4" fmla="*/ 30 w 249"/>
                  <a:gd name="T5" fmla="*/ 79 h 132"/>
                  <a:gd name="T6" fmla="*/ 45 w 249"/>
                  <a:gd name="T7" fmla="*/ 96 h 132"/>
                  <a:gd name="T8" fmla="*/ 63 w 249"/>
                  <a:gd name="T9" fmla="*/ 111 h 132"/>
                  <a:gd name="T10" fmla="*/ 82 w 249"/>
                  <a:gd name="T11" fmla="*/ 121 h 132"/>
                  <a:gd name="T12" fmla="*/ 102 w 249"/>
                  <a:gd name="T13" fmla="*/ 129 h 132"/>
                  <a:gd name="T14" fmla="*/ 125 w 249"/>
                  <a:gd name="T15" fmla="*/ 132 h 132"/>
                  <a:gd name="T16" fmla="*/ 151 w 249"/>
                  <a:gd name="T17" fmla="*/ 132 h 132"/>
                  <a:gd name="T18" fmla="*/ 180 w 249"/>
                  <a:gd name="T19" fmla="*/ 125 h 132"/>
                  <a:gd name="T20" fmla="*/ 207 w 249"/>
                  <a:gd name="T21" fmla="*/ 112 h 132"/>
                  <a:gd name="T22" fmla="*/ 230 w 249"/>
                  <a:gd name="T23" fmla="*/ 93 h 132"/>
                  <a:gd name="T24" fmla="*/ 243 w 249"/>
                  <a:gd name="T25" fmla="*/ 77 h 132"/>
                  <a:gd name="T26" fmla="*/ 245 w 249"/>
                  <a:gd name="T27" fmla="*/ 71 h 132"/>
                  <a:gd name="T28" fmla="*/ 247 w 249"/>
                  <a:gd name="T29" fmla="*/ 64 h 132"/>
                  <a:gd name="T30" fmla="*/ 249 w 249"/>
                  <a:gd name="T31" fmla="*/ 58 h 132"/>
                  <a:gd name="T32" fmla="*/ 239 w 249"/>
                  <a:gd name="T33" fmla="*/ 69 h 132"/>
                  <a:gd name="T34" fmla="*/ 214 w 249"/>
                  <a:gd name="T35" fmla="*/ 94 h 132"/>
                  <a:gd name="T36" fmla="*/ 185 w 249"/>
                  <a:gd name="T37" fmla="*/ 112 h 132"/>
                  <a:gd name="T38" fmla="*/ 161 w 249"/>
                  <a:gd name="T39" fmla="*/ 119 h 132"/>
                  <a:gd name="T40" fmla="*/ 145 w 249"/>
                  <a:gd name="T41" fmla="*/ 121 h 132"/>
                  <a:gd name="T42" fmla="*/ 124 w 249"/>
                  <a:gd name="T43" fmla="*/ 121 h 132"/>
                  <a:gd name="T44" fmla="*/ 100 w 249"/>
                  <a:gd name="T45" fmla="*/ 117 h 132"/>
                  <a:gd name="T46" fmla="*/ 79 w 249"/>
                  <a:gd name="T47" fmla="*/ 108 h 132"/>
                  <a:gd name="T48" fmla="*/ 59 w 249"/>
                  <a:gd name="T49" fmla="*/ 95 h 132"/>
                  <a:gd name="T50" fmla="*/ 42 w 249"/>
                  <a:gd name="T51" fmla="*/ 79 h 132"/>
                  <a:gd name="T52" fmla="*/ 27 w 249"/>
                  <a:gd name="T53" fmla="*/ 60 h 132"/>
                  <a:gd name="T54" fmla="*/ 14 w 249"/>
                  <a:gd name="T55" fmla="*/ 37 h 132"/>
                  <a:gd name="T56" fmla="*/ 5 w 249"/>
                  <a:gd name="T57" fmla="*/ 14 h 132"/>
                  <a:gd name="T58" fmla="*/ 1 w 249"/>
                  <a:gd name="T59" fmla="*/ 4 h 132"/>
                  <a:gd name="T60" fmla="*/ 0 w 249"/>
                  <a:gd name="T61" fmla="*/ 11 h 132"/>
                  <a:gd name="T62" fmla="*/ 0 w 249"/>
                  <a:gd name="T63" fmla="*/ 18 h 132"/>
                  <a:gd name="T64" fmla="*/ 0 w 249"/>
                  <a:gd name="T65" fmla="*/ 2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9" h="132">
                    <a:moveTo>
                      <a:pt x="0" y="29"/>
                    </a:moveTo>
                    <a:lnTo>
                      <a:pt x="5" y="40"/>
                    </a:lnTo>
                    <a:lnTo>
                      <a:pt x="10" y="51"/>
                    </a:lnTo>
                    <a:lnTo>
                      <a:pt x="16" y="61"/>
                    </a:lnTo>
                    <a:lnTo>
                      <a:pt x="23" y="71"/>
                    </a:lnTo>
                    <a:lnTo>
                      <a:pt x="30" y="79"/>
                    </a:lnTo>
                    <a:lnTo>
                      <a:pt x="37" y="89"/>
                    </a:lnTo>
                    <a:lnTo>
                      <a:pt x="45" y="96"/>
                    </a:lnTo>
                    <a:lnTo>
                      <a:pt x="54" y="103"/>
                    </a:lnTo>
                    <a:lnTo>
                      <a:pt x="63" y="111"/>
                    </a:lnTo>
                    <a:lnTo>
                      <a:pt x="72" y="117"/>
                    </a:lnTo>
                    <a:lnTo>
                      <a:pt x="82" y="121"/>
                    </a:lnTo>
                    <a:lnTo>
                      <a:pt x="92" y="125"/>
                    </a:lnTo>
                    <a:lnTo>
                      <a:pt x="102" y="129"/>
                    </a:lnTo>
                    <a:lnTo>
                      <a:pt x="114" y="131"/>
                    </a:lnTo>
                    <a:lnTo>
                      <a:pt x="125" y="132"/>
                    </a:lnTo>
                    <a:lnTo>
                      <a:pt x="136" y="132"/>
                    </a:lnTo>
                    <a:lnTo>
                      <a:pt x="151" y="132"/>
                    </a:lnTo>
                    <a:lnTo>
                      <a:pt x="166" y="129"/>
                    </a:lnTo>
                    <a:lnTo>
                      <a:pt x="180" y="125"/>
                    </a:lnTo>
                    <a:lnTo>
                      <a:pt x="194" y="119"/>
                    </a:lnTo>
                    <a:lnTo>
                      <a:pt x="207" y="112"/>
                    </a:lnTo>
                    <a:lnTo>
                      <a:pt x="219" y="102"/>
                    </a:lnTo>
                    <a:lnTo>
                      <a:pt x="230" y="93"/>
                    </a:lnTo>
                    <a:lnTo>
                      <a:pt x="242" y="81"/>
                    </a:lnTo>
                    <a:lnTo>
                      <a:pt x="243" y="77"/>
                    </a:lnTo>
                    <a:lnTo>
                      <a:pt x="244" y="75"/>
                    </a:lnTo>
                    <a:lnTo>
                      <a:pt x="245" y="71"/>
                    </a:lnTo>
                    <a:lnTo>
                      <a:pt x="246" y="67"/>
                    </a:lnTo>
                    <a:lnTo>
                      <a:pt x="247" y="64"/>
                    </a:lnTo>
                    <a:lnTo>
                      <a:pt x="248" y="60"/>
                    </a:lnTo>
                    <a:lnTo>
                      <a:pt x="249" y="58"/>
                    </a:lnTo>
                    <a:lnTo>
                      <a:pt x="249" y="54"/>
                    </a:lnTo>
                    <a:lnTo>
                      <a:pt x="239" y="69"/>
                    </a:lnTo>
                    <a:lnTo>
                      <a:pt x="227" y="82"/>
                    </a:lnTo>
                    <a:lnTo>
                      <a:pt x="214" y="94"/>
                    </a:lnTo>
                    <a:lnTo>
                      <a:pt x="200" y="103"/>
                    </a:lnTo>
                    <a:lnTo>
                      <a:pt x="185" y="112"/>
                    </a:lnTo>
                    <a:lnTo>
                      <a:pt x="169" y="117"/>
                    </a:lnTo>
                    <a:lnTo>
                      <a:pt x="161" y="119"/>
                    </a:lnTo>
                    <a:lnTo>
                      <a:pt x="153" y="120"/>
                    </a:lnTo>
                    <a:lnTo>
                      <a:pt x="145" y="121"/>
                    </a:lnTo>
                    <a:lnTo>
                      <a:pt x="136" y="121"/>
                    </a:lnTo>
                    <a:lnTo>
                      <a:pt x="124" y="121"/>
                    </a:lnTo>
                    <a:lnTo>
                      <a:pt x="113" y="120"/>
                    </a:lnTo>
                    <a:lnTo>
                      <a:pt x="100" y="117"/>
                    </a:lnTo>
                    <a:lnTo>
                      <a:pt x="90" y="113"/>
                    </a:lnTo>
                    <a:lnTo>
                      <a:pt x="79" y="108"/>
                    </a:lnTo>
                    <a:lnTo>
                      <a:pt x="69" y="102"/>
                    </a:lnTo>
                    <a:lnTo>
                      <a:pt x="59" y="95"/>
                    </a:lnTo>
                    <a:lnTo>
                      <a:pt x="50" y="88"/>
                    </a:lnTo>
                    <a:lnTo>
                      <a:pt x="42" y="79"/>
                    </a:lnTo>
                    <a:lnTo>
                      <a:pt x="34" y="70"/>
                    </a:lnTo>
                    <a:lnTo>
                      <a:pt x="27" y="60"/>
                    </a:lnTo>
                    <a:lnTo>
                      <a:pt x="20" y="49"/>
                    </a:lnTo>
                    <a:lnTo>
                      <a:pt x="14" y="37"/>
                    </a:lnTo>
                    <a:lnTo>
                      <a:pt x="9" y="26"/>
                    </a:lnTo>
                    <a:lnTo>
                      <a:pt x="5" y="14"/>
                    </a:lnTo>
                    <a:lnTo>
                      <a:pt x="1" y="0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1134" y="2665"/>
                <a:ext cx="51" cy="23"/>
              </a:xfrm>
              <a:custGeom>
                <a:avLst/>
                <a:gdLst>
                  <a:gd name="T0" fmla="*/ 4 w 251"/>
                  <a:gd name="T1" fmla="*/ 40 h 140"/>
                  <a:gd name="T2" fmla="*/ 15 w 251"/>
                  <a:gd name="T3" fmla="*/ 62 h 140"/>
                  <a:gd name="T4" fmla="*/ 28 w 251"/>
                  <a:gd name="T5" fmla="*/ 83 h 140"/>
                  <a:gd name="T6" fmla="*/ 43 w 251"/>
                  <a:gd name="T7" fmla="*/ 101 h 140"/>
                  <a:gd name="T8" fmla="*/ 61 w 251"/>
                  <a:gd name="T9" fmla="*/ 115 h 140"/>
                  <a:gd name="T10" fmla="*/ 80 w 251"/>
                  <a:gd name="T11" fmla="*/ 127 h 140"/>
                  <a:gd name="T12" fmla="*/ 101 w 251"/>
                  <a:gd name="T13" fmla="*/ 136 h 140"/>
                  <a:gd name="T14" fmla="*/ 125 w 251"/>
                  <a:gd name="T15" fmla="*/ 140 h 140"/>
                  <a:gd name="T16" fmla="*/ 152 w 251"/>
                  <a:gd name="T17" fmla="*/ 139 h 140"/>
                  <a:gd name="T18" fmla="*/ 183 w 251"/>
                  <a:gd name="T19" fmla="*/ 131 h 140"/>
                  <a:gd name="T20" fmla="*/ 211 w 251"/>
                  <a:gd name="T21" fmla="*/ 115 h 140"/>
                  <a:gd name="T22" fmla="*/ 236 w 251"/>
                  <a:gd name="T23" fmla="*/ 94 h 140"/>
                  <a:gd name="T24" fmla="*/ 247 w 251"/>
                  <a:gd name="T25" fmla="*/ 77 h 140"/>
                  <a:gd name="T26" fmla="*/ 249 w 251"/>
                  <a:gd name="T27" fmla="*/ 71 h 140"/>
                  <a:gd name="T28" fmla="*/ 250 w 251"/>
                  <a:gd name="T29" fmla="*/ 64 h 140"/>
                  <a:gd name="T30" fmla="*/ 251 w 251"/>
                  <a:gd name="T31" fmla="*/ 58 h 140"/>
                  <a:gd name="T32" fmla="*/ 247 w 251"/>
                  <a:gd name="T33" fmla="*/ 62 h 140"/>
                  <a:gd name="T34" fmla="*/ 236 w 251"/>
                  <a:gd name="T35" fmla="*/ 78 h 140"/>
                  <a:gd name="T36" fmla="*/ 223 w 251"/>
                  <a:gd name="T37" fmla="*/ 91 h 140"/>
                  <a:gd name="T38" fmla="*/ 209 w 251"/>
                  <a:gd name="T39" fmla="*/ 103 h 140"/>
                  <a:gd name="T40" fmla="*/ 195 w 251"/>
                  <a:gd name="T41" fmla="*/ 114 h 140"/>
                  <a:gd name="T42" fmla="*/ 179 w 251"/>
                  <a:gd name="T43" fmla="*/ 121 h 140"/>
                  <a:gd name="T44" fmla="*/ 162 w 251"/>
                  <a:gd name="T45" fmla="*/ 126 h 140"/>
                  <a:gd name="T46" fmla="*/ 145 w 251"/>
                  <a:gd name="T47" fmla="*/ 130 h 140"/>
                  <a:gd name="T48" fmla="*/ 124 w 251"/>
                  <a:gd name="T49" fmla="*/ 128 h 140"/>
                  <a:gd name="T50" fmla="*/ 100 w 251"/>
                  <a:gd name="T51" fmla="*/ 124 h 140"/>
                  <a:gd name="T52" fmla="*/ 78 w 251"/>
                  <a:gd name="T53" fmla="*/ 114 h 140"/>
                  <a:gd name="T54" fmla="*/ 58 w 251"/>
                  <a:gd name="T55" fmla="*/ 101 h 140"/>
                  <a:gd name="T56" fmla="*/ 41 w 251"/>
                  <a:gd name="T57" fmla="*/ 84 h 140"/>
                  <a:gd name="T58" fmla="*/ 26 w 251"/>
                  <a:gd name="T59" fmla="*/ 62 h 140"/>
                  <a:gd name="T60" fmla="*/ 14 w 251"/>
                  <a:gd name="T61" fmla="*/ 40 h 140"/>
                  <a:gd name="T62" fmla="*/ 6 w 251"/>
                  <a:gd name="T63" fmla="*/ 15 h 140"/>
                  <a:gd name="T64" fmla="*/ 2 w 251"/>
                  <a:gd name="T65" fmla="*/ 4 h 140"/>
                  <a:gd name="T66" fmla="*/ 1 w 251"/>
                  <a:gd name="T67" fmla="*/ 11 h 140"/>
                  <a:gd name="T68" fmla="*/ 1 w 251"/>
                  <a:gd name="T69" fmla="*/ 17 h 140"/>
                  <a:gd name="T70" fmla="*/ 0 w 251"/>
                  <a:gd name="T71" fmla="*/ 2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1" h="140">
                    <a:moveTo>
                      <a:pt x="0" y="28"/>
                    </a:moveTo>
                    <a:lnTo>
                      <a:pt x="4" y="40"/>
                    </a:lnTo>
                    <a:lnTo>
                      <a:pt x="9" y="50"/>
                    </a:lnTo>
                    <a:lnTo>
                      <a:pt x="15" y="62"/>
                    </a:lnTo>
                    <a:lnTo>
                      <a:pt x="21" y="73"/>
                    </a:lnTo>
                    <a:lnTo>
                      <a:pt x="28" y="83"/>
                    </a:lnTo>
                    <a:lnTo>
                      <a:pt x="35" y="92"/>
                    </a:lnTo>
                    <a:lnTo>
                      <a:pt x="43" y="101"/>
                    </a:lnTo>
                    <a:lnTo>
                      <a:pt x="52" y="108"/>
                    </a:lnTo>
                    <a:lnTo>
                      <a:pt x="61" y="115"/>
                    </a:lnTo>
                    <a:lnTo>
                      <a:pt x="70" y="122"/>
                    </a:lnTo>
                    <a:lnTo>
                      <a:pt x="80" y="127"/>
                    </a:lnTo>
                    <a:lnTo>
                      <a:pt x="91" y="132"/>
                    </a:lnTo>
                    <a:lnTo>
                      <a:pt x="101" y="136"/>
                    </a:lnTo>
                    <a:lnTo>
                      <a:pt x="113" y="138"/>
                    </a:lnTo>
                    <a:lnTo>
                      <a:pt x="125" y="140"/>
                    </a:lnTo>
                    <a:lnTo>
                      <a:pt x="136" y="140"/>
                    </a:lnTo>
                    <a:lnTo>
                      <a:pt x="152" y="139"/>
                    </a:lnTo>
                    <a:lnTo>
                      <a:pt x="168" y="136"/>
                    </a:lnTo>
                    <a:lnTo>
                      <a:pt x="183" y="131"/>
                    </a:lnTo>
                    <a:lnTo>
                      <a:pt x="197" y="124"/>
                    </a:lnTo>
                    <a:lnTo>
                      <a:pt x="211" y="115"/>
                    </a:lnTo>
                    <a:lnTo>
                      <a:pt x="223" y="106"/>
                    </a:lnTo>
                    <a:lnTo>
                      <a:pt x="236" y="94"/>
                    </a:lnTo>
                    <a:lnTo>
                      <a:pt x="246" y="80"/>
                    </a:lnTo>
                    <a:lnTo>
                      <a:pt x="247" y="77"/>
                    </a:lnTo>
                    <a:lnTo>
                      <a:pt x="248" y="73"/>
                    </a:lnTo>
                    <a:lnTo>
                      <a:pt x="249" y="71"/>
                    </a:lnTo>
                    <a:lnTo>
                      <a:pt x="249" y="67"/>
                    </a:lnTo>
                    <a:lnTo>
                      <a:pt x="250" y="64"/>
                    </a:lnTo>
                    <a:lnTo>
                      <a:pt x="250" y="61"/>
                    </a:lnTo>
                    <a:lnTo>
                      <a:pt x="251" y="58"/>
                    </a:lnTo>
                    <a:lnTo>
                      <a:pt x="251" y="54"/>
                    </a:lnTo>
                    <a:lnTo>
                      <a:pt x="247" y="62"/>
                    </a:lnTo>
                    <a:lnTo>
                      <a:pt x="241" y="71"/>
                    </a:lnTo>
                    <a:lnTo>
                      <a:pt x="236" y="78"/>
                    </a:lnTo>
                    <a:lnTo>
                      <a:pt x="229" y="85"/>
                    </a:lnTo>
                    <a:lnTo>
                      <a:pt x="223" y="91"/>
                    </a:lnTo>
                    <a:lnTo>
                      <a:pt x="216" y="98"/>
                    </a:lnTo>
                    <a:lnTo>
                      <a:pt x="209" y="103"/>
                    </a:lnTo>
                    <a:lnTo>
                      <a:pt x="202" y="109"/>
                    </a:lnTo>
                    <a:lnTo>
                      <a:pt x="195" y="114"/>
                    </a:lnTo>
                    <a:lnTo>
                      <a:pt x="187" y="118"/>
                    </a:lnTo>
                    <a:lnTo>
                      <a:pt x="179" y="121"/>
                    </a:lnTo>
                    <a:lnTo>
                      <a:pt x="171" y="124"/>
                    </a:lnTo>
                    <a:lnTo>
                      <a:pt x="162" y="126"/>
                    </a:lnTo>
                    <a:lnTo>
                      <a:pt x="154" y="128"/>
                    </a:lnTo>
                    <a:lnTo>
                      <a:pt x="145" y="130"/>
                    </a:lnTo>
                    <a:lnTo>
                      <a:pt x="136" y="130"/>
                    </a:lnTo>
                    <a:lnTo>
                      <a:pt x="124" y="128"/>
                    </a:lnTo>
                    <a:lnTo>
                      <a:pt x="112" y="127"/>
                    </a:lnTo>
                    <a:lnTo>
                      <a:pt x="100" y="124"/>
                    </a:lnTo>
                    <a:lnTo>
                      <a:pt x="89" y="120"/>
                    </a:lnTo>
                    <a:lnTo>
                      <a:pt x="78" y="114"/>
                    </a:lnTo>
                    <a:lnTo>
                      <a:pt x="68" y="108"/>
                    </a:lnTo>
                    <a:lnTo>
                      <a:pt x="58" y="101"/>
                    </a:lnTo>
                    <a:lnTo>
                      <a:pt x="49" y="92"/>
                    </a:lnTo>
                    <a:lnTo>
                      <a:pt x="41" y="84"/>
                    </a:lnTo>
                    <a:lnTo>
                      <a:pt x="33" y="73"/>
                    </a:lnTo>
                    <a:lnTo>
                      <a:pt x="26" y="62"/>
                    </a:lnTo>
                    <a:lnTo>
                      <a:pt x="20" y="52"/>
                    </a:lnTo>
                    <a:lnTo>
                      <a:pt x="14" y="40"/>
                    </a:lnTo>
                    <a:lnTo>
                      <a:pt x="10" y="27"/>
                    </a:lnTo>
                    <a:lnTo>
                      <a:pt x="6" y="15"/>
                    </a:lnTo>
                    <a:lnTo>
                      <a:pt x="3" y="0"/>
                    </a:lnTo>
                    <a:lnTo>
                      <a:pt x="2" y="4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1" y="13"/>
                    </a:lnTo>
                    <a:lnTo>
                      <a:pt x="1" y="17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3B8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1135" y="2663"/>
                <a:ext cx="50" cy="24"/>
              </a:xfrm>
              <a:custGeom>
                <a:avLst/>
                <a:gdLst>
                  <a:gd name="T0" fmla="*/ 4 w 251"/>
                  <a:gd name="T1" fmla="*/ 39 h 146"/>
                  <a:gd name="T2" fmla="*/ 13 w 251"/>
                  <a:gd name="T3" fmla="*/ 62 h 146"/>
                  <a:gd name="T4" fmla="*/ 26 w 251"/>
                  <a:gd name="T5" fmla="*/ 85 h 146"/>
                  <a:gd name="T6" fmla="*/ 41 w 251"/>
                  <a:gd name="T7" fmla="*/ 104 h 146"/>
                  <a:gd name="T8" fmla="*/ 58 w 251"/>
                  <a:gd name="T9" fmla="*/ 120 h 146"/>
                  <a:gd name="T10" fmla="*/ 78 w 251"/>
                  <a:gd name="T11" fmla="*/ 133 h 146"/>
                  <a:gd name="T12" fmla="*/ 99 w 251"/>
                  <a:gd name="T13" fmla="*/ 142 h 146"/>
                  <a:gd name="T14" fmla="*/ 123 w 251"/>
                  <a:gd name="T15" fmla="*/ 146 h 146"/>
                  <a:gd name="T16" fmla="*/ 144 w 251"/>
                  <a:gd name="T17" fmla="*/ 146 h 146"/>
                  <a:gd name="T18" fmla="*/ 160 w 251"/>
                  <a:gd name="T19" fmla="*/ 144 h 146"/>
                  <a:gd name="T20" fmla="*/ 184 w 251"/>
                  <a:gd name="T21" fmla="*/ 137 h 146"/>
                  <a:gd name="T22" fmla="*/ 213 w 251"/>
                  <a:gd name="T23" fmla="*/ 119 h 146"/>
                  <a:gd name="T24" fmla="*/ 238 w 251"/>
                  <a:gd name="T25" fmla="*/ 94 h 146"/>
                  <a:gd name="T26" fmla="*/ 249 w 251"/>
                  <a:gd name="T27" fmla="*/ 76 h 146"/>
                  <a:gd name="T28" fmla="*/ 250 w 251"/>
                  <a:gd name="T29" fmla="*/ 70 h 146"/>
                  <a:gd name="T30" fmla="*/ 251 w 251"/>
                  <a:gd name="T31" fmla="*/ 62 h 146"/>
                  <a:gd name="T32" fmla="*/ 251 w 251"/>
                  <a:gd name="T33" fmla="*/ 57 h 146"/>
                  <a:gd name="T34" fmla="*/ 247 w 251"/>
                  <a:gd name="T35" fmla="*/ 62 h 146"/>
                  <a:gd name="T36" fmla="*/ 237 w 251"/>
                  <a:gd name="T37" fmla="*/ 79 h 146"/>
                  <a:gd name="T38" fmla="*/ 224 w 251"/>
                  <a:gd name="T39" fmla="*/ 95 h 146"/>
                  <a:gd name="T40" fmla="*/ 210 w 251"/>
                  <a:gd name="T41" fmla="*/ 108 h 146"/>
                  <a:gd name="T42" fmla="*/ 196 w 251"/>
                  <a:gd name="T43" fmla="*/ 119 h 146"/>
                  <a:gd name="T44" fmla="*/ 179 w 251"/>
                  <a:gd name="T45" fmla="*/ 127 h 146"/>
                  <a:gd name="T46" fmla="*/ 162 w 251"/>
                  <a:gd name="T47" fmla="*/ 133 h 146"/>
                  <a:gd name="T48" fmla="*/ 144 w 251"/>
                  <a:gd name="T49" fmla="*/ 136 h 146"/>
                  <a:gd name="T50" fmla="*/ 123 w 251"/>
                  <a:gd name="T51" fmla="*/ 136 h 146"/>
                  <a:gd name="T52" fmla="*/ 98 w 251"/>
                  <a:gd name="T53" fmla="*/ 130 h 146"/>
                  <a:gd name="T54" fmla="*/ 76 w 251"/>
                  <a:gd name="T55" fmla="*/ 120 h 146"/>
                  <a:gd name="T56" fmla="*/ 57 w 251"/>
                  <a:gd name="T57" fmla="*/ 106 h 146"/>
                  <a:gd name="T58" fmla="*/ 39 w 251"/>
                  <a:gd name="T59" fmla="*/ 88 h 146"/>
                  <a:gd name="T60" fmla="*/ 25 w 251"/>
                  <a:gd name="T61" fmla="*/ 66 h 146"/>
                  <a:gd name="T62" fmla="*/ 14 w 251"/>
                  <a:gd name="T63" fmla="*/ 41 h 146"/>
                  <a:gd name="T64" fmla="*/ 7 w 251"/>
                  <a:gd name="T65" fmla="*/ 15 h 146"/>
                  <a:gd name="T66" fmla="*/ 4 w 251"/>
                  <a:gd name="T67" fmla="*/ 3 h 146"/>
                  <a:gd name="T68" fmla="*/ 3 w 251"/>
                  <a:gd name="T69" fmla="*/ 10 h 146"/>
                  <a:gd name="T70" fmla="*/ 1 w 251"/>
                  <a:gd name="T71" fmla="*/ 16 h 146"/>
                  <a:gd name="T72" fmla="*/ 0 w 251"/>
                  <a:gd name="T73" fmla="*/ 2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1" h="146">
                    <a:moveTo>
                      <a:pt x="0" y="25"/>
                    </a:moveTo>
                    <a:lnTo>
                      <a:pt x="4" y="39"/>
                    </a:lnTo>
                    <a:lnTo>
                      <a:pt x="8" y="51"/>
                    </a:lnTo>
                    <a:lnTo>
                      <a:pt x="13" y="62"/>
                    </a:lnTo>
                    <a:lnTo>
                      <a:pt x="19" y="74"/>
                    </a:lnTo>
                    <a:lnTo>
                      <a:pt x="26" y="85"/>
                    </a:lnTo>
                    <a:lnTo>
                      <a:pt x="33" y="95"/>
                    </a:lnTo>
                    <a:lnTo>
                      <a:pt x="41" y="104"/>
                    </a:lnTo>
                    <a:lnTo>
                      <a:pt x="49" y="113"/>
                    </a:lnTo>
                    <a:lnTo>
                      <a:pt x="58" y="120"/>
                    </a:lnTo>
                    <a:lnTo>
                      <a:pt x="68" y="127"/>
                    </a:lnTo>
                    <a:lnTo>
                      <a:pt x="78" y="133"/>
                    </a:lnTo>
                    <a:lnTo>
                      <a:pt x="89" y="138"/>
                    </a:lnTo>
                    <a:lnTo>
                      <a:pt x="99" y="142"/>
                    </a:lnTo>
                    <a:lnTo>
                      <a:pt x="112" y="145"/>
                    </a:lnTo>
                    <a:lnTo>
                      <a:pt x="123" y="146"/>
                    </a:lnTo>
                    <a:lnTo>
                      <a:pt x="135" y="146"/>
                    </a:lnTo>
                    <a:lnTo>
                      <a:pt x="144" y="146"/>
                    </a:lnTo>
                    <a:lnTo>
                      <a:pt x="152" y="145"/>
                    </a:lnTo>
                    <a:lnTo>
                      <a:pt x="160" y="144"/>
                    </a:lnTo>
                    <a:lnTo>
                      <a:pt x="168" y="142"/>
                    </a:lnTo>
                    <a:lnTo>
                      <a:pt x="184" y="137"/>
                    </a:lnTo>
                    <a:lnTo>
                      <a:pt x="199" y="128"/>
                    </a:lnTo>
                    <a:lnTo>
                      <a:pt x="213" y="119"/>
                    </a:lnTo>
                    <a:lnTo>
                      <a:pt x="226" y="107"/>
                    </a:lnTo>
                    <a:lnTo>
                      <a:pt x="238" y="94"/>
                    </a:lnTo>
                    <a:lnTo>
                      <a:pt x="248" y="79"/>
                    </a:lnTo>
                    <a:lnTo>
                      <a:pt x="249" y="76"/>
                    </a:lnTo>
                    <a:lnTo>
                      <a:pt x="249" y="72"/>
                    </a:lnTo>
                    <a:lnTo>
                      <a:pt x="250" y="70"/>
                    </a:lnTo>
                    <a:lnTo>
                      <a:pt x="250" y="66"/>
                    </a:lnTo>
                    <a:lnTo>
                      <a:pt x="251" y="62"/>
                    </a:lnTo>
                    <a:lnTo>
                      <a:pt x="251" y="60"/>
                    </a:lnTo>
                    <a:lnTo>
                      <a:pt x="251" y="57"/>
                    </a:lnTo>
                    <a:lnTo>
                      <a:pt x="251" y="53"/>
                    </a:lnTo>
                    <a:lnTo>
                      <a:pt x="247" y="62"/>
                    </a:lnTo>
                    <a:lnTo>
                      <a:pt x="242" y="71"/>
                    </a:lnTo>
                    <a:lnTo>
                      <a:pt x="237" y="79"/>
                    </a:lnTo>
                    <a:lnTo>
                      <a:pt x="231" y="86"/>
                    </a:lnTo>
                    <a:lnTo>
                      <a:pt x="224" y="95"/>
                    </a:lnTo>
                    <a:lnTo>
                      <a:pt x="217" y="101"/>
                    </a:lnTo>
                    <a:lnTo>
                      <a:pt x="210" y="108"/>
                    </a:lnTo>
                    <a:lnTo>
                      <a:pt x="203" y="113"/>
                    </a:lnTo>
                    <a:lnTo>
                      <a:pt x="196" y="119"/>
                    </a:lnTo>
                    <a:lnTo>
                      <a:pt x="188" y="122"/>
                    </a:lnTo>
                    <a:lnTo>
                      <a:pt x="179" y="127"/>
                    </a:lnTo>
                    <a:lnTo>
                      <a:pt x="171" y="130"/>
                    </a:lnTo>
                    <a:lnTo>
                      <a:pt x="162" y="133"/>
                    </a:lnTo>
                    <a:lnTo>
                      <a:pt x="153" y="134"/>
                    </a:lnTo>
                    <a:lnTo>
                      <a:pt x="144" y="136"/>
                    </a:lnTo>
                    <a:lnTo>
                      <a:pt x="135" y="136"/>
                    </a:lnTo>
                    <a:lnTo>
                      <a:pt x="123" y="136"/>
                    </a:lnTo>
                    <a:lnTo>
                      <a:pt x="111" y="133"/>
                    </a:lnTo>
                    <a:lnTo>
                      <a:pt x="98" y="130"/>
                    </a:lnTo>
                    <a:lnTo>
                      <a:pt x="87" y="126"/>
                    </a:lnTo>
                    <a:lnTo>
                      <a:pt x="76" y="120"/>
                    </a:lnTo>
                    <a:lnTo>
                      <a:pt x="66" y="113"/>
                    </a:lnTo>
                    <a:lnTo>
                      <a:pt x="57" y="106"/>
                    </a:lnTo>
                    <a:lnTo>
                      <a:pt x="48" y="97"/>
                    </a:lnTo>
                    <a:lnTo>
                      <a:pt x="39" y="88"/>
                    </a:lnTo>
                    <a:lnTo>
                      <a:pt x="32" y="77"/>
                    </a:lnTo>
                    <a:lnTo>
                      <a:pt x="25" y="66"/>
                    </a:lnTo>
                    <a:lnTo>
                      <a:pt x="19" y="54"/>
                    </a:lnTo>
                    <a:lnTo>
                      <a:pt x="14" y="41"/>
                    </a:lnTo>
                    <a:lnTo>
                      <a:pt x="10" y="28"/>
                    </a:lnTo>
                    <a:lnTo>
                      <a:pt x="7" y="15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3" y="10"/>
                    </a:lnTo>
                    <a:lnTo>
                      <a:pt x="2" y="12"/>
                    </a:lnTo>
                    <a:lnTo>
                      <a:pt x="1" y="16"/>
                    </a:lnTo>
                    <a:lnTo>
                      <a:pt x="1" y="19"/>
                    </a:lnTo>
                    <a:lnTo>
                      <a:pt x="0" y="22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3BA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auto">
              <a:xfrm>
                <a:off x="1135" y="2661"/>
                <a:ext cx="50" cy="25"/>
              </a:xfrm>
              <a:custGeom>
                <a:avLst/>
                <a:gdLst>
                  <a:gd name="T0" fmla="*/ 3 w 249"/>
                  <a:gd name="T1" fmla="*/ 39 h 154"/>
                  <a:gd name="T2" fmla="*/ 11 w 249"/>
                  <a:gd name="T3" fmla="*/ 64 h 154"/>
                  <a:gd name="T4" fmla="*/ 23 w 249"/>
                  <a:gd name="T5" fmla="*/ 86 h 154"/>
                  <a:gd name="T6" fmla="*/ 38 w 249"/>
                  <a:gd name="T7" fmla="*/ 108 h 154"/>
                  <a:gd name="T8" fmla="*/ 55 w 249"/>
                  <a:gd name="T9" fmla="*/ 125 h 154"/>
                  <a:gd name="T10" fmla="*/ 75 w 249"/>
                  <a:gd name="T11" fmla="*/ 138 h 154"/>
                  <a:gd name="T12" fmla="*/ 97 w 249"/>
                  <a:gd name="T13" fmla="*/ 148 h 154"/>
                  <a:gd name="T14" fmla="*/ 121 w 249"/>
                  <a:gd name="T15" fmla="*/ 152 h 154"/>
                  <a:gd name="T16" fmla="*/ 142 w 249"/>
                  <a:gd name="T17" fmla="*/ 154 h 154"/>
                  <a:gd name="T18" fmla="*/ 159 w 249"/>
                  <a:gd name="T19" fmla="*/ 150 h 154"/>
                  <a:gd name="T20" fmla="*/ 176 w 249"/>
                  <a:gd name="T21" fmla="*/ 145 h 154"/>
                  <a:gd name="T22" fmla="*/ 192 w 249"/>
                  <a:gd name="T23" fmla="*/ 138 h 154"/>
                  <a:gd name="T24" fmla="*/ 206 w 249"/>
                  <a:gd name="T25" fmla="*/ 127 h 154"/>
                  <a:gd name="T26" fmla="*/ 220 w 249"/>
                  <a:gd name="T27" fmla="*/ 115 h 154"/>
                  <a:gd name="T28" fmla="*/ 233 w 249"/>
                  <a:gd name="T29" fmla="*/ 102 h 154"/>
                  <a:gd name="T30" fmla="*/ 244 w 249"/>
                  <a:gd name="T31" fmla="*/ 86 h 154"/>
                  <a:gd name="T32" fmla="*/ 249 w 249"/>
                  <a:gd name="T33" fmla="*/ 74 h 154"/>
                  <a:gd name="T34" fmla="*/ 249 w 249"/>
                  <a:gd name="T35" fmla="*/ 69 h 154"/>
                  <a:gd name="T36" fmla="*/ 249 w 249"/>
                  <a:gd name="T37" fmla="*/ 63 h 154"/>
                  <a:gd name="T38" fmla="*/ 249 w 249"/>
                  <a:gd name="T39" fmla="*/ 57 h 154"/>
                  <a:gd name="T40" fmla="*/ 245 w 249"/>
                  <a:gd name="T41" fmla="*/ 63 h 154"/>
                  <a:gd name="T42" fmla="*/ 236 w 249"/>
                  <a:gd name="T43" fmla="*/ 80 h 154"/>
                  <a:gd name="T44" fmla="*/ 223 w 249"/>
                  <a:gd name="T45" fmla="*/ 97 h 154"/>
                  <a:gd name="T46" fmla="*/ 210 w 249"/>
                  <a:gd name="T47" fmla="*/ 112 h 154"/>
                  <a:gd name="T48" fmla="*/ 195 w 249"/>
                  <a:gd name="T49" fmla="*/ 124 h 154"/>
                  <a:gd name="T50" fmla="*/ 179 w 249"/>
                  <a:gd name="T51" fmla="*/ 133 h 154"/>
                  <a:gd name="T52" fmla="*/ 161 w 249"/>
                  <a:gd name="T53" fmla="*/ 139 h 154"/>
                  <a:gd name="T54" fmla="*/ 143 w 249"/>
                  <a:gd name="T55" fmla="*/ 143 h 154"/>
                  <a:gd name="T56" fmla="*/ 121 w 249"/>
                  <a:gd name="T57" fmla="*/ 142 h 154"/>
                  <a:gd name="T58" fmla="*/ 96 w 249"/>
                  <a:gd name="T59" fmla="*/ 137 h 154"/>
                  <a:gd name="T60" fmla="*/ 74 w 249"/>
                  <a:gd name="T61" fmla="*/ 126 h 154"/>
                  <a:gd name="T62" fmla="*/ 54 w 249"/>
                  <a:gd name="T63" fmla="*/ 110 h 154"/>
                  <a:gd name="T64" fmla="*/ 37 w 249"/>
                  <a:gd name="T65" fmla="*/ 91 h 154"/>
                  <a:gd name="T66" fmla="*/ 24 w 249"/>
                  <a:gd name="T67" fmla="*/ 69 h 154"/>
                  <a:gd name="T68" fmla="*/ 14 w 249"/>
                  <a:gd name="T69" fmla="*/ 43 h 154"/>
                  <a:gd name="T70" fmla="*/ 8 w 249"/>
                  <a:gd name="T71" fmla="*/ 15 h 154"/>
                  <a:gd name="T72" fmla="*/ 5 w 249"/>
                  <a:gd name="T73" fmla="*/ 3 h 154"/>
                  <a:gd name="T74" fmla="*/ 4 w 249"/>
                  <a:gd name="T75" fmla="*/ 9 h 154"/>
                  <a:gd name="T76" fmla="*/ 2 w 249"/>
                  <a:gd name="T77" fmla="*/ 16 h 154"/>
                  <a:gd name="T78" fmla="*/ 1 w 249"/>
                  <a:gd name="T79" fmla="*/ 2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9" h="154">
                    <a:moveTo>
                      <a:pt x="0" y="24"/>
                    </a:moveTo>
                    <a:lnTo>
                      <a:pt x="3" y="39"/>
                    </a:lnTo>
                    <a:lnTo>
                      <a:pt x="7" y="51"/>
                    </a:lnTo>
                    <a:lnTo>
                      <a:pt x="11" y="64"/>
                    </a:lnTo>
                    <a:lnTo>
                      <a:pt x="17" y="76"/>
                    </a:lnTo>
                    <a:lnTo>
                      <a:pt x="23" y="86"/>
                    </a:lnTo>
                    <a:lnTo>
                      <a:pt x="30" y="97"/>
                    </a:lnTo>
                    <a:lnTo>
                      <a:pt x="38" y="108"/>
                    </a:lnTo>
                    <a:lnTo>
                      <a:pt x="46" y="116"/>
                    </a:lnTo>
                    <a:lnTo>
                      <a:pt x="55" y="125"/>
                    </a:lnTo>
                    <a:lnTo>
                      <a:pt x="65" y="132"/>
                    </a:lnTo>
                    <a:lnTo>
                      <a:pt x="75" y="138"/>
                    </a:lnTo>
                    <a:lnTo>
                      <a:pt x="86" y="144"/>
                    </a:lnTo>
                    <a:lnTo>
                      <a:pt x="97" y="148"/>
                    </a:lnTo>
                    <a:lnTo>
                      <a:pt x="109" y="151"/>
                    </a:lnTo>
                    <a:lnTo>
                      <a:pt x="121" y="152"/>
                    </a:lnTo>
                    <a:lnTo>
                      <a:pt x="133" y="154"/>
                    </a:lnTo>
                    <a:lnTo>
                      <a:pt x="142" y="154"/>
                    </a:lnTo>
                    <a:lnTo>
                      <a:pt x="151" y="152"/>
                    </a:lnTo>
                    <a:lnTo>
                      <a:pt x="159" y="150"/>
                    </a:lnTo>
                    <a:lnTo>
                      <a:pt x="168" y="148"/>
                    </a:lnTo>
                    <a:lnTo>
                      <a:pt x="176" y="145"/>
                    </a:lnTo>
                    <a:lnTo>
                      <a:pt x="184" y="142"/>
                    </a:lnTo>
                    <a:lnTo>
                      <a:pt x="192" y="138"/>
                    </a:lnTo>
                    <a:lnTo>
                      <a:pt x="199" y="133"/>
                    </a:lnTo>
                    <a:lnTo>
                      <a:pt x="206" y="127"/>
                    </a:lnTo>
                    <a:lnTo>
                      <a:pt x="213" y="122"/>
                    </a:lnTo>
                    <a:lnTo>
                      <a:pt x="220" y="115"/>
                    </a:lnTo>
                    <a:lnTo>
                      <a:pt x="226" y="109"/>
                    </a:lnTo>
                    <a:lnTo>
                      <a:pt x="233" y="102"/>
                    </a:lnTo>
                    <a:lnTo>
                      <a:pt x="238" y="95"/>
                    </a:lnTo>
                    <a:lnTo>
                      <a:pt x="244" y="86"/>
                    </a:lnTo>
                    <a:lnTo>
                      <a:pt x="248" y="78"/>
                    </a:lnTo>
                    <a:lnTo>
                      <a:pt x="249" y="74"/>
                    </a:lnTo>
                    <a:lnTo>
                      <a:pt x="249" y="72"/>
                    </a:lnTo>
                    <a:lnTo>
                      <a:pt x="249" y="69"/>
                    </a:lnTo>
                    <a:lnTo>
                      <a:pt x="249" y="65"/>
                    </a:lnTo>
                    <a:lnTo>
                      <a:pt x="249" y="63"/>
                    </a:lnTo>
                    <a:lnTo>
                      <a:pt x="249" y="59"/>
                    </a:lnTo>
                    <a:lnTo>
                      <a:pt x="249" y="57"/>
                    </a:lnTo>
                    <a:lnTo>
                      <a:pt x="249" y="53"/>
                    </a:lnTo>
                    <a:lnTo>
                      <a:pt x="245" y="63"/>
                    </a:lnTo>
                    <a:lnTo>
                      <a:pt x="241" y="72"/>
                    </a:lnTo>
                    <a:lnTo>
                      <a:pt x="236" y="80"/>
                    </a:lnTo>
                    <a:lnTo>
                      <a:pt x="230" y="89"/>
                    </a:lnTo>
                    <a:lnTo>
                      <a:pt x="223" y="97"/>
                    </a:lnTo>
                    <a:lnTo>
                      <a:pt x="217" y="104"/>
                    </a:lnTo>
                    <a:lnTo>
                      <a:pt x="210" y="112"/>
                    </a:lnTo>
                    <a:lnTo>
                      <a:pt x="203" y="118"/>
                    </a:lnTo>
                    <a:lnTo>
                      <a:pt x="195" y="124"/>
                    </a:lnTo>
                    <a:lnTo>
                      <a:pt x="187" y="128"/>
                    </a:lnTo>
                    <a:lnTo>
                      <a:pt x="179" y="133"/>
                    </a:lnTo>
                    <a:lnTo>
                      <a:pt x="170" y="136"/>
                    </a:lnTo>
                    <a:lnTo>
                      <a:pt x="161" y="139"/>
                    </a:lnTo>
                    <a:lnTo>
                      <a:pt x="152" y="142"/>
                    </a:lnTo>
                    <a:lnTo>
                      <a:pt x="143" y="143"/>
                    </a:lnTo>
                    <a:lnTo>
                      <a:pt x="133" y="143"/>
                    </a:lnTo>
                    <a:lnTo>
                      <a:pt x="121" y="142"/>
                    </a:lnTo>
                    <a:lnTo>
                      <a:pt x="109" y="140"/>
                    </a:lnTo>
                    <a:lnTo>
                      <a:pt x="96" y="137"/>
                    </a:lnTo>
                    <a:lnTo>
                      <a:pt x="85" y="132"/>
                    </a:lnTo>
                    <a:lnTo>
                      <a:pt x="74" y="126"/>
                    </a:lnTo>
                    <a:lnTo>
                      <a:pt x="64" y="119"/>
                    </a:lnTo>
                    <a:lnTo>
                      <a:pt x="54" y="110"/>
                    </a:lnTo>
                    <a:lnTo>
                      <a:pt x="45" y="101"/>
                    </a:lnTo>
                    <a:lnTo>
                      <a:pt x="37" y="91"/>
                    </a:lnTo>
                    <a:lnTo>
                      <a:pt x="30" y="80"/>
                    </a:lnTo>
                    <a:lnTo>
                      <a:pt x="24" y="69"/>
                    </a:lnTo>
                    <a:lnTo>
                      <a:pt x="18" y="57"/>
                    </a:lnTo>
                    <a:lnTo>
                      <a:pt x="14" y="43"/>
                    </a:lnTo>
                    <a:lnTo>
                      <a:pt x="10" y="29"/>
                    </a:lnTo>
                    <a:lnTo>
                      <a:pt x="8" y="15"/>
                    </a:lnTo>
                    <a:lnTo>
                      <a:pt x="6" y="0"/>
                    </a:lnTo>
                    <a:lnTo>
                      <a:pt x="5" y="3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3" y="12"/>
                    </a:lnTo>
                    <a:lnTo>
                      <a:pt x="2" y="16"/>
                    </a:lnTo>
                    <a:lnTo>
                      <a:pt x="1" y="18"/>
                    </a:lnTo>
                    <a:lnTo>
                      <a:pt x="1" y="2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4B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auto">
              <a:xfrm>
                <a:off x="1136" y="2659"/>
                <a:ext cx="49" cy="26"/>
              </a:xfrm>
              <a:custGeom>
                <a:avLst/>
                <a:gdLst>
                  <a:gd name="T0" fmla="*/ 2 w 246"/>
                  <a:gd name="T1" fmla="*/ 38 h 159"/>
                  <a:gd name="T2" fmla="*/ 9 w 246"/>
                  <a:gd name="T3" fmla="*/ 64 h 159"/>
                  <a:gd name="T4" fmla="*/ 20 w 246"/>
                  <a:gd name="T5" fmla="*/ 89 h 159"/>
                  <a:gd name="T6" fmla="*/ 34 w 246"/>
                  <a:gd name="T7" fmla="*/ 111 h 159"/>
                  <a:gd name="T8" fmla="*/ 52 w 246"/>
                  <a:gd name="T9" fmla="*/ 129 h 159"/>
                  <a:gd name="T10" fmla="*/ 71 w 246"/>
                  <a:gd name="T11" fmla="*/ 143 h 159"/>
                  <a:gd name="T12" fmla="*/ 93 w 246"/>
                  <a:gd name="T13" fmla="*/ 153 h 159"/>
                  <a:gd name="T14" fmla="*/ 118 w 246"/>
                  <a:gd name="T15" fmla="*/ 159 h 159"/>
                  <a:gd name="T16" fmla="*/ 139 w 246"/>
                  <a:gd name="T17" fmla="*/ 159 h 159"/>
                  <a:gd name="T18" fmla="*/ 157 w 246"/>
                  <a:gd name="T19" fmla="*/ 156 h 159"/>
                  <a:gd name="T20" fmla="*/ 174 w 246"/>
                  <a:gd name="T21" fmla="*/ 150 h 159"/>
                  <a:gd name="T22" fmla="*/ 191 w 246"/>
                  <a:gd name="T23" fmla="*/ 142 h 159"/>
                  <a:gd name="T24" fmla="*/ 205 w 246"/>
                  <a:gd name="T25" fmla="*/ 131 h 159"/>
                  <a:gd name="T26" fmla="*/ 219 w 246"/>
                  <a:gd name="T27" fmla="*/ 118 h 159"/>
                  <a:gd name="T28" fmla="*/ 232 w 246"/>
                  <a:gd name="T29" fmla="*/ 102 h 159"/>
                  <a:gd name="T30" fmla="*/ 242 w 246"/>
                  <a:gd name="T31" fmla="*/ 85 h 159"/>
                  <a:gd name="T32" fmla="*/ 246 w 246"/>
                  <a:gd name="T33" fmla="*/ 74 h 159"/>
                  <a:gd name="T34" fmla="*/ 246 w 246"/>
                  <a:gd name="T35" fmla="*/ 68 h 159"/>
                  <a:gd name="T36" fmla="*/ 246 w 246"/>
                  <a:gd name="T37" fmla="*/ 60 h 159"/>
                  <a:gd name="T38" fmla="*/ 246 w 246"/>
                  <a:gd name="T39" fmla="*/ 54 h 159"/>
                  <a:gd name="T40" fmla="*/ 242 w 246"/>
                  <a:gd name="T41" fmla="*/ 62 h 159"/>
                  <a:gd name="T42" fmla="*/ 233 w 246"/>
                  <a:gd name="T43" fmla="*/ 82 h 159"/>
                  <a:gd name="T44" fmla="*/ 221 w 246"/>
                  <a:gd name="T45" fmla="*/ 99 h 159"/>
                  <a:gd name="T46" fmla="*/ 208 w 246"/>
                  <a:gd name="T47" fmla="*/ 114 h 159"/>
                  <a:gd name="T48" fmla="*/ 193 w 246"/>
                  <a:gd name="T49" fmla="*/ 127 h 159"/>
                  <a:gd name="T50" fmla="*/ 177 w 246"/>
                  <a:gd name="T51" fmla="*/ 137 h 159"/>
                  <a:gd name="T52" fmla="*/ 159 w 246"/>
                  <a:gd name="T53" fmla="*/ 144 h 159"/>
                  <a:gd name="T54" fmla="*/ 140 w 246"/>
                  <a:gd name="T55" fmla="*/ 148 h 159"/>
                  <a:gd name="T56" fmla="*/ 118 w 246"/>
                  <a:gd name="T57" fmla="*/ 148 h 159"/>
                  <a:gd name="T58" fmla="*/ 93 w 246"/>
                  <a:gd name="T59" fmla="*/ 142 h 159"/>
                  <a:gd name="T60" fmla="*/ 71 w 246"/>
                  <a:gd name="T61" fmla="*/ 131 h 159"/>
                  <a:gd name="T62" fmla="*/ 52 w 246"/>
                  <a:gd name="T63" fmla="*/ 115 h 159"/>
                  <a:gd name="T64" fmla="*/ 35 w 246"/>
                  <a:gd name="T65" fmla="*/ 95 h 159"/>
                  <a:gd name="T66" fmla="*/ 22 w 246"/>
                  <a:gd name="T67" fmla="*/ 72 h 159"/>
                  <a:gd name="T68" fmla="*/ 13 w 246"/>
                  <a:gd name="T69" fmla="*/ 46 h 159"/>
                  <a:gd name="T70" fmla="*/ 8 w 246"/>
                  <a:gd name="T71" fmla="*/ 17 h 159"/>
                  <a:gd name="T72" fmla="*/ 8 w 246"/>
                  <a:gd name="T73" fmla="*/ 3 h 159"/>
                  <a:gd name="T74" fmla="*/ 8 w 246"/>
                  <a:gd name="T75" fmla="*/ 2 h 159"/>
                  <a:gd name="T76" fmla="*/ 8 w 246"/>
                  <a:gd name="T77" fmla="*/ 0 h 159"/>
                  <a:gd name="T78" fmla="*/ 8 w 246"/>
                  <a:gd name="T79" fmla="*/ 0 h 159"/>
                  <a:gd name="T80" fmla="*/ 7 w 246"/>
                  <a:gd name="T81" fmla="*/ 3 h 159"/>
                  <a:gd name="T82" fmla="*/ 4 w 246"/>
                  <a:gd name="T83" fmla="*/ 9 h 159"/>
                  <a:gd name="T84" fmla="*/ 2 w 246"/>
                  <a:gd name="T85" fmla="*/ 14 h 159"/>
                  <a:gd name="T86" fmla="*/ 1 w 246"/>
                  <a:gd name="T87" fmla="*/ 2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6" h="159">
                    <a:moveTo>
                      <a:pt x="0" y="23"/>
                    </a:moveTo>
                    <a:lnTo>
                      <a:pt x="2" y="38"/>
                    </a:lnTo>
                    <a:lnTo>
                      <a:pt x="5" y="51"/>
                    </a:lnTo>
                    <a:lnTo>
                      <a:pt x="9" y="64"/>
                    </a:lnTo>
                    <a:lnTo>
                      <a:pt x="14" y="77"/>
                    </a:lnTo>
                    <a:lnTo>
                      <a:pt x="20" y="89"/>
                    </a:lnTo>
                    <a:lnTo>
                      <a:pt x="27" y="100"/>
                    </a:lnTo>
                    <a:lnTo>
                      <a:pt x="34" y="111"/>
                    </a:lnTo>
                    <a:lnTo>
                      <a:pt x="43" y="120"/>
                    </a:lnTo>
                    <a:lnTo>
                      <a:pt x="52" y="129"/>
                    </a:lnTo>
                    <a:lnTo>
                      <a:pt x="61" y="136"/>
                    </a:lnTo>
                    <a:lnTo>
                      <a:pt x="71" y="143"/>
                    </a:lnTo>
                    <a:lnTo>
                      <a:pt x="82" y="149"/>
                    </a:lnTo>
                    <a:lnTo>
                      <a:pt x="93" y="153"/>
                    </a:lnTo>
                    <a:lnTo>
                      <a:pt x="106" y="156"/>
                    </a:lnTo>
                    <a:lnTo>
                      <a:pt x="118" y="159"/>
                    </a:lnTo>
                    <a:lnTo>
                      <a:pt x="130" y="159"/>
                    </a:lnTo>
                    <a:lnTo>
                      <a:pt x="139" y="159"/>
                    </a:lnTo>
                    <a:lnTo>
                      <a:pt x="148" y="157"/>
                    </a:lnTo>
                    <a:lnTo>
                      <a:pt x="157" y="156"/>
                    </a:lnTo>
                    <a:lnTo>
                      <a:pt x="166" y="153"/>
                    </a:lnTo>
                    <a:lnTo>
                      <a:pt x="174" y="150"/>
                    </a:lnTo>
                    <a:lnTo>
                      <a:pt x="183" y="145"/>
                    </a:lnTo>
                    <a:lnTo>
                      <a:pt x="191" y="142"/>
                    </a:lnTo>
                    <a:lnTo>
                      <a:pt x="198" y="136"/>
                    </a:lnTo>
                    <a:lnTo>
                      <a:pt x="205" y="131"/>
                    </a:lnTo>
                    <a:lnTo>
                      <a:pt x="212" y="124"/>
                    </a:lnTo>
                    <a:lnTo>
                      <a:pt x="219" y="118"/>
                    </a:lnTo>
                    <a:lnTo>
                      <a:pt x="226" y="111"/>
                    </a:lnTo>
                    <a:lnTo>
                      <a:pt x="232" y="102"/>
                    </a:lnTo>
                    <a:lnTo>
                      <a:pt x="237" y="94"/>
                    </a:lnTo>
                    <a:lnTo>
                      <a:pt x="242" y="85"/>
                    </a:lnTo>
                    <a:lnTo>
                      <a:pt x="246" y="76"/>
                    </a:lnTo>
                    <a:lnTo>
                      <a:pt x="246" y="74"/>
                    </a:lnTo>
                    <a:lnTo>
                      <a:pt x="246" y="70"/>
                    </a:lnTo>
                    <a:lnTo>
                      <a:pt x="246" y="68"/>
                    </a:lnTo>
                    <a:lnTo>
                      <a:pt x="246" y="64"/>
                    </a:lnTo>
                    <a:lnTo>
                      <a:pt x="246" y="60"/>
                    </a:lnTo>
                    <a:lnTo>
                      <a:pt x="246" y="58"/>
                    </a:lnTo>
                    <a:lnTo>
                      <a:pt x="246" y="54"/>
                    </a:lnTo>
                    <a:lnTo>
                      <a:pt x="246" y="52"/>
                    </a:lnTo>
                    <a:lnTo>
                      <a:pt x="242" y="62"/>
                    </a:lnTo>
                    <a:lnTo>
                      <a:pt x="238" y="72"/>
                    </a:lnTo>
                    <a:lnTo>
                      <a:pt x="233" y="82"/>
                    </a:lnTo>
                    <a:lnTo>
                      <a:pt x="228" y="90"/>
                    </a:lnTo>
                    <a:lnTo>
                      <a:pt x="221" y="99"/>
                    </a:lnTo>
                    <a:lnTo>
                      <a:pt x="215" y="107"/>
                    </a:lnTo>
                    <a:lnTo>
                      <a:pt x="208" y="114"/>
                    </a:lnTo>
                    <a:lnTo>
                      <a:pt x="201" y="121"/>
                    </a:lnTo>
                    <a:lnTo>
                      <a:pt x="193" y="127"/>
                    </a:lnTo>
                    <a:lnTo>
                      <a:pt x="185" y="132"/>
                    </a:lnTo>
                    <a:lnTo>
                      <a:pt x="177" y="137"/>
                    </a:lnTo>
                    <a:lnTo>
                      <a:pt x="168" y="142"/>
                    </a:lnTo>
                    <a:lnTo>
                      <a:pt x="159" y="144"/>
                    </a:lnTo>
                    <a:lnTo>
                      <a:pt x="149" y="147"/>
                    </a:lnTo>
                    <a:lnTo>
                      <a:pt x="140" y="148"/>
                    </a:lnTo>
                    <a:lnTo>
                      <a:pt x="130" y="148"/>
                    </a:lnTo>
                    <a:lnTo>
                      <a:pt x="118" y="148"/>
                    </a:lnTo>
                    <a:lnTo>
                      <a:pt x="106" y="145"/>
                    </a:lnTo>
                    <a:lnTo>
                      <a:pt x="93" y="142"/>
                    </a:lnTo>
                    <a:lnTo>
                      <a:pt x="82" y="137"/>
                    </a:lnTo>
                    <a:lnTo>
                      <a:pt x="71" y="131"/>
                    </a:lnTo>
                    <a:lnTo>
                      <a:pt x="61" y="124"/>
                    </a:lnTo>
                    <a:lnTo>
                      <a:pt x="52" y="115"/>
                    </a:lnTo>
                    <a:lnTo>
                      <a:pt x="43" y="106"/>
                    </a:lnTo>
                    <a:lnTo>
                      <a:pt x="35" y="95"/>
                    </a:lnTo>
                    <a:lnTo>
                      <a:pt x="28" y="84"/>
                    </a:lnTo>
                    <a:lnTo>
                      <a:pt x="22" y="72"/>
                    </a:lnTo>
                    <a:lnTo>
                      <a:pt x="17" y="59"/>
                    </a:lnTo>
                    <a:lnTo>
                      <a:pt x="13" y="46"/>
                    </a:lnTo>
                    <a:lnTo>
                      <a:pt x="10" y="32"/>
                    </a:lnTo>
                    <a:lnTo>
                      <a:pt x="8" y="17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4" y="9"/>
                    </a:lnTo>
                    <a:lnTo>
                      <a:pt x="3" y="11"/>
                    </a:lnTo>
                    <a:lnTo>
                      <a:pt x="2" y="14"/>
                    </a:lnTo>
                    <a:lnTo>
                      <a:pt x="1" y="17"/>
                    </a:lnTo>
                    <a:lnTo>
                      <a:pt x="1" y="2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auto">
              <a:xfrm>
                <a:off x="1136" y="2657"/>
                <a:ext cx="49" cy="27"/>
              </a:xfrm>
              <a:custGeom>
                <a:avLst/>
                <a:gdLst>
                  <a:gd name="T0" fmla="*/ 2 w 243"/>
                  <a:gd name="T1" fmla="*/ 36 h 164"/>
                  <a:gd name="T2" fmla="*/ 8 w 243"/>
                  <a:gd name="T3" fmla="*/ 64 h 164"/>
                  <a:gd name="T4" fmla="*/ 18 w 243"/>
                  <a:gd name="T5" fmla="*/ 90 h 164"/>
                  <a:gd name="T6" fmla="*/ 31 w 243"/>
                  <a:gd name="T7" fmla="*/ 112 h 164"/>
                  <a:gd name="T8" fmla="*/ 48 w 243"/>
                  <a:gd name="T9" fmla="*/ 131 h 164"/>
                  <a:gd name="T10" fmla="*/ 68 w 243"/>
                  <a:gd name="T11" fmla="*/ 147 h 164"/>
                  <a:gd name="T12" fmla="*/ 90 w 243"/>
                  <a:gd name="T13" fmla="*/ 158 h 164"/>
                  <a:gd name="T14" fmla="*/ 115 w 243"/>
                  <a:gd name="T15" fmla="*/ 163 h 164"/>
                  <a:gd name="T16" fmla="*/ 137 w 243"/>
                  <a:gd name="T17" fmla="*/ 164 h 164"/>
                  <a:gd name="T18" fmla="*/ 155 w 243"/>
                  <a:gd name="T19" fmla="*/ 160 h 164"/>
                  <a:gd name="T20" fmla="*/ 173 w 243"/>
                  <a:gd name="T21" fmla="*/ 154 h 164"/>
                  <a:gd name="T22" fmla="*/ 189 w 243"/>
                  <a:gd name="T23" fmla="*/ 145 h 164"/>
                  <a:gd name="T24" fmla="*/ 204 w 243"/>
                  <a:gd name="T25" fmla="*/ 133 h 164"/>
                  <a:gd name="T26" fmla="*/ 217 w 243"/>
                  <a:gd name="T27" fmla="*/ 118 h 164"/>
                  <a:gd name="T28" fmla="*/ 230 w 243"/>
                  <a:gd name="T29" fmla="*/ 101 h 164"/>
                  <a:gd name="T30" fmla="*/ 239 w 243"/>
                  <a:gd name="T31" fmla="*/ 84 h 164"/>
                  <a:gd name="T32" fmla="*/ 243 w 243"/>
                  <a:gd name="T33" fmla="*/ 70 h 164"/>
                  <a:gd name="T34" fmla="*/ 243 w 243"/>
                  <a:gd name="T35" fmla="*/ 64 h 164"/>
                  <a:gd name="T36" fmla="*/ 242 w 243"/>
                  <a:gd name="T37" fmla="*/ 58 h 164"/>
                  <a:gd name="T38" fmla="*/ 241 w 243"/>
                  <a:gd name="T39" fmla="*/ 52 h 164"/>
                  <a:gd name="T40" fmla="*/ 238 w 243"/>
                  <a:gd name="T41" fmla="*/ 61 h 164"/>
                  <a:gd name="T42" fmla="*/ 230 w 243"/>
                  <a:gd name="T43" fmla="*/ 81 h 164"/>
                  <a:gd name="T44" fmla="*/ 219 w 243"/>
                  <a:gd name="T45" fmla="*/ 100 h 164"/>
                  <a:gd name="T46" fmla="*/ 206 w 243"/>
                  <a:gd name="T47" fmla="*/ 116 h 164"/>
                  <a:gd name="T48" fmla="*/ 191 w 243"/>
                  <a:gd name="T49" fmla="*/ 130 h 164"/>
                  <a:gd name="T50" fmla="*/ 174 w 243"/>
                  <a:gd name="T51" fmla="*/ 141 h 164"/>
                  <a:gd name="T52" fmla="*/ 156 w 243"/>
                  <a:gd name="T53" fmla="*/ 148 h 164"/>
                  <a:gd name="T54" fmla="*/ 137 w 243"/>
                  <a:gd name="T55" fmla="*/ 153 h 164"/>
                  <a:gd name="T56" fmla="*/ 115 w 243"/>
                  <a:gd name="T57" fmla="*/ 152 h 164"/>
                  <a:gd name="T58" fmla="*/ 91 w 243"/>
                  <a:gd name="T59" fmla="*/ 147 h 164"/>
                  <a:gd name="T60" fmla="*/ 70 w 243"/>
                  <a:gd name="T61" fmla="*/ 136 h 164"/>
                  <a:gd name="T62" fmla="*/ 52 w 243"/>
                  <a:gd name="T63" fmla="*/ 121 h 164"/>
                  <a:gd name="T64" fmla="*/ 36 w 243"/>
                  <a:gd name="T65" fmla="*/ 101 h 164"/>
                  <a:gd name="T66" fmla="*/ 23 w 243"/>
                  <a:gd name="T67" fmla="*/ 80 h 164"/>
                  <a:gd name="T68" fmla="*/ 14 w 243"/>
                  <a:gd name="T69" fmla="*/ 55 h 164"/>
                  <a:gd name="T70" fmla="*/ 10 w 243"/>
                  <a:gd name="T71" fmla="*/ 27 h 164"/>
                  <a:gd name="T72" fmla="*/ 9 w 243"/>
                  <a:gd name="T73" fmla="*/ 12 h 164"/>
                  <a:gd name="T74" fmla="*/ 9 w 243"/>
                  <a:gd name="T75" fmla="*/ 8 h 164"/>
                  <a:gd name="T76" fmla="*/ 9 w 243"/>
                  <a:gd name="T77" fmla="*/ 4 h 164"/>
                  <a:gd name="T78" fmla="*/ 10 w 243"/>
                  <a:gd name="T79" fmla="*/ 1 h 164"/>
                  <a:gd name="T80" fmla="*/ 9 w 243"/>
                  <a:gd name="T81" fmla="*/ 0 h 164"/>
                  <a:gd name="T82" fmla="*/ 9 w 243"/>
                  <a:gd name="T83" fmla="*/ 1 h 164"/>
                  <a:gd name="T84" fmla="*/ 8 w 243"/>
                  <a:gd name="T85" fmla="*/ 2 h 164"/>
                  <a:gd name="T86" fmla="*/ 8 w 243"/>
                  <a:gd name="T87" fmla="*/ 3 h 164"/>
                  <a:gd name="T88" fmla="*/ 7 w 243"/>
                  <a:gd name="T89" fmla="*/ 6 h 164"/>
                  <a:gd name="T90" fmla="*/ 5 w 243"/>
                  <a:gd name="T91" fmla="*/ 10 h 164"/>
                  <a:gd name="T92" fmla="*/ 3 w 243"/>
                  <a:gd name="T93" fmla="*/ 14 h 164"/>
                  <a:gd name="T94" fmla="*/ 1 w 243"/>
                  <a:gd name="T95" fmla="*/ 1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3" h="164">
                    <a:moveTo>
                      <a:pt x="0" y="21"/>
                    </a:moveTo>
                    <a:lnTo>
                      <a:pt x="2" y="36"/>
                    </a:lnTo>
                    <a:lnTo>
                      <a:pt x="4" y="50"/>
                    </a:lnTo>
                    <a:lnTo>
                      <a:pt x="8" y="64"/>
                    </a:lnTo>
                    <a:lnTo>
                      <a:pt x="12" y="78"/>
                    </a:lnTo>
                    <a:lnTo>
                      <a:pt x="18" y="90"/>
                    </a:lnTo>
                    <a:lnTo>
                      <a:pt x="24" y="101"/>
                    </a:lnTo>
                    <a:lnTo>
                      <a:pt x="31" y="112"/>
                    </a:lnTo>
                    <a:lnTo>
                      <a:pt x="39" y="122"/>
                    </a:lnTo>
                    <a:lnTo>
                      <a:pt x="48" y="131"/>
                    </a:lnTo>
                    <a:lnTo>
                      <a:pt x="58" y="140"/>
                    </a:lnTo>
                    <a:lnTo>
                      <a:pt x="68" y="147"/>
                    </a:lnTo>
                    <a:lnTo>
                      <a:pt x="79" y="153"/>
                    </a:lnTo>
                    <a:lnTo>
                      <a:pt x="90" y="158"/>
                    </a:lnTo>
                    <a:lnTo>
                      <a:pt x="103" y="161"/>
                    </a:lnTo>
                    <a:lnTo>
                      <a:pt x="115" y="163"/>
                    </a:lnTo>
                    <a:lnTo>
                      <a:pt x="127" y="164"/>
                    </a:lnTo>
                    <a:lnTo>
                      <a:pt x="137" y="164"/>
                    </a:lnTo>
                    <a:lnTo>
                      <a:pt x="146" y="163"/>
                    </a:lnTo>
                    <a:lnTo>
                      <a:pt x="155" y="160"/>
                    </a:lnTo>
                    <a:lnTo>
                      <a:pt x="164" y="157"/>
                    </a:lnTo>
                    <a:lnTo>
                      <a:pt x="173" y="154"/>
                    </a:lnTo>
                    <a:lnTo>
                      <a:pt x="181" y="149"/>
                    </a:lnTo>
                    <a:lnTo>
                      <a:pt x="189" y="145"/>
                    </a:lnTo>
                    <a:lnTo>
                      <a:pt x="197" y="139"/>
                    </a:lnTo>
                    <a:lnTo>
                      <a:pt x="204" y="133"/>
                    </a:lnTo>
                    <a:lnTo>
                      <a:pt x="211" y="125"/>
                    </a:lnTo>
                    <a:lnTo>
                      <a:pt x="217" y="118"/>
                    </a:lnTo>
                    <a:lnTo>
                      <a:pt x="224" y="110"/>
                    </a:lnTo>
                    <a:lnTo>
                      <a:pt x="230" y="101"/>
                    </a:lnTo>
                    <a:lnTo>
                      <a:pt x="235" y="93"/>
                    </a:lnTo>
                    <a:lnTo>
                      <a:pt x="239" y="84"/>
                    </a:lnTo>
                    <a:lnTo>
                      <a:pt x="243" y="74"/>
                    </a:lnTo>
                    <a:lnTo>
                      <a:pt x="243" y="70"/>
                    </a:lnTo>
                    <a:lnTo>
                      <a:pt x="243" y="68"/>
                    </a:lnTo>
                    <a:lnTo>
                      <a:pt x="243" y="64"/>
                    </a:lnTo>
                    <a:lnTo>
                      <a:pt x="243" y="62"/>
                    </a:lnTo>
                    <a:lnTo>
                      <a:pt x="242" y="58"/>
                    </a:lnTo>
                    <a:lnTo>
                      <a:pt x="242" y="56"/>
                    </a:lnTo>
                    <a:lnTo>
                      <a:pt x="241" y="52"/>
                    </a:lnTo>
                    <a:lnTo>
                      <a:pt x="241" y="50"/>
                    </a:lnTo>
                    <a:lnTo>
                      <a:pt x="238" y="61"/>
                    </a:lnTo>
                    <a:lnTo>
                      <a:pt x="234" y="72"/>
                    </a:lnTo>
                    <a:lnTo>
                      <a:pt x="230" y="81"/>
                    </a:lnTo>
                    <a:lnTo>
                      <a:pt x="225" y="91"/>
                    </a:lnTo>
                    <a:lnTo>
                      <a:pt x="219" y="100"/>
                    </a:lnTo>
                    <a:lnTo>
                      <a:pt x="213" y="109"/>
                    </a:lnTo>
                    <a:lnTo>
                      <a:pt x="206" y="116"/>
                    </a:lnTo>
                    <a:lnTo>
                      <a:pt x="199" y="123"/>
                    </a:lnTo>
                    <a:lnTo>
                      <a:pt x="191" y="130"/>
                    </a:lnTo>
                    <a:lnTo>
                      <a:pt x="183" y="136"/>
                    </a:lnTo>
                    <a:lnTo>
                      <a:pt x="174" y="141"/>
                    </a:lnTo>
                    <a:lnTo>
                      <a:pt x="166" y="146"/>
                    </a:lnTo>
                    <a:lnTo>
                      <a:pt x="156" y="148"/>
                    </a:lnTo>
                    <a:lnTo>
                      <a:pt x="147" y="151"/>
                    </a:lnTo>
                    <a:lnTo>
                      <a:pt x="137" y="153"/>
                    </a:lnTo>
                    <a:lnTo>
                      <a:pt x="127" y="153"/>
                    </a:lnTo>
                    <a:lnTo>
                      <a:pt x="115" y="152"/>
                    </a:lnTo>
                    <a:lnTo>
                      <a:pt x="104" y="151"/>
                    </a:lnTo>
                    <a:lnTo>
                      <a:pt x="91" y="147"/>
                    </a:lnTo>
                    <a:lnTo>
                      <a:pt x="81" y="142"/>
                    </a:lnTo>
                    <a:lnTo>
                      <a:pt x="70" y="136"/>
                    </a:lnTo>
                    <a:lnTo>
                      <a:pt x="61" y="129"/>
                    </a:lnTo>
                    <a:lnTo>
                      <a:pt x="52" y="121"/>
                    </a:lnTo>
                    <a:lnTo>
                      <a:pt x="43" y="112"/>
                    </a:lnTo>
                    <a:lnTo>
                      <a:pt x="36" y="101"/>
                    </a:lnTo>
                    <a:lnTo>
                      <a:pt x="29" y="91"/>
                    </a:lnTo>
                    <a:lnTo>
                      <a:pt x="23" y="80"/>
                    </a:lnTo>
                    <a:lnTo>
                      <a:pt x="18" y="68"/>
                    </a:lnTo>
                    <a:lnTo>
                      <a:pt x="14" y="55"/>
                    </a:lnTo>
                    <a:lnTo>
                      <a:pt x="12" y="42"/>
                    </a:lnTo>
                    <a:lnTo>
                      <a:pt x="10" y="27"/>
                    </a:lnTo>
                    <a:lnTo>
                      <a:pt x="9" y="13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2" y="16"/>
                    </a:lnTo>
                    <a:lnTo>
                      <a:pt x="1" y="19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1137" y="2655"/>
                <a:ext cx="48" cy="28"/>
              </a:xfrm>
              <a:custGeom>
                <a:avLst/>
                <a:gdLst>
                  <a:gd name="T0" fmla="*/ 0 w 238"/>
                  <a:gd name="T1" fmla="*/ 21 h 169"/>
                  <a:gd name="T2" fmla="*/ 0 w 238"/>
                  <a:gd name="T3" fmla="*/ 21 h 169"/>
                  <a:gd name="T4" fmla="*/ 0 w 238"/>
                  <a:gd name="T5" fmla="*/ 23 h 169"/>
                  <a:gd name="T6" fmla="*/ 0 w 238"/>
                  <a:gd name="T7" fmla="*/ 24 h 169"/>
                  <a:gd name="T8" fmla="*/ 0 w 238"/>
                  <a:gd name="T9" fmla="*/ 38 h 169"/>
                  <a:gd name="T10" fmla="*/ 5 w 238"/>
                  <a:gd name="T11" fmla="*/ 67 h 169"/>
                  <a:gd name="T12" fmla="*/ 14 w 238"/>
                  <a:gd name="T13" fmla="*/ 93 h 169"/>
                  <a:gd name="T14" fmla="*/ 27 w 238"/>
                  <a:gd name="T15" fmla="*/ 116 h 169"/>
                  <a:gd name="T16" fmla="*/ 44 w 238"/>
                  <a:gd name="T17" fmla="*/ 136 h 169"/>
                  <a:gd name="T18" fmla="*/ 63 w 238"/>
                  <a:gd name="T19" fmla="*/ 152 h 169"/>
                  <a:gd name="T20" fmla="*/ 85 w 238"/>
                  <a:gd name="T21" fmla="*/ 163 h 169"/>
                  <a:gd name="T22" fmla="*/ 110 w 238"/>
                  <a:gd name="T23" fmla="*/ 169 h 169"/>
                  <a:gd name="T24" fmla="*/ 132 w 238"/>
                  <a:gd name="T25" fmla="*/ 169 h 169"/>
                  <a:gd name="T26" fmla="*/ 151 w 238"/>
                  <a:gd name="T27" fmla="*/ 165 h 169"/>
                  <a:gd name="T28" fmla="*/ 169 w 238"/>
                  <a:gd name="T29" fmla="*/ 158 h 169"/>
                  <a:gd name="T30" fmla="*/ 185 w 238"/>
                  <a:gd name="T31" fmla="*/ 148 h 169"/>
                  <a:gd name="T32" fmla="*/ 200 w 238"/>
                  <a:gd name="T33" fmla="*/ 135 h 169"/>
                  <a:gd name="T34" fmla="*/ 213 w 238"/>
                  <a:gd name="T35" fmla="*/ 120 h 169"/>
                  <a:gd name="T36" fmla="*/ 225 w 238"/>
                  <a:gd name="T37" fmla="*/ 103 h 169"/>
                  <a:gd name="T38" fmla="*/ 234 w 238"/>
                  <a:gd name="T39" fmla="*/ 83 h 169"/>
                  <a:gd name="T40" fmla="*/ 237 w 238"/>
                  <a:gd name="T41" fmla="*/ 69 h 169"/>
                  <a:gd name="T42" fmla="*/ 236 w 238"/>
                  <a:gd name="T43" fmla="*/ 63 h 169"/>
                  <a:gd name="T44" fmla="*/ 235 w 238"/>
                  <a:gd name="T45" fmla="*/ 57 h 169"/>
                  <a:gd name="T46" fmla="*/ 234 w 238"/>
                  <a:gd name="T47" fmla="*/ 51 h 169"/>
                  <a:gd name="T48" fmla="*/ 231 w 238"/>
                  <a:gd name="T49" fmla="*/ 61 h 169"/>
                  <a:gd name="T50" fmla="*/ 224 w 238"/>
                  <a:gd name="T51" fmla="*/ 83 h 169"/>
                  <a:gd name="T52" fmla="*/ 214 w 238"/>
                  <a:gd name="T53" fmla="*/ 102 h 169"/>
                  <a:gd name="T54" fmla="*/ 201 w 238"/>
                  <a:gd name="T55" fmla="*/ 120 h 169"/>
                  <a:gd name="T56" fmla="*/ 187 w 238"/>
                  <a:gd name="T57" fmla="*/ 134 h 169"/>
                  <a:gd name="T58" fmla="*/ 170 w 238"/>
                  <a:gd name="T59" fmla="*/ 146 h 169"/>
                  <a:gd name="T60" fmla="*/ 152 w 238"/>
                  <a:gd name="T61" fmla="*/ 154 h 169"/>
                  <a:gd name="T62" fmla="*/ 132 w 238"/>
                  <a:gd name="T63" fmla="*/ 158 h 169"/>
                  <a:gd name="T64" fmla="*/ 111 w 238"/>
                  <a:gd name="T65" fmla="*/ 158 h 169"/>
                  <a:gd name="T66" fmla="*/ 88 w 238"/>
                  <a:gd name="T67" fmla="*/ 152 h 169"/>
                  <a:gd name="T68" fmla="*/ 67 w 238"/>
                  <a:gd name="T69" fmla="*/ 142 h 169"/>
                  <a:gd name="T70" fmla="*/ 50 w 238"/>
                  <a:gd name="T71" fmla="*/ 128 h 169"/>
                  <a:gd name="T72" fmla="*/ 34 w 238"/>
                  <a:gd name="T73" fmla="*/ 110 h 169"/>
                  <a:gd name="T74" fmla="*/ 22 w 238"/>
                  <a:gd name="T75" fmla="*/ 89 h 169"/>
                  <a:gd name="T76" fmla="*/ 14 w 238"/>
                  <a:gd name="T77" fmla="*/ 63 h 169"/>
                  <a:gd name="T78" fmla="*/ 9 w 238"/>
                  <a:gd name="T79" fmla="*/ 37 h 169"/>
                  <a:gd name="T80" fmla="*/ 9 w 238"/>
                  <a:gd name="T81" fmla="*/ 20 h 169"/>
                  <a:gd name="T82" fmla="*/ 9 w 238"/>
                  <a:gd name="T83" fmla="*/ 15 h 169"/>
                  <a:gd name="T84" fmla="*/ 9 w 238"/>
                  <a:gd name="T85" fmla="*/ 9 h 169"/>
                  <a:gd name="T86" fmla="*/ 10 w 238"/>
                  <a:gd name="T87" fmla="*/ 3 h 169"/>
                  <a:gd name="T88" fmla="*/ 9 w 238"/>
                  <a:gd name="T89" fmla="*/ 2 h 169"/>
                  <a:gd name="T90" fmla="*/ 7 w 238"/>
                  <a:gd name="T91" fmla="*/ 6 h 169"/>
                  <a:gd name="T92" fmla="*/ 5 w 238"/>
                  <a:gd name="T93" fmla="*/ 9 h 169"/>
                  <a:gd name="T94" fmla="*/ 3 w 238"/>
                  <a:gd name="T95" fmla="*/ 13 h 169"/>
                  <a:gd name="T96" fmla="*/ 2 w 238"/>
                  <a:gd name="T97" fmla="*/ 15 h 169"/>
                  <a:gd name="T98" fmla="*/ 1 w 238"/>
                  <a:gd name="T99" fmla="*/ 17 h 169"/>
                  <a:gd name="T100" fmla="*/ 1 w 238"/>
                  <a:gd name="T101" fmla="*/ 19 h 169"/>
                  <a:gd name="T102" fmla="*/ 0 w 238"/>
                  <a:gd name="T103" fmla="*/ 2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38" h="169">
                    <a:moveTo>
                      <a:pt x="0" y="21"/>
                    </a:moveTo>
                    <a:lnTo>
                      <a:pt x="0" y="2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8"/>
                    </a:lnTo>
                    <a:lnTo>
                      <a:pt x="2" y="53"/>
                    </a:lnTo>
                    <a:lnTo>
                      <a:pt x="5" y="67"/>
                    </a:lnTo>
                    <a:lnTo>
                      <a:pt x="9" y="80"/>
                    </a:lnTo>
                    <a:lnTo>
                      <a:pt x="14" y="93"/>
                    </a:lnTo>
                    <a:lnTo>
                      <a:pt x="20" y="105"/>
                    </a:lnTo>
                    <a:lnTo>
                      <a:pt x="27" y="116"/>
                    </a:lnTo>
                    <a:lnTo>
                      <a:pt x="35" y="127"/>
                    </a:lnTo>
                    <a:lnTo>
                      <a:pt x="44" y="136"/>
                    </a:lnTo>
                    <a:lnTo>
                      <a:pt x="53" y="145"/>
                    </a:lnTo>
                    <a:lnTo>
                      <a:pt x="63" y="152"/>
                    </a:lnTo>
                    <a:lnTo>
                      <a:pt x="74" y="158"/>
                    </a:lnTo>
                    <a:lnTo>
                      <a:pt x="85" y="163"/>
                    </a:lnTo>
                    <a:lnTo>
                      <a:pt x="98" y="166"/>
                    </a:lnTo>
                    <a:lnTo>
                      <a:pt x="110" y="169"/>
                    </a:lnTo>
                    <a:lnTo>
                      <a:pt x="122" y="169"/>
                    </a:lnTo>
                    <a:lnTo>
                      <a:pt x="132" y="169"/>
                    </a:lnTo>
                    <a:lnTo>
                      <a:pt x="141" y="168"/>
                    </a:lnTo>
                    <a:lnTo>
                      <a:pt x="151" y="165"/>
                    </a:lnTo>
                    <a:lnTo>
                      <a:pt x="160" y="162"/>
                    </a:lnTo>
                    <a:lnTo>
                      <a:pt x="169" y="158"/>
                    </a:lnTo>
                    <a:lnTo>
                      <a:pt x="177" y="153"/>
                    </a:lnTo>
                    <a:lnTo>
                      <a:pt x="185" y="148"/>
                    </a:lnTo>
                    <a:lnTo>
                      <a:pt x="193" y="142"/>
                    </a:lnTo>
                    <a:lnTo>
                      <a:pt x="200" y="135"/>
                    </a:lnTo>
                    <a:lnTo>
                      <a:pt x="207" y="128"/>
                    </a:lnTo>
                    <a:lnTo>
                      <a:pt x="213" y="120"/>
                    </a:lnTo>
                    <a:lnTo>
                      <a:pt x="220" y="111"/>
                    </a:lnTo>
                    <a:lnTo>
                      <a:pt x="225" y="103"/>
                    </a:lnTo>
                    <a:lnTo>
                      <a:pt x="230" y="93"/>
                    </a:lnTo>
                    <a:lnTo>
                      <a:pt x="234" y="83"/>
                    </a:lnTo>
                    <a:lnTo>
                      <a:pt x="238" y="73"/>
                    </a:lnTo>
                    <a:lnTo>
                      <a:pt x="237" y="69"/>
                    </a:lnTo>
                    <a:lnTo>
                      <a:pt x="237" y="67"/>
                    </a:lnTo>
                    <a:lnTo>
                      <a:pt x="236" y="63"/>
                    </a:lnTo>
                    <a:lnTo>
                      <a:pt x="236" y="61"/>
                    </a:lnTo>
                    <a:lnTo>
                      <a:pt x="235" y="57"/>
                    </a:lnTo>
                    <a:lnTo>
                      <a:pt x="235" y="55"/>
                    </a:lnTo>
                    <a:lnTo>
                      <a:pt x="234" y="51"/>
                    </a:lnTo>
                    <a:lnTo>
                      <a:pt x="234" y="49"/>
                    </a:lnTo>
                    <a:lnTo>
                      <a:pt x="231" y="61"/>
                    </a:lnTo>
                    <a:lnTo>
                      <a:pt x="228" y="72"/>
                    </a:lnTo>
                    <a:lnTo>
                      <a:pt x="224" y="83"/>
                    </a:lnTo>
                    <a:lnTo>
                      <a:pt x="220" y="92"/>
                    </a:lnTo>
                    <a:lnTo>
                      <a:pt x="214" y="102"/>
                    </a:lnTo>
                    <a:lnTo>
                      <a:pt x="208" y="111"/>
                    </a:lnTo>
                    <a:lnTo>
                      <a:pt x="201" y="120"/>
                    </a:lnTo>
                    <a:lnTo>
                      <a:pt x="194" y="127"/>
                    </a:lnTo>
                    <a:lnTo>
                      <a:pt x="187" y="134"/>
                    </a:lnTo>
                    <a:lnTo>
                      <a:pt x="179" y="140"/>
                    </a:lnTo>
                    <a:lnTo>
                      <a:pt x="170" y="146"/>
                    </a:lnTo>
                    <a:lnTo>
                      <a:pt x="161" y="151"/>
                    </a:lnTo>
                    <a:lnTo>
                      <a:pt x="152" y="154"/>
                    </a:lnTo>
                    <a:lnTo>
                      <a:pt x="142" y="157"/>
                    </a:lnTo>
                    <a:lnTo>
                      <a:pt x="132" y="158"/>
                    </a:lnTo>
                    <a:lnTo>
                      <a:pt x="122" y="158"/>
                    </a:lnTo>
                    <a:lnTo>
                      <a:pt x="111" y="158"/>
                    </a:lnTo>
                    <a:lnTo>
                      <a:pt x="99" y="156"/>
                    </a:lnTo>
                    <a:lnTo>
                      <a:pt x="88" y="152"/>
                    </a:lnTo>
                    <a:lnTo>
                      <a:pt x="77" y="148"/>
                    </a:lnTo>
                    <a:lnTo>
                      <a:pt x="67" y="142"/>
                    </a:lnTo>
                    <a:lnTo>
                      <a:pt x="58" y="135"/>
                    </a:lnTo>
                    <a:lnTo>
                      <a:pt x="50" y="128"/>
                    </a:lnTo>
                    <a:lnTo>
                      <a:pt x="42" y="120"/>
                    </a:lnTo>
                    <a:lnTo>
                      <a:pt x="34" y="110"/>
                    </a:lnTo>
                    <a:lnTo>
                      <a:pt x="28" y="99"/>
                    </a:lnTo>
                    <a:lnTo>
                      <a:pt x="22" y="89"/>
                    </a:lnTo>
                    <a:lnTo>
                      <a:pt x="18" y="77"/>
                    </a:lnTo>
                    <a:lnTo>
                      <a:pt x="14" y="63"/>
                    </a:lnTo>
                    <a:lnTo>
                      <a:pt x="11" y="51"/>
                    </a:lnTo>
                    <a:lnTo>
                      <a:pt x="9" y="37"/>
                    </a:lnTo>
                    <a:lnTo>
                      <a:pt x="9" y="24"/>
                    </a:lnTo>
                    <a:lnTo>
                      <a:pt x="9" y="20"/>
                    </a:lnTo>
                    <a:lnTo>
                      <a:pt x="9" y="18"/>
                    </a:lnTo>
                    <a:lnTo>
                      <a:pt x="9" y="15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9" y="2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7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1" y="17"/>
                    </a:lnTo>
                    <a:lnTo>
                      <a:pt x="1" y="18"/>
                    </a:lnTo>
                    <a:lnTo>
                      <a:pt x="1" y="19"/>
                    </a:lnTo>
                    <a:lnTo>
                      <a:pt x="0" y="19"/>
                    </a:lnTo>
                    <a:lnTo>
                      <a:pt x="0" y="2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5C1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auto">
              <a:xfrm>
                <a:off x="1138" y="2654"/>
                <a:ext cx="46" cy="29"/>
              </a:xfrm>
              <a:custGeom>
                <a:avLst/>
                <a:gdLst>
                  <a:gd name="T0" fmla="*/ 1 w 232"/>
                  <a:gd name="T1" fmla="*/ 22 h 174"/>
                  <a:gd name="T2" fmla="*/ 0 w 232"/>
                  <a:gd name="T3" fmla="*/ 25 h 174"/>
                  <a:gd name="T4" fmla="*/ 0 w 232"/>
                  <a:gd name="T5" fmla="*/ 29 h 174"/>
                  <a:gd name="T6" fmla="*/ 0 w 232"/>
                  <a:gd name="T7" fmla="*/ 33 h 174"/>
                  <a:gd name="T8" fmla="*/ 1 w 232"/>
                  <a:gd name="T9" fmla="*/ 48 h 174"/>
                  <a:gd name="T10" fmla="*/ 5 w 232"/>
                  <a:gd name="T11" fmla="*/ 76 h 174"/>
                  <a:gd name="T12" fmla="*/ 14 w 232"/>
                  <a:gd name="T13" fmla="*/ 101 h 174"/>
                  <a:gd name="T14" fmla="*/ 27 w 232"/>
                  <a:gd name="T15" fmla="*/ 122 h 174"/>
                  <a:gd name="T16" fmla="*/ 43 w 232"/>
                  <a:gd name="T17" fmla="*/ 142 h 174"/>
                  <a:gd name="T18" fmla="*/ 61 w 232"/>
                  <a:gd name="T19" fmla="*/ 157 h 174"/>
                  <a:gd name="T20" fmla="*/ 82 w 232"/>
                  <a:gd name="T21" fmla="*/ 168 h 174"/>
                  <a:gd name="T22" fmla="*/ 106 w 232"/>
                  <a:gd name="T23" fmla="*/ 173 h 174"/>
                  <a:gd name="T24" fmla="*/ 128 w 232"/>
                  <a:gd name="T25" fmla="*/ 174 h 174"/>
                  <a:gd name="T26" fmla="*/ 147 w 232"/>
                  <a:gd name="T27" fmla="*/ 169 h 174"/>
                  <a:gd name="T28" fmla="*/ 165 w 232"/>
                  <a:gd name="T29" fmla="*/ 162 h 174"/>
                  <a:gd name="T30" fmla="*/ 182 w 232"/>
                  <a:gd name="T31" fmla="*/ 151 h 174"/>
                  <a:gd name="T32" fmla="*/ 197 w 232"/>
                  <a:gd name="T33" fmla="*/ 137 h 174"/>
                  <a:gd name="T34" fmla="*/ 210 w 232"/>
                  <a:gd name="T35" fmla="*/ 121 h 174"/>
                  <a:gd name="T36" fmla="*/ 221 w 232"/>
                  <a:gd name="T37" fmla="*/ 102 h 174"/>
                  <a:gd name="T38" fmla="*/ 229 w 232"/>
                  <a:gd name="T39" fmla="*/ 82 h 174"/>
                  <a:gd name="T40" fmla="*/ 231 w 232"/>
                  <a:gd name="T41" fmla="*/ 67 h 174"/>
                  <a:gd name="T42" fmla="*/ 230 w 232"/>
                  <a:gd name="T43" fmla="*/ 61 h 174"/>
                  <a:gd name="T44" fmla="*/ 229 w 232"/>
                  <a:gd name="T45" fmla="*/ 55 h 174"/>
                  <a:gd name="T46" fmla="*/ 227 w 232"/>
                  <a:gd name="T47" fmla="*/ 51 h 174"/>
                  <a:gd name="T48" fmla="*/ 225 w 232"/>
                  <a:gd name="T49" fmla="*/ 59 h 174"/>
                  <a:gd name="T50" fmla="*/ 219 w 232"/>
                  <a:gd name="T51" fmla="*/ 82 h 174"/>
                  <a:gd name="T52" fmla="*/ 209 w 232"/>
                  <a:gd name="T53" fmla="*/ 103 h 174"/>
                  <a:gd name="T54" fmla="*/ 197 w 232"/>
                  <a:gd name="T55" fmla="*/ 121 h 174"/>
                  <a:gd name="T56" fmla="*/ 183 w 232"/>
                  <a:gd name="T57" fmla="*/ 137 h 174"/>
                  <a:gd name="T58" fmla="*/ 167 w 232"/>
                  <a:gd name="T59" fmla="*/ 149 h 174"/>
                  <a:gd name="T60" fmla="*/ 148 w 232"/>
                  <a:gd name="T61" fmla="*/ 158 h 174"/>
                  <a:gd name="T62" fmla="*/ 128 w 232"/>
                  <a:gd name="T63" fmla="*/ 162 h 174"/>
                  <a:gd name="T64" fmla="*/ 107 w 232"/>
                  <a:gd name="T65" fmla="*/ 162 h 174"/>
                  <a:gd name="T66" fmla="*/ 85 w 232"/>
                  <a:gd name="T67" fmla="*/ 157 h 174"/>
                  <a:gd name="T68" fmla="*/ 66 w 232"/>
                  <a:gd name="T69" fmla="*/ 148 h 174"/>
                  <a:gd name="T70" fmla="*/ 48 w 232"/>
                  <a:gd name="T71" fmla="*/ 133 h 174"/>
                  <a:gd name="T72" fmla="*/ 34 w 232"/>
                  <a:gd name="T73" fmla="*/ 116 h 174"/>
                  <a:gd name="T74" fmla="*/ 22 w 232"/>
                  <a:gd name="T75" fmla="*/ 95 h 174"/>
                  <a:gd name="T76" fmla="*/ 14 w 232"/>
                  <a:gd name="T77" fmla="*/ 72 h 174"/>
                  <a:gd name="T78" fmla="*/ 10 w 232"/>
                  <a:gd name="T79" fmla="*/ 47 h 174"/>
                  <a:gd name="T80" fmla="*/ 9 w 232"/>
                  <a:gd name="T81" fmla="*/ 29 h 174"/>
                  <a:gd name="T82" fmla="*/ 10 w 232"/>
                  <a:gd name="T83" fmla="*/ 21 h 174"/>
                  <a:gd name="T84" fmla="*/ 11 w 232"/>
                  <a:gd name="T85" fmla="*/ 13 h 174"/>
                  <a:gd name="T86" fmla="*/ 12 w 232"/>
                  <a:gd name="T87" fmla="*/ 5 h 174"/>
                  <a:gd name="T88" fmla="*/ 11 w 232"/>
                  <a:gd name="T89" fmla="*/ 3 h 174"/>
                  <a:gd name="T90" fmla="*/ 8 w 232"/>
                  <a:gd name="T91" fmla="*/ 7 h 174"/>
                  <a:gd name="T92" fmla="*/ 5 w 232"/>
                  <a:gd name="T93" fmla="*/ 12 h 174"/>
                  <a:gd name="T94" fmla="*/ 2 w 232"/>
                  <a:gd name="T95" fmla="*/ 1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4">
                    <a:moveTo>
                      <a:pt x="1" y="21"/>
                    </a:moveTo>
                    <a:lnTo>
                      <a:pt x="1" y="22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4"/>
                    </a:lnTo>
                    <a:lnTo>
                      <a:pt x="1" y="48"/>
                    </a:lnTo>
                    <a:lnTo>
                      <a:pt x="3" y="63"/>
                    </a:lnTo>
                    <a:lnTo>
                      <a:pt x="5" y="76"/>
                    </a:lnTo>
                    <a:lnTo>
                      <a:pt x="9" y="89"/>
                    </a:lnTo>
                    <a:lnTo>
                      <a:pt x="14" y="101"/>
                    </a:lnTo>
                    <a:lnTo>
                      <a:pt x="20" y="112"/>
                    </a:lnTo>
                    <a:lnTo>
                      <a:pt x="27" y="122"/>
                    </a:lnTo>
                    <a:lnTo>
                      <a:pt x="34" y="133"/>
                    </a:lnTo>
                    <a:lnTo>
                      <a:pt x="43" y="142"/>
                    </a:lnTo>
                    <a:lnTo>
                      <a:pt x="52" y="150"/>
                    </a:lnTo>
                    <a:lnTo>
                      <a:pt x="61" y="157"/>
                    </a:lnTo>
                    <a:lnTo>
                      <a:pt x="72" y="163"/>
                    </a:lnTo>
                    <a:lnTo>
                      <a:pt x="82" y="168"/>
                    </a:lnTo>
                    <a:lnTo>
                      <a:pt x="95" y="172"/>
                    </a:lnTo>
                    <a:lnTo>
                      <a:pt x="106" y="173"/>
                    </a:lnTo>
                    <a:lnTo>
                      <a:pt x="118" y="174"/>
                    </a:lnTo>
                    <a:lnTo>
                      <a:pt x="128" y="174"/>
                    </a:lnTo>
                    <a:lnTo>
                      <a:pt x="138" y="172"/>
                    </a:lnTo>
                    <a:lnTo>
                      <a:pt x="147" y="169"/>
                    </a:lnTo>
                    <a:lnTo>
                      <a:pt x="157" y="167"/>
                    </a:lnTo>
                    <a:lnTo>
                      <a:pt x="165" y="162"/>
                    </a:lnTo>
                    <a:lnTo>
                      <a:pt x="174" y="157"/>
                    </a:lnTo>
                    <a:lnTo>
                      <a:pt x="182" y="151"/>
                    </a:lnTo>
                    <a:lnTo>
                      <a:pt x="190" y="145"/>
                    </a:lnTo>
                    <a:lnTo>
                      <a:pt x="197" y="137"/>
                    </a:lnTo>
                    <a:lnTo>
                      <a:pt x="204" y="130"/>
                    </a:lnTo>
                    <a:lnTo>
                      <a:pt x="210" y="121"/>
                    </a:lnTo>
                    <a:lnTo>
                      <a:pt x="216" y="112"/>
                    </a:lnTo>
                    <a:lnTo>
                      <a:pt x="221" y="102"/>
                    </a:lnTo>
                    <a:lnTo>
                      <a:pt x="225" y="93"/>
                    </a:lnTo>
                    <a:lnTo>
                      <a:pt x="229" y="82"/>
                    </a:lnTo>
                    <a:lnTo>
                      <a:pt x="232" y="71"/>
                    </a:lnTo>
                    <a:lnTo>
                      <a:pt x="231" y="67"/>
                    </a:lnTo>
                    <a:lnTo>
                      <a:pt x="231" y="65"/>
                    </a:lnTo>
                    <a:lnTo>
                      <a:pt x="230" y="61"/>
                    </a:lnTo>
                    <a:lnTo>
                      <a:pt x="230" y="59"/>
                    </a:lnTo>
                    <a:lnTo>
                      <a:pt x="229" y="55"/>
                    </a:lnTo>
                    <a:lnTo>
                      <a:pt x="228" y="53"/>
                    </a:lnTo>
                    <a:lnTo>
                      <a:pt x="227" y="51"/>
                    </a:lnTo>
                    <a:lnTo>
                      <a:pt x="226" y="47"/>
                    </a:lnTo>
                    <a:lnTo>
                      <a:pt x="225" y="59"/>
                    </a:lnTo>
                    <a:lnTo>
                      <a:pt x="223" y="71"/>
                    </a:lnTo>
                    <a:lnTo>
                      <a:pt x="219" y="82"/>
                    </a:lnTo>
                    <a:lnTo>
                      <a:pt x="215" y="93"/>
                    </a:lnTo>
                    <a:lnTo>
                      <a:pt x="209" y="103"/>
                    </a:lnTo>
                    <a:lnTo>
                      <a:pt x="204" y="113"/>
                    </a:lnTo>
                    <a:lnTo>
                      <a:pt x="197" y="121"/>
                    </a:lnTo>
                    <a:lnTo>
                      <a:pt x="191" y="130"/>
                    </a:lnTo>
                    <a:lnTo>
                      <a:pt x="183" y="137"/>
                    </a:lnTo>
                    <a:lnTo>
                      <a:pt x="175" y="144"/>
                    </a:lnTo>
                    <a:lnTo>
                      <a:pt x="167" y="149"/>
                    </a:lnTo>
                    <a:lnTo>
                      <a:pt x="158" y="155"/>
                    </a:lnTo>
                    <a:lnTo>
                      <a:pt x="148" y="158"/>
                    </a:lnTo>
                    <a:lnTo>
                      <a:pt x="139" y="161"/>
                    </a:lnTo>
                    <a:lnTo>
                      <a:pt x="128" y="162"/>
                    </a:lnTo>
                    <a:lnTo>
                      <a:pt x="118" y="163"/>
                    </a:lnTo>
                    <a:lnTo>
                      <a:pt x="107" y="162"/>
                    </a:lnTo>
                    <a:lnTo>
                      <a:pt x="96" y="161"/>
                    </a:lnTo>
                    <a:lnTo>
                      <a:pt x="85" y="157"/>
                    </a:lnTo>
                    <a:lnTo>
                      <a:pt x="75" y="152"/>
                    </a:lnTo>
                    <a:lnTo>
                      <a:pt x="66" y="148"/>
                    </a:lnTo>
                    <a:lnTo>
                      <a:pt x="57" y="142"/>
                    </a:lnTo>
                    <a:lnTo>
                      <a:pt x="48" y="133"/>
                    </a:lnTo>
                    <a:lnTo>
                      <a:pt x="41" y="125"/>
                    </a:lnTo>
                    <a:lnTo>
                      <a:pt x="34" y="116"/>
                    </a:lnTo>
                    <a:lnTo>
                      <a:pt x="28" y="106"/>
                    </a:lnTo>
                    <a:lnTo>
                      <a:pt x="22" y="95"/>
                    </a:lnTo>
                    <a:lnTo>
                      <a:pt x="18" y="84"/>
                    </a:lnTo>
                    <a:lnTo>
                      <a:pt x="14" y="72"/>
                    </a:lnTo>
                    <a:lnTo>
                      <a:pt x="11" y="60"/>
                    </a:lnTo>
                    <a:lnTo>
                      <a:pt x="10" y="47"/>
                    </a:lnTo>
                    <a:lnTo>
                      <a:pt x="9" y="34"/>
                    </a:lnTo>
                    <a:lnTo>
                      <a:pt x="9" y="29"/>
                    </a:lnTo>
                    <a:lnTo>
                      <a:pt x="9" y="25"/>
                    </a:lnTo>
                    <a:lnTo>
                      <a:pt x="10" y="21"/>
                    </a:lnTo>
                    <a:lnTo>
                      <a:pt x="10" y="17"/>
                    </a:lnTo>
                    <a:lnTo>
                      <a:pt x="11" y="13"/>
                    </a:lnTo>
                    <a:lnTo>
                      <a:pt x="11" y="9"/>
                    </a:lnTo>
                    <a:lnTo>
                      <a:pt x="12" y="5"/>
                    </a:lnTo>
                    <a:lnTo>
                      <a:pt x="13" y="0"/>
                    </a:lnTo>
                    <a:lnTo>
                      <a:pt x="11" y="3"/>
                    </a:lnTo>
                    <a:lnTo>
                      <a:pt x="10" y="5"/>
                    </a:lnTo>
                    <a:lnTo>
                      <a:pt x="8" y="7"/>
                    </a:lnTo>
                    <a:lnTo>
                      <a:pt x="6" y="10"/>
                    </a:lnTo>
                    <a:lnTo>
                      <a:pt x="5" y="12"/>
                    </a:lnTo>
                    <a:lnTo>
                      <a:pt x="4" y="15"/>
                    </a:lnTo>
                    <a:lnTo>
                      <a:pt x="2" y="18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rgbClr val="F5C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auto">
              <a:xfrm>
                <a:off x="1139" y="2652"/>
                <a:ext cx="45" cy="30"/>
              </a:xfrm>
              <a:custGeom>
                <a:avLst/>
                <a:gdLst>
                  <a:gd name="T0" fmla="*/ 1 w 225"/>
                  <a:gd name="T1" fmla="*/ 21 h 176"/>
                  <a:gd name="T2" fmla="*/ 0 w 225"/>
                  <a:gd name="T3" fmla="*/ 27 h 176"/>
                  <a:gd name="T4" fmla="*/ 0 w 225"/>
                  <a:gd name="T5" fmla="*/ 33 h 176"/>
                  <a:gd name="T6" fmla="*/ 0 w 225"/>
                  <a:gd name="T7" fmla="*/ 38 h 176"/>
                  <a:gd name="T8" fmla="*/ 0 w 225"/>
                  <a:gd name="T9" fmla="*/ 55 h 176"/>
                  <a:gd name="T10" fmla="*/ 5 w 225"/>
                  <a:gd name="T11" fmla="*/ 81 h 176"/>
                  <a:gd name="T12" fmla="*/ 13 w 225"/>
                  <a:gd name="T13" fmla="*/ 107 h 176"/>
                  <a:gd name="T14" fmla="*/ 25 w 225"/>
                  <a:gd name="T15" fmla="*/ 128 h 176"/>
                  <a:gd name="T16" fmla="*/ 41 w 225"/>
                  <a:gd name="T17" fmla="*/ 146 h 176"/>
                  <a:gd name="T18" fmla="*/ 59 w 225"/>
                  <a:gd name="T19" fmla="*/ 160 h 176"/>
                  <a:gd name="T20" fmla="*/ 79 w 225"/>
                  <a:gd name="T21" fmla="*/ 170 h 176"/>
                  <a:gd name="T22" fmla="*/ 102 w 225"/>
                  <a:gd name="T23" fmla="*/ 176 h 176"/>
                  <a:gd name="T24" fmla="*/ 123 w 225"/>
                  <a:gd name="T25" fmla="*/ 176 h 176"/>
                  <a:gd name="T26" fmla="*/ 143 w 225"/>
                  <a:gd name="T27" fmla="*/ 172 h 176"/>
                  <a:gd name="T28" fmla="*/ 161 w 225"/>
                  <a:gd name="T29" fmla="*/ 164 h 176"/>
                  <a:gd name="T30" fmla="*/ 178 w 225"/>
                  <a:gd name="T31" fmla="*/ 152 h 176"/>
                  <a:gd name="T32" fmla="*/ 192 w 225"/>
                  <a:gd name="T33" fmla="*/ 138 h 176"/>
                  <a:gd name="T34" fmla="*/ 205 w 225"/>
                  <a:gd name="T35" fmla="*/ 120 h 176"/>
                  <a:gd name="T36" fmla="*/ 215 w 225"/>
                  <a:gd name="T37" fmla="*/ 101 h 176"/>
                  <a:gd name="T38" fmla="*/ 222 w 225"/>
                  <a:gd name="T39" fmla="*/ 79 h 176"/>
                  <a:gd name="T40" fmla="*/ 224 w 225"/>
                  <a:gd name="T41" fmla="*/ 63 h 176"/>
                  <a:gd name="T42" fmla="*/ 222 w 225"/>
                  <a:gd name="T43" fmla="*/ 59 h 176"/>
                  <a:gd name="T44" fmla="*/ 221 w 225"/>
                  <a:gd name="T45" fmla="*/ 53 h 176"/>
                  <a:gd name="T46" fmla="*/ 219 w 225"/>
                  <a:gd name="T47" fmla="*/ 47 h 176"/>
                  <a:gd name="T48" fmla="*/ 217 w 225"/>
                  <a:gd name="T49" fmla="*/ 56 h 176"/>
                  <a:gd name="T50" fmla="*/ 212 w 225"/>
                  <a:gd name="T51" fmla="*/ 80 h 176"/>
                  <a:gd name="T52" fmla="*/ 203 w 225"/>
                  <a:gd name="T53" fmla="*/ 102 h 176"/>
                  <a:gd name="T54" fmla="*/ 192 w 225"/>
                  <a:gd name="T55" fmla="*/ 122 h 176"/>
                  <a:gd name="T56" fmla="*/ 178 w 225"/>
                  <a:gd name="T57" fmla="*/ 138 h 176"/>
                  <a:gd name="T58" fmla="*/ 162 w 225"/>
                  <a:gd name="T59" fmla="*/ 151 h 176"/>
                  <a:gd name="T60" fmla="*/ 144 w 225"/>
                  <a:gd name="T61" fmla="*/ 160 h 176"/>
                  <a:gd name="T62" fmla="*/ 124 w 225"/>
                  <a:gd name="T63" fmla="*/ 165 h 176"/>
                  <a:gd name="T64" fmla="*/ 103 w 225"/>
                  <a:gd name="T65" fmla="*/ 165 h 176"/>
                  <a:gd name="T66" fmla="*/ 81 w 225"/>
                  <a:gd name="T67" fmla="*/ 160 h 176"/>
                  <a:gd name="T68" fmla="*/ 63 w 225"/>
                  <a:gd name="T69" fmla="*/ 151 h 176"/>
                  <a:gd name="T70" fmla="*/ 46 w 225"/>
                  <a:gd name="T71" fmla="*/ 138 h 176"/>
                  <a:gd name="T72" fmla="*/ 32 w 225"/>
                  <a:gd name="T73" fmla="*/ 121 h 176"/>
                  <a:gd name="T74" fmla="*/ 21 w 225"/>
                  <a:gd name="T75" fmla="*/ 101 h 176"/>
                  <a:gd name="T76" fmla="*/ 13 w 225"/>
                  <a:gd name="T77" fmla="*/ 79 h 176"/>
                  <a:gd name="T78" fmla="*/ 9 w 225"/>
                  <a:gd name="T79" fmla="*/ 55 h 176"/>
                  <a:gd name="T80" fmla="*/ 9 w 225"/>
                  <a:gd name="T81" fmla="*/ 36 h 176"/>
                  <a:gd name="T82" fmla="*/ 10 w 225"/>
                  <a:gd name="T83" fmla="*/ 25 h 176"/>
                  <a:gd name="T84" fmla="*/ 11 w 225"/>
                  <a:gd name="T85" fmla="*/ 15 h 176"/>
                  <a:gd name="T86" fmla="*/ 13 w 225"/>
                  <a:gd name="T87" fmla="*/ 5 h 176"/>
                  <a:gd name="T88" fmla="*/ 13 w 225"/>
                  <a:gd name="T89" fmla="*/ 2 h 176"/>
                  <a:gd name="T90" fmla="*/ 9 w 225"/>
                  <a:gd name="T91" fmla="*/ 7 h 176"/>
                  <a:gd name="T92" fmla="*/ 6 w 225"/>
                  <a:gd name="T93" fmla="*/ 11 h 176"/>
                  <a:gd name="T94" fmla="*/ 3 w 225"/>
                  <a:gd name="T95" fmla="*/ 1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5" h="176">
                    <a:moveTo>
                      <a:pt x="1" y="18"/>
                    </a:moveTo>
                    <a:lnTo>
                      <a:pt x="1" y="21"/>
                    </a:lnTo>
                    <a:lnTo>
                      <a:pt x="1" y="24"/>
                    </a:lnTo>
                    <a:lnTo>
                      <a:pt x="0" y="27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55"/>
                    </a:lnTo>
                    <a:lnTo>
                      <a:pt x="2" y="69"/>
                    </a:lnTo>
                    <a:lnTo>
                      <a:pt x="5" y="81"/>
                    </a:lnTo>
                    <a:lnTo>
                      <a:pt x="9" y="95"/>
                    </a:lnTo>
                    <a:lnTo>
                      <a:pt x="13" y="107"/>
                    </a:lnTo>
                    <a:lnTo>
                      <a:pt x="19" y="117"/>
                    </a:lnTo>
                    <a:lnTo>
                      <a:pt x="25" y="128"/>
                    </a:lnTo>
                    <a:lnTo>
                      <a:pt x="33" y="138"/>
                    </a:lnTo>
                    <a:lnTo>
                      <a:pt x="41" y="146"/>
                    </a:lnTo>
                    <a:lnTo>
                      <a:pt x="49" y="153"/>
                    </a:lnTo>
                    <a:lnTo>
                      <a:pt x="59" y="160"/>
                    </a:lnTo>
                    <a:lnTo>
                      <a:pt x="68" y="166"/>
                    </a:lnTo>
                    <a:lnTo>
                      <a:pt x="79" y="170"/>
                    </a:lnTo>
                    <a:lnTo>
                      <a:pt x="90" y="174"/>
                    </a:lnTo>
                    <a:lnTo>
                      <a:pt x="102" y="176"/>
                    </a:lnTo>
                    <a:lnTo>
                      <a:pt x="113" y="176"/>
                    </a:lnTo>
                    <a:lnTo>
                      <a:pt x="123" y="176"/>
                    </a:lnTo>
                    <a:lnTo>
                      <a:pt x="133" y="175"/>
                    </a:lnTo>
                    <a:lnTo>
                      <a:pt x="143" y="172"/>
                    </a:lnTo>
                    <a:lnTo>
                      <a:pt x="152" y="169"/>
                    </a:lnTo>
                    <a:lnTo>
                      <a:pt x="161" y="164"/>
                    </a:lnTo>
                    <a:lnTo>
                      <a:pt x="170" y="158"/>
                    </a:lnTo>
                    <a:lnTo>
                      <a:pt x="178" y="152"/>
                    </a:lnTo>
                    <a:lnTo>
                      <a:pt x="185" y="145"/>
                    </a:lnTo>
                    <a:lnTo>
                      <a:pt x="192" y="138"/>
                    </a:lnTo>
                    <a:lnTo>
                      <a:pt x="199" y="129"/>
                    </a:lnTo>
                    <a:lnTo>
                      <a:pt x="205" y="120"/>
                    </a:lnTo>
                    <a:lnTo>
                      <a:pt x="211" y="110"/>
                    </a:lnTo>
                    <a:lnTo>
                      <a:pt x="215" y="101"/>
                    </a:lnTo>
                    <a:lnTo>
                      <a:pt x="219" y="90"/>
                    </a:lnTo>
                    <a:lnTo>
                      <a:pt x="222" y="79"/>
                    </a:lnTo>
                    <a:lnTo>
                      <a:pt x="225" y="67"/>
                    </a:lnTo>
                    <a:lnTo>
                      <a:pt x="224" y="63"/>
                    </a:lnTo>
                    <a:lnTo>
                      <a:pt x="223" y="61"/>
                    </a:lnTo>
                    <a:lnTo>
                      <a:pt x="222" y="59"/>
                    </a:lnTo>
                    <a:lnTo>
                      <a:pt x="221" y="55"/>
                    </a:lnTo>
                    <a:lnTo>
                      <a:pt x="221" y="53"/>
                    </a:lnTo>
                    <a:lnTo>
                      <a:pt x="220" y="49"/>
                    </a:lnTo>
                    <a:lnTo>
                      <a:pt x="219" y="47"/>
                    </a:lnTo>
                    <a:lnTo>
                      <a:pt x="218" y="44"/>
                    </a:lnTo>
                    <a:lnTo>
                      <a:pt x="217" y="56"/>
                    </a:lnTo>
                    <a:lnTo>
                      <a:pt x="215" y="68"/>
                    </a:lnTo>
                    <a:lnTo>
                      <a:pt x="212" y="80"/>
                    </a:lnTo>
                    <a:lnTo>
                      <a:pt x="209" y="91"/>
                    </a:lnTo>
                    <a:lnTo>
                      <a:pt x="203" y="102"/>
                    </a:lnTo>
                    <a:lnTo>
                      <a:pt x="198" y="113"/>
                    </a:lnTo>
                    <a:lnTo>
                      <a:pt x="192" y="122"/>
                    </a:lnTo>
                    <a:lnTo>
                      <a:pt x="186" y="130"/>
                    </a:lnTo>
                    <a:lnTo>
                      <a:pt x="178" y="138"/>
                    </a:lnTo>
                    <a:lnTo>
                      <a:pt x="170" y="145"/>
                    </a:lnTo>
                    <a:lnTo>
                      <a:pt x="162" y="151"/>
                    </a:lnTo>
                    <a:lnTo>
                      <a:pt x="153" y="157"/>
                    </a:lnTo>
                    <a:lnTo>
                      <a:pt x="144" y="160"/>
                    </a:lnTo>
                    <a:lnTo>
                      <a:pt x="134" y="163"/>
                    </a:lnTo>
                    <a:lnTo>
                      <a:pt x="124" y="165"/>
                    </a:lnTo>
                    <a:lnTo>
                      <a:pt x="113" y="165"/>
                    </a:lnTo>
                    <a:lnTo>
                      <a:pt x="103" y="165"/>
                    </a:lnTo>
                    <a:lnTo>
                      <a:pt x="92" y="163"/>
                    </a:lnTo>
                    <a:lnTo>
                      <a:pt x="81" y="160"/>
                    </a:lnTo>
                    <a:lnTo>
                      <a:pt x="72" y="156"/>
                    </a:lnTo>
                    <a:lnTo>
                      <a:pt x="63" y="151"/>
                    </a:lnTo>
                    <a:lnTo>
                      <a:pt x="54" y="145"/>
                    </a:lnTo>
                    <a:lnTo>
                      <a:pt x="46" y="138"/>
                    </a:lnTo>
                    <a:lnTo>
                      <a:pt x="39" y="129"/>
                    </a:lnTo>
                    <a:lnTo>
                      <a:pt x="32" y="121"/>
                    </a:lnTo>
                    <a:lnTo>
                      <a:pt x="26" y="111"/>
                    </a:lnTo>
                    <a:lnTo>
                      <a:pt x="21" y="101"/>
                    </a:lnTo>
                    <a:lnTo>
                      <a:pt x="17" y="90"/>
                    </a:lnTo>
                    <a:lnTo>
                      <a:pt x="13" y="79"/>
                    </a:lnTo>
                    <a:lnTo>
                      <a:pt x="11" y="67"/>
                    </a:lnTo>
                    <a:lnTo>
                      <a:pt x="9" y="55"/>
                    </a:lnTo>
                    <a:lnTo>
                      <a:pt x="9" y="42"/>
                    </a:lnTo>
                    <a:lnTo>
                      <a:pt x="9" y="36"/>
                    </a:lnTo>
                    <a:lnTo>
                      <a:pt x="9" y="31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1" y="15"/>
                    </a:lnTo>
                    <a:lnTo>
                      <a:pt x="12" y="9"/>
                    </a:lnTo>
                    <a:lnTo>
                      <a:pt x="13" y="5"/>
                    </a:lnTo>
                    <a:lnTo>
                      <a:pt x="15" y="0"/>
                    </a:lnTo>
                    <a:lnTo>
                      <a:pt x="13" y="2"/>
                    </a:lnTo>
                    <a:lnTo>
                      <a:pt x="11" y="5"/>
                    </a:lnTo>
                    <a:lnTo>
                      <a:pt x="9" y="7"/>
                    </a:lnTo>
                    <a:lnTo>
                      <a:pt x="8" y="8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3" y="15"/>
                    </a:ln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F5C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1140" y="2651"/>
                <a:ext cx="43" cy="30"/>
              </a:xfrm>
              <a:custGeom>
                <a:avLst/>
                <a:gdLst>
                  <a:gd name="T0" fmla="*/ 3 w 217"/>
                  <a:gd name="T1" fmla="*/ 22 h 180"/>
                  <a:gd name="T2" fmla="*/ 2 w 217"/>
                  <a:gd name="T3" fmla="*/ 30 h 180"/>
                  <a:gd name="T4" fmla="*/ 1 w 217"/>
                  <a:gd name="T5" fmla="*/ 38 h 180"/>
                  <a:gd name="T6" fmla="*/ 0 w 217"/>
                  <a:gd name="T7" fmla="*/ 46 h 180"/>
                  <a:gd name="T8" fmla="*/ 1 w 217"/>
                  <a:gd name="T9" fmla="*/ 64 h 180"/>
                  <a:gd name="T10" fmla="*/ 5 w 217"/>
                  <a:gd name="T11" fmla="*/ 89 h 180"/>
                  <a:gd name="T12" fmla="*/ 13 w 217"/>
                  <a:gd name="T13" fmla="*/ 112 h 180"/>
                  <a:gd name="T14" fmla="*/ 25 w 217"/>
                  <a:gd name="T15" fmla="*/ 133 h 180"/>
                  <a:gd name="T16" fmla="*/ 39 w 217"/>
                  <a:gd name="T17" fmla="*/ 150 h 180"/>
                  <a:gd name="T18" fmla="*/ 57 w 217"/>
                  <a:gd name="T19" fmla="*/ 165 h 180"/>
                  <a:gd name="T20" fmla="*/ 76 w 217"/>
                  <a:gd name="T21" fmla="*/ 174 h 180"/>
                  <a:gd name="T22" fmla="*/ 98 w 217"/>
                  <a:gd name="T23" fmla="*/ 179 h 180"/>
                  <a:gd name="T24" fmla="*/ 119 w 217"/>
                  <a:gd name="T25" fmla="*/ 179 h 180"/>
                  <a:gd name="T26" fmla="*/ 139 w 217"/>
                  <a:gd name="T27" fmla="*/ 175 h 180"/>
                  <a:gd name="T28" fmla="*/ 158 w 217"/>
                  <a:gd name="T29" fmla="*/ 167 h 180"/>
                  <a:gd name="T30" fmla="*/ 174 w 217"/>
                  <a:gd name="T31" fmla="*/ 154 h 180"/>
                  <a:gd name="T32" fmla="*/ 188 w 217"/>
                  <a:gd name="T33" fmla="*/ 138 h 180"/>
                  <a:gd name="T34" fmla="*/ 200 w 217"/>
                  <a:gd name="T35" fmla="*/ 120 h 180"/>
                  <a:gd name="T36" fmla="*/ 210 w 217"/>
                  <a:gd name="T37" fmla="*/ 99 h 180"/>
                  <a:gd name="T38" fmla="*/ 216 w 217"/>
                  <a:gd name="T39" fmla="*/ 76 h 180"/>
                  <a:gd name="T40" fmla="*/ 217 w 217"/>
                  <a:gd name="T41" fmla="*/ 62 h 180"/>
                  <a:gd name="T42" fmla="*/ 215 w 217"/>
                  <a:gd name="T43" fmla="*/ 56 h 180"/>
                  <a:gd name="T44" fmla="*/ 212 w 217"/>
                  <a:gd name="T45" fmla="*/ 50 h 180"/>
                  <a:gd name="T46" fmla="*/ 210 w 217"/>
                  <a:gd name="T47" fmla="*/ 45 h 180"/>
                  <a:gd name="T48" fmla="*/ 209 w 217"/>
                  <a:gd name="T49" fmla="*/ 44 h 180"/>
                  <a:gd name="T50" fmla="*/ 209 w 217"/>
                  <a:gd name="T51" fmla="*/ 45 h 180"/>
                  <a:gd name="T52" fmla="*/ 209 w 217"/>
                  <a:gd name="T53" fmla="*/ 47 h 180"/>
                  <a:gd name="T54" fmla="*/ 209 w 217"/>
                  <a:gd name="T55" fmla="*/ 50 h 180"/>
                  <a:gd name="T56" fmla="*/ 209 w 217"/>
                  <a:gd name="T57" fmla="*/ 63 h 180"/>
                  <a:gd name="T58" fmla="*/ 205 w 217"/>
                  <a:gd name="T59" fmla="*/ 86 h 180"/>
                  <a:gd name="T60" fmla="*/ 196 w 217"/>
                  <a:gd name="T61" fmla="*/ 107 h 180"/>
                  <a:gd name="T62" fmla="*/ 185 w 217"/>
                  <a:gd name="T63" fmla="*/ 126 h 180"/>
                  <a:gd name="T64" fmla="*/ 172 w 217"/>
                  <a:gd name="T65" fmla="*/ 142 h 180"/>
                  <a:gd name="T66" fmla="*/ 156 w 217"/>
                  <a:gd name="T67" fmla="*/ 155 h 180"/>
                  <a:gd name="T68" fmla="*/ 139 w 217"/>
                  <a:gd name="T69" fmla="*/ 165 h 180"/>
                  <a:gd name="T70" fmla="*/ 119 w 217"/>
                  <a:gd name="T71" fmla="*/ 168 h 180"/>
                  <a:gd name="T72" fmla="*/ 99 w 217"/>
                  <a:gd name="T73" fmla="*/ 168 h 180"/>
                  <a:gd name="T74" fmla="*/ 79 w 217"/>
                  <a:gd name="T75" fmla="*/ 165 h 180"/>
                  <a:gd name="T76" fmla="*/ 61 w 217"/>
                  <a:gd name="T77" fmla="*/ 155 h 180"/>
                  <a:gd name="T78" fmla="*/ 45 w 217"/>
                  <a:gd name="T79" fmla="*/ 142 h 180"/>
                  <a:gd name="T80" fmla="*/ 32 w 217"/>
                  <a:gd name="T81" fmla="*/ 126 h 180"/>
                  <a:gd name="T82" fmla="*/ 21 w 217"/>
                  <a:gd name="T83" fmla="*/ 107 h 180"/>
                  <a:gd name="T84" fmla="*/ 14 w 217"/>
                  <a:gd name="T85" fmla="*/ 86 h 180"/>
                  <a:gd name="T86" fmla="*/ 10 w 217"/>
                  <a:gd name="T87" fmla="*/ 63 h 180"/>
                  <a:gd name="T88" fmla="*/ 9 w 217"/>
                  <a:gd name="T89" fmla="*/ 44 h 180"/>
                  <a:gd name="T90" fmla="*/ 11 w 217"/>
                  <a:gd name="T91" fmla="*/ 32 h 180"/>
                  <a:gd name="T92" fmla="*/ 13 w 217"/>
                  <a:gd name="T93" fmla="*/ 18 h 180"/>
                  <a:gd name="T94" fmla="*/ 16 w 217"/>
                  <a:gd name="T95" fmla="*/ 6 h 180"/>
                  <a:gd name="T96" fmla="*/ 16 w 217"/>
                  <a:gd name="T97" fmla="*/ 3 h 180"/>
                  <a:gd name="T98" fmla="*/ 13 w 217"/>
                  <a:gd name="T99" fmla="*/ 6 h 180"/>
                  <a:gd name="T100" fmla="*/ 9 w 217"/>
                  <a:gd name="T101" fmla="*/ 11 h 180"/>
                  <a:gd name="T102" fmla="*/ 5 w 217"/>
                  <a:gd name="T103" fmla="*/ 16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7" h="180">
                    <a:moveTo>
                      <a:pt x="4" y="18"/>
                    </a:moveTo>
                    <a:lnTo>
                      <a:pt x="3" y="22"/>
                    </a:lnTo>
                    <a:lnTo>
                      <a:pt x="2" y="26"/>
                    </a:lnTo>
                    <a:lnTo>
                      <a:pt x="2" y="30"/>
                    </a:lnTo>
                    <a:lnTo>
                      <a:pt x="1" y="34"/>
                    </a:lnTo>
                    <a:lnTo>
                      <a:pt x="1" y="38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51"/>
                    </a:lnTo>
                    <a:lnTo>
                      <a:pt x="1" y="64"/>
                    </a:lnTo>
                    <a:lnTo>
                      <a:pt x="2" y="77"/>
                    </a:lnTo>
                    <a:lnTo>
                      <a:pt x="5" y="89"/>
                    </a:lnTo>
                    <a:lnTo>
                      <a:pt x="9" y="101"/>
                    </a:lnTo>
                    <a:lnTo>
                      <a:pt x="13" y="112"/>
                    </a:lnTo>
                    <a:lnTo>
                      <a:pt x="19" y="123"/>
                    </a:lnTo>
                    <a:lnTo>
                      <a:pt x="25" y="133"/>
                    </a:lnTo>
                    <a:lnTo>
                      <a:pt x="32" y="142"/>
                    </a:lnTo>
                    <a:lnTo>
                      <a:pt x="39" y="150"/>
                    </a:lnTo>
                    <a:lnTo>
                      <a:pt x="48" y="159"/>
                    </a:lnTo>
                    <a:lnTo>
                      <a:pt x="57" y="165"/>
                    </a:lnTo>
                    <a:lnTo>
                      <a:pt x="66" y="171"/>
                    </a:lnTo>
                    <a:lnTo>
                      <a:pt x="76" y="174"/>
                    </a:lnTo>
                    <a:lnTo>
                      <a:pt x="87" y="178"/>
                    </a:lnTo>
                    <a:lnTo>
                      <a:pt x="98" y="179"/>
                    </a:lnTo>
                    <a:lnTo>
                      <a:pt x="109" y="180"/>
                    </a:lnTo>
                    <a:lnTo>
                      <a:pt x="119" y="179"/>
                    </a:lnTo>
                    <a:lnTo>
                      <a:pt x="130" y="178"/>
                    </a:lnTo>
                    <a:lnTo>
                      <a:pt x="139" y="175"/>
                    </a:lnTo>
                    <a:lnTo>
                      <a:pt x="149" y="172"/>
                    </a:lnTo>
                    <a:lnTo>
                      <a:pt x="158" y="167"/>
                    </a:lnTo>
                    <a:lnTo>
                      <a:pt x="166" y="161"/>
                    </a:lnTo>
                    <a:lnTo>
                      <a:pt x="174" y="154"/>
                    </a:lnTo>
                    <a:lnTo>
                      <a:pt x="182" y="147"/>
                    </a:lnTo>
                    <a:lnTo>
                      <a:pt x="188" y="138"/>
                    </a:lnTo>
                    <a:lnTo>
                      <a:pt x="195" y="130"/>
                    </a:lnTo>
                    <a:lnTo>
                      <a:pt x="200" y="120"/>
                    </a:lnTo>
                    <a:lnTo>
                      <a:pt x="206" y="110"/>
                    </a:lnTo>
                    <a:lnTo>
                      <a:pt x="210" y="99"/>
                    </a:lnTo>
                    <a:lnTo>
                      <a:pt x="214" y="88"/>
                    </a:lnTo>
                    <a:lnTo>
                      <a:pt x="216" y="76"/>
                    </a:lnTo>
                    <a:lnTo>
                      <a:pt x="217" y="64"/>
                    </a:lnTo>
                    <a:lnTo>
                      <a:pt x="217" y="62"/>
                    </a:lnTo>
                    <a:lnTo>
                      <a:pt x="216" y="58"/>
                    </a:lnTo>
                    <a:lnTo>
                      <a:pt x="215" y="56"/>
                    </a:lnTo>
                    <a:lnTo>
                      <a:pt x="214" y="53"/>
                    </a:lnTo>
                    <a:lnTo>
                      <a:pt x="212" y="50"/>
                    </a:lnTo>
                    <a:lnTo>
                      <a:pt x="211" y="47"/>
                    </a:lnTo>
                    <a:lnTo>
                      <a:pt x="210" y="45"/>
                    </a:lnTo>
                    <a:lnTo>
                      <a:pt x="209" y="42"/>
                    </a:lnTo>
                    <a:lnTo>
                      <a:pt x="209" y="44"/>
                    </a:lnTo>
                    <a:lnTo>
                      <a:pt x="209" y="44"/>
                    </a:lnTo>
                    <a:lnTo>
                      <a:pt x="209" y="45"/>
                    </a:lnTo>
                    <a:lnTo>
                      <a:pt x="209" y="46"/>
                    </a:lnTo>
                    <a:lnTo>
                      <a:pt x="209" y="47"/>
                    </a:lnTo>
                    <a:lnTo>
                      <a:pt x="209" y="48"/>
                    </a:lnTo>
                    <a:lnTo>
                      <a:pt x="209" y="50"/>
                    </a:lnTo>
                    <a:lnTo>
                      <a:pt x="209" y="51"/>
                    </a:lnTo>
                    <a:lnTo>
                      <a:pt x="209" y="63"/>
                    </a:lnTo>
                    <a:lnTo>
                      <a:pt x="207" y="75"/>
                    </a:lnTo>
                    <a:lnTo>
                      <a:pt x="205" y="86"/>
                    </a:lnTo>
                    <a:lnTo>
                      <a:pt x="200" y="98"/>
                    </a:lnTo>
                    <a:lnTo>
                      <a:pt x="196" y="107"/>
                    </a:lnTo>
                    <a:lnTo>
                      <a:pt x="191" y="117"/>
                    </a:lnTo>
                    <a:lnTo>
                      <a:pt x="185" y="126"/>
                    </a:lnTo>
                    <a:lnTo>
                      <a:pt x="179" y="135"/>
                    </a:lnTo>
                    <a:lnTo>
                      <a:pt x="172" y="142"/>
                    </a:lnTo>
                    <a:lnTo>
                      <a:pt x="164" y="149"/>
                    </a:lnTo>
                    <a:lnTo>
                      <a:pt x="156" y="155"/>
                    </a:lnTo>
                    <a:lnTo>
                      <a:pt x="148" y="160"/>
                    </a:lnTo>
                    <a:lnTo>
                      <a:pt x="139" y="165"/>
                    </a:lnTo>
                    <a:lnTo>
                      <a:pt x="129" y="167"/>
                    </a:lnTo>
                    <a:lnTo>
                      <a:pt x="119" y="168"/>
                    </a:lnTo>
                    <a:lnTo>
                      <a:pt x="109" y="169"/>
                    </a:lnTo>
                    <a:lnTo>
                      <a:pt x="99" y="168"/>
                    </a:lnTo>
                    <a:lnTo>
                      <a:pt x="89" y="167"/>
                    </a:lnTo>
                    <a:lnTo>
                      <a:pt x="79" y="165"/>
                    </a:lnTo>
                    <a:lnTo>
                      <a:pt x="70" y="160"/>
                    </a:lnTo>
                    <a:lnTo>
                      <a:pt x="61" y="155"/>
                    </a:lnTo>
                    <a:lnTo>
                      <a:pt x="53" y="149"/>
                    </a:lnTo>
                    <a:lnTo>
                      <a:pt x="45" y="142"/>
                    </a:lnTo>
                    <a:lnTo>
                      <a:pt x="38" y="135"/>
                    </a:lnTo>
                    <a:lnTo>
                      <a:pt x="32" y="126"/>
                    </a:lnTo>
                    <a:lnTo>
                      <a:pt x="26" y="117"/>
                    </a:lnTo>
                    <a:lnTo>
                      <a:pt x="21" y="107"/>
                    </a:lnTo>
                    <a:lnTo>
                      <a:pt x="17" y="98"/>
                    </a:lnTo>
                    <a:lnTo>
                      <a:pt x="14" y="86"/>
                    </a:lnTo>
                    <a:lnTo>
                      <a:pt x="11" y="75"/>
                    </a:lnTo>
                    <a:lnTo>
                      <a:pt x="10" y="63"/>
                    </a:lnTo>
                    <a:lnTo>
                      <a:pt x="9" y="51"/>
                    </a:lnTo>
                    <a:lnTo>
                      <a:pt x="9" y="44"/>
                    </a:lnTo>
                    <a:lnTo>
                      <a:pt x="10" y="38"/>
                    </a:lnTo>
                    <a:lnTo>
                      <a:pt x="11" y="32"/>
                    </a:lnTo>
                    <a:lnTo>
                      <a:pt x="12" y="24"/>
                    </a:lnTo>
                    <a:lnTo>
                      <a:pt x="13" y="18"/>
                    </a:lnTo>
                    <a:lnTo>
                      <a:pt x="14" y="12"/>
                    </a:lnTo>
                    <a:lnTo>
                      <a:pt x="16" y="6"/>
                    </a:lnTo>
                    <a:lnTo>
                      <a:pt x="18" y="0"/>
                    </a:lnTo>
                    <a:lnTo>
                      <a:pt x="16" y="3"/>
                    </a:lnTo>
                    <a:lnTo>
                      <a:pt x="15" y="5"/>
                    </a:lnTo>
                    <a:lnTo>
                      <a:pt x="13" y="6"/>
                    </a:lnTo>
                    <a:lnTo>
                      <a:pt x="11" y="9"/>
                    </a:lnTo>
                    <a:lnTo>
                      <a:pt x="9" y="11"/>
                    </a:lnTo>
                    <a:lnTo>
                      <a:pt x="7" y="14"/>
                    </a:lnTo>
                    <a:lnTo>
                      <a:pt x="5" y="16"/>
                    </a:ln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F6C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1141" y="2650"/>
                <a:ext cx="42" cy="30"/>
              </a:xfrm>
              <a:custGeom>
                <a:avLst/>
                <a:gdLst>
                  <a:gd name="T0" fmla="*/ 4 w 209"/>
                  <a:gd name="T1" fmla="*/ 21 h 181"/>
                  <a:gd name="T2" fmla="*/ 2 w 209"/>
                  <a:gd name="T3" fmla="*/ 31 h 181"/>
                  <a:gd name="T4" fmla="*/ 1 w 209"/>
                  <a:gd name="T5" fmla="*/ 41 h 181"/>
                  <a:gd name="T6" fmla="*/ 0 w 209"/>
                  <a:gd name="T7" fmla="*/ 52 h 181"/>
                  <a:gd name="T8" fmla="*/ 0 w 209"/>
                  <a:gd name="T9" fmla="*/ 71 h 181"/>
                  <a:gd name="T10" fmla="*/ 4 w 209"/>
                  <a:gd name="T11" fmla="*/ 95 h 181"/>
                  <a:gd name="T12" fmla="*/ 12 w 209"/>
                  <a:gd name="T13" fmla="*/ 117 h 181"/>
                  <a:gd name="T14" fmla="*/ 23 w 209"/>
                  <a:gd name="T15" fmla="*/ 137 h 181"/>
                  <a:gd name="T16" fmla="*/ 37 w 209"/>
                  <a:gd name="T17" fmla="*/ 154 h 181"/>
                  <a:gd name="T18" fmla="*/ 54 w 209"/>
                  <a:gd name="T19" fmla="*/ 167 h 181"/>
                  <a:gd name="T20" fmla="*/ 72 w 209"/>
                  <a:gd name="T21" fmla="*/ 176 h 181"/>
                  <a:gd name="T22" fmla="*/ 94 w 209"/>
                  <a:gd name="T23" fmla="*/ 181 h 181"/>
                  <a:gd name="T24" fmla="*/ 115 w 209"/>
                  <a:gd name="T25" fmla="*/ 181 h 181"/>
                  <a:gd name="T26" fmla="*/ 135 w 209"/>
                  <a:gd name="T27" fmla="*/ 176 h 181"/>
                  <a:gd name="T28" fmla="*/ 153 w 209"/>
                  <a:gd name="T29" fmla="*/ 167 h 181"/>
                  <a:gd name="T30" fmla="*/ 169 w 209"/>
                  <a:gd name="T31" fmla="*/ 154 h 181"/>
                  <a:gd name="T32" fmla="*/ 183 w 209"/>
                  <a:gd name="T33" fmla="*/ 138 h 181"/>
                  <a:gd name="T34" fmla="*/ 194 w 209"/>
                  <a:gd name="T35" fmla="*/ 118 h 181"/>
                  <a:gd name="T36" fmla="*/ 203 w 209"/>
                  <a:gd name="T37" fmla="*/ 96 h 181"/>
                  <a:gd name="T38" fmla="*/ 208 w 209"/>
                  <a:gd name="T39" fmla="*/ 72 h 181"/>
                  <a:gd name="T40" fmla="*/ 207 w 209"/>
                  <a:gd name="T41" fmla="*/ 57 h 181"/>
                  <a:gd name="T42" fmla="*/ 205 w 209"/>
                  <a:gd name="T43" fmla="*/ 52 h 181"/>
                  <a:gd name="T44" fmla="*/ 202 w 209"/>
                  <a:gd name="T45" fmla="*/ 46 h 181"/>
                  <a:gd name="T46" fmla="*/ 200 w 209"/>
                  <a:gd name="T47" fmla="*/ 41 h 181"/>
                  <a:gd name="T48" fmla="*/ 197 w 209"/>
                  <a:gd name="T49" fmla="*/ 41 h 181"/>
                  <a:gd name="T50" fmla="*/ 198 w 209"/>
                  <a:gd name="T51" fmla="*/ 46 h 181"/>
                  <a:gd name="T52" fmla="*/ 198 w 209"/>
                  <a:gd name="T53" fmla="*/ 51 h 181"/>
                  <a:gd name="T54" fmla="*/ 200 w 209"/>
                  <a:gd name="T55" fmla="*/ 55 h 181"/>
                  <a:gd name="T56" fmla="*/ 198 w 209"/>
                  <a:gd name="T57" fmla="*/ 70 h 181"/>
                  <a:gd name="T58" fmla="*/ 194 w 209"/>
                  <a:gd name="T59" fmla="*/ 91 h 181"/>
                  <a:gd name="T60" fmla="*/ 187 w 209"/>
                  <a:gd name="T61" fmla="*/ 112 h 181"/>
                  <a:gd name="T62" fmla="*/ 177 w 209"/>
                  <a:gd name="T63" fmla="*/ 130 h 181"/>
                  <a:gd name="T64" fmla="*/ 164 w 209"/>
                  <a:gd name="T65" fmla="*/ 145 h 181"/>
                  <a:gd name="T66" fmla="*/ 149 w 209"/>
                  <a:gd name="T67" fmla="*/ 157 h 181"/>
                  <a:gd name="T68" fmla="*/ 132 w 209"/>
                  <a:gd name="T69" fmla="*/ 166 h 181"/>
                  <a:gd name="T70" fmla="*/ 114 w 209"/>
                  <a:gd name="T71" fmla="*/ 170 h 181"/>
                  <a:gd name="T72" fmla="*/ 94 w 209"/>
                  <a:gd name="T73" fmla="*/ 170 h 181"/>
                  <a:gd name="T74" fmla="*/ 76 w 209"/>
                  <a:gd name="T75" fmla="*/ 166 h 181"/>
                  <a:gd name="T76" fmla="*/ 58 w 209"/>
                  <a:gd name="T77" fmla="*/ 157 h 181"/>
                  <a:gd name="T78" fmla="*/ 43 w 209"/>
                  <a:gd name="T79" fmla="*/ 145 h 181"/>
                  <a:gd name="T80" fmla="*/ 30 w 209"/>
                  <a:gd name="T81" fmla="*/ 130 h 181"/>
                  <a:gd name="T82" fmla="*/ 20 w 209"/>
                  <a:gd name="T83" fmla="*/ 112 h 181"/>
                  <a:gd name="T84" fmla="*/ 13 w 209"/>
                  <a:gd name="T85" fmla="*/ 91 h 181"/>
                  <a:gd name="T86" fmla="*/ 9 w 209"/>
                  <a:gd name="T87" fmla="*/ 70 h 181"/>
                  <a:gd name="T88" fmla="*/ 9 w 209"/>
                  <a:gd name="T89" fmla="*/ 49 h 181"/>
                  <a:gd name="T90" fmla="*/ 11 w 209"/>
                  <a:gd name="T91" fmla="*/ 35 h 181"/>
                  <a:gd name="T92" fmla="*/ 14 w 209"/>
                  <a:gd name="T93" fmla="*/ 21 h 181"/>
                  <a:gd name="T94" fmla="*/ 19 w 209"/>
                  <a:gd name="T95" fmla="*/ 6 h 181"/>
                  <a:gd name="T96" fmla="*/ 20 w 209"/>
                  <a:gd name="T97" fmla="*/ 1 h 181"/>
                  <a:gd name="T98" fmla="*/ 16 w 209"/>
                  <a:gd name="T99" fmla="*/ 6 h 181"/>
                  <a:gd name="T100" fmla="*/ 12 w 209"/>
                  <a:gd name="T101" fmla="*/ 10 h 181"/>
                  <a:gd name="T102" fmla="*/ 8 w 209"/>
                  <a:gd name="T103" fmla="*/ 1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9" h="181">
                    <a:moveTo>
                      <a:pt x="6" y="16"/>
                    </a:moveTo>
                    <a:lnTo>
                      <a:pt x="4" y="21"/>
                    </a:lnTo>
                    <a:lnTo>
                      <a:pt x="3" y="25"/>
                    </a:lnTo>
                    <a:lnTo>
                      <a:pt x="2" y="31"/>
                    </a:lnTo>
                    <a:lnTo>
                      <a:pt x="1" y="36"/>
                    </a:lnTo>
                    <a:lnTo>
                      <a:pt x="1" y="41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71"/>
                    </a:lnTo>
                    <a:lnTo>
                      <a:pt x="2" y="83"/>
                    </a:lnTo>
                    <a:lnTo>
                      <a:pt x="4" y="95"/>
                    </a:lnTo>
                    <a:lnTo>
                      <a:pt x="8" y="106"/>
                    </a:lnTo>
                    <a:lnTo>
                      <a:pt x="12" y="117"/>
                    </a:lnTo>
                    <a:lnTo>
                      <a:pt x="17" y="127"/>
                    </a:lnTo>
                    <a:lnTo>
                      <a:pt x="23" y="137"/>
                    </a:lnTo>
                    <a:lnTo>
                      <a:pt x="30" y="145"/>
                    </a:lnTo>
                    <a:lnTo>
                      <a:pt x="37" y="154"/>
                    </a:lnTo>
                    <a:lnTo>
                      <a:pt x="45" y="161"/>
                    </a:lnTo>
                    <a:lnTo>
                      <a:pt x="54" y="167"/>
                    </a:lnTo>
                    <a:lnTo>
                      <a:pt x="63" y="172"/>
                    </a:lnTo>
                    <a:lnTo>
                      <a:pt x="72" y="176"/>
                    </a:lnTo>
                    <a:lnTo>
                      <a:pt x="83" y="179"/>
                    </a:lnTo>
                    <a:lnTo>
                      <a:pt x="94" y="181"/>
                    </a:lnTo>
                    <a:lnTo>
                      <a:pt x="104" y="181"/>
                    </a:lnTo>
                    <a:lnTo>
                      <a:pt x="115" y="181"/>
                    </a:lnTo>
                    <a:lnTo>
                      <a:pt x="125" y="179"/>
                    </a:lnTo>
                    <a:lnTo>
                      <a:pt x="135" y="176"/>
                    </a:lnTo>
                    <a:lnTo>
                      <a:pt x="144" y="173"/>
                    </a:lnTo>
                    <a:lnTo>
                      <a:pt x="153" y="167"/>
                    </a:lnTo>
                    <a:lnTo>
                      <a:pt x="161" y="161"/>
                    </a:lnTo>
                    <a:lnTo>
                      <a:pt x="169" y="154"/>
                    </a:lnTo>
                    <a:lnTo>
                      <a:pt x="177" y="146"/>
                    </a:lnTo>
                    <a:lnTo>
                      <a:pt x="183" y="138"/>
                    </a:lnTo>
                    <a:lnTo>
                      <a:pt x="189" y="129"/>
                    </a:lnTo>
                    <a:lnTo>
                      <a:pt x="194" y="118"/>
                    </a:lnTo>
                    <a:lnTo>
                      <a:pt x="200" y="107"/>
                    </a:lnTo>
                    <a:lnTo>
                      <a:pt x="203" y="96"/>
                    </a:lnTo>
                    <a:lnTo>
                      <a:pt x="206" y="84"/>
                    </a:lnTo>
                    <a:lnTo>
                      <a:pt x="208" y="72"/>
                    </a:lnTo>
                    <a:lnTo>
                      <a:pt x="209" y="60"/>
                    </a:lnTo>
                    <a:lnTo>
                      <a:pt x="207" y="57"/>
                    </a:lnTo>
                    <a:lnTo>
                      <a:pt x="206" y="54"/>
                    </a:lnTo>
                    <a:lnTo>
                      <a:pt x="205" y="52"/>
                    </a:lnTo>
                    <a:lnTo>
                      <a:pt x="204" y="49"/>
                    </a:lnTo>
                    <a:lnTo>
                      <a:pt x="202" y="46"/>
                    </a:lnTo>
                    <a:lnTo>
                      <a:pt x="201" y="43"/>
                    </a:lnTo>
                    <a:lnTo>
                      <a:pt x="200" y="41"/>
                    </a:lnTo>
                    <a:lnTo>
                      <a:pt x="197" y="39"/>
                    </a:lnTo>
                    <a:lnTo>
                      <a:pt x="197" y="41"/>
                    </a:lnTo>
                    <a:lnTo>
                      <a:pt x="198" y="43"/>
                    </a:lnTo>
                    <a:lnTo>
                      <a:pt x="198" y="46"/>
                    </a:lnTo>
                    <a:lnTo>
                      <a:pt x="198" y="48"/>
                    </a:lnTo>
                    <a:lnTo>
                      <a:pt x="198" y="51"/>
                    </a:lnTo>
                    <a:lnTo>
                      <a:pt x="198" y="53"/>
                    </a:lnTo>
                    <a:lnTo>
                      <a:pt x="200" y="55"/>
                    </a:lnTo>
                    <a:lnTo>
                      <a:pt x="200" y="58"/>
                    </a:lnTo>
                    <a:lnTo>
                      <a:pt x="198" y="70"/>
                    </a:lnTo>
                    <a:lnTo>
                      <a:pt x="197" y="81"/>
                    </a:lnTo>
                    <a:lnTo>
                      <a:pt x="194" y="91"/>
                    </a:lnTo>
                    <a:lnTo>
                      <a:pt x="191" y="102"/>
                    </a:lnTo>
                    <a:lnTo>
                      <a:pt x="187" y="112"/>
                    </a:lnTo>
                    <a:lnTo>
                      <a:pt x="182" y="121"/>
                    </a:lnTo>
                    <a:lnTo>
                      <a:pt x="177" y="130"/>
                    </a:lnTo>
                    <a:lnTo>
                      <a:pt x="171" y="138"/>
                    </a:lnTo>
                    <a:lnTo>
                      <a:pt x="164" y="145"/>
                    </a:lnTo>
                    <a:lnTo>
                      <a:pt x="157" y="151"/>
                    </a:lnTo>
                    <a:lnTo>
                      <a:pt x="149" y="157"/>
                    </a:lnTo>
                    <a:lnTo>
                      <a:pt x="141" y="162"/>
                    </a:lnTo>
                    <a:lnTo>
                      <a:pt x="132" y="166"/>
                    </a:lnTo>
                    <a:lnTo>
                      <a:pt x="123" y="169"/>
                    </a:lnTo>
                    <a:lnTo>
                      <a:pt x="114" y="170"/>
                    </a:lnTo>
                    <a:lnTo>
                      <a:pt x="104" y="170"/>
                    </a:lnTo>
                    <a:lnTo>
                      <a:pt x="94" y="170"/>
                    </a:lnTo>
                    <a:lnTo>
                      <a:pt x="85" y="169"/>
                    </a:lnTo>
                    <a:lnTo>
                      <a:pt x="76" y="166"/>
                    </a:lnTo>
                    <a:lnTo>
                      <a:pt x="66" y="162"/>
                    </a:lnTo>
                    <a:lnTo>
                      <a:pt x="58" y="157"/>
                    </a:lnTo>
                    <a:lnTo>
                      <a:pt x="50" y="151"/>
                    </a:lnTo>
                    <a:lnTo>
                      <a:pt x="43" y="145"/>
                    </a:lnTo>
                    <a:lnTo>
                      <a:pt x="36" y="138"/>
                    </a:lnTo>
                    <a:lnTo>
                      <a:pt x="30" y="130"/>
                    </a:lnTo>
                    <a:lnTo>
                      <a:pt x="25" y="121"/>
                    </a:lnTo>
                    <a:lnTo>
                      <a:pt x="20" y="112"/>
                    </a:lnTo>
                    <a:lnTo>
                      <a:pt x="16" y="102"/>
                    </a:lnTo>
                    <a:lnTo>
                      <a:pt x="13" y="91"/>
                    </a:lnTo>
                    <a:lnTo>
                      <a:pt x="11" y="81"/>
                    </a:lnTo>
                    <a:lnTo>
                      <a:pt x="9" y="70"/>
                    </a:lnTo>
                    <a:lnTo>
                      <a:pt x="9" y="58"/>
                    </a:lnTo>
                    <a:lnTo>
                      <a:pt x="9" y="49"/>
                    </a:lnTo>
                    <a:lnTo>
                      <a:pt x="10" y="42"/>
                    </a:lnTo>
                    <a:lnTo>
                      <a:pt x="11" y="35"/>
                    </a:lnTo>
                    <a:lnTo>
                      <a:pt x="12" y="28"/>
                    </a:lnTo>
                    <a:lnTo>
                      <a:pt x="14" y="21"/>
                    </a:lnTo>
                    <a:lnTo>
                      <a:pt x="16" y="13"/>
                    </a:lnTo>
                    <a:lnTo>
                      <a:pt x="19" y="6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14" y="7"/>
                    </a:lnTo>
                    <a:lnTo>
                      <a:pt x="12" y="10"/>
                    </a:lnTo>
                    <a:lnTo>
                      <a:pt x="10" y="12"/>
                    </a:lnTo>
                    <a:lnTo>
                      <a:pt x="8" y="13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1142" y="2649"/>
                <a:ext cx="40" cy="30"/>
              </a:xfrm>
              <a:custGeom>
                <a:avLst/>
                <a:gdLst>
                  <a:gd name="T0" fmla="*/ 200 w 200"/>
                  <a:gd name="T1" fmla="*/ 64 h 183"/>
                  <a:gd name="T2" fmla="*/ 200 w 200"/>
                  <a:gd name="T3" fmla="*/ 61 h 183"/>
                  <a:gd name="T4" fmla="*/ 200 w 200"/>
                  <a:gd name="T5" fmla="*/ 59 h 183"/>
                  <a:gd name="T6" fmla="*/ 200 w 200"/>
                  <a:gd name="T7" fmla="*/ 58 h 183"/>
                  <a:gd name="T8" fmla="*/ 198 w 200"/>
                  <a:gd name="T9" fmla="*/ 53 h 183"/>
                  <a:gd name="T10" fmla="*/ 196 w 200"/>
                  <a:gd name="T11" fmla="*/ 48 h 183"/>
                  <a:gd name="T12" fmla="*/ 192 w 200"/>
                  <a:gd name="T13" fmla="*/ 42 h 183"/>
                  <a:gd name="T14" fmla="*/ 188 w 200"/>
                  <a:gd name="T15" fmla="*/ 37 h 183"/>
                  <a:gd name="T16" fmla="*/ 187 w 200"/>
                  <a:gd name="T17" fmla="*/ 38 h 183"/>
                  <a:gd name="T18" fmla="*/ 189 w 200"/>
                  <a:gd name="T19" fmla="*/ 46 h 183"/>
                  <a:gd name="T20" fmla="*/ 190 w 200"/>
                  <a:gd name="T21" fmla="*/ 53 h 183"/>
                  <a:gd name="T22" fmla="*/ 190 w 200"/>
                  <a:gd name="T23" fmla="*/ 61 h 183"/>
                  <a:gd name="T24" fmla="*/ 190 w 200"/>
                  <a:gd name="T25" fmla="*/ 76 h 183"/>
                  <a:gd name="T26" fmla="*/ 186 w 200"/>
                  <a:gd name="T27" fmla="*/ 97 h 183"/>
                  <a:gd name="T28" fmla="*/ 179 w 200"/>
                  <a:gd name="T29" fmla="*/ 116 h 183"/>
                  <a:gd name="T30" fmla="*/ 169 w 200"/>
                  <a:gd name="T31" fmla="*/ 133 h 183"/>
                  <a:gd name="T32" fmla="*/ 157 w 200"/>
                  <a:gd name="T33" fmla="*/ 147 h 183"/>
                  <a:gd name="T34" fmla="*/ 143 w 200"/>
                  <a:gd name="T35" fmla="*/ 159 h 183"/>
                  <a:gd name="T36" fmla="*/ 127 w 200"/>
                  <a:gd name="T37" fmla="*/ 168 h 183"/>
                  <a:gd name="T38" fmla="*/ 109 w 200"/>
                  <a:gd name="T39" fmla="*/ 173 h 183"/>
                  <a:gd name="T40" fmla="*/ 91 w 200"/>
                  <a:gd name="T41" fmla="*/ 173 h 183"/>
                  <a:gd name="T42" fmla="*/ 73 w 200"/>
                  <a:gd name="T43" fmla="*/ 168 h 183"/>
                  <a:gd name="T44" fmla="*/ 56 w 200"/>
                  <a:gd name="T45" fmla="*/ 159 h 183"/>
                  <a:gd name="T46" fmla="*/ 42 w 200"/>
                  <a:gd name="T47" fmla="*/ 147 h 183"/>
                  <a:gd name="T48" fmla="*/ 30 w 200"/>
                  <a:gd name="T49" fmla="*/ 133 h 183"/>
                  <a:gd name="T50" fmla="*/ 20 w 200"/>
                  <a:gd name="T51" fmla="*/ 116 h 183"/>
                  <a:gd name="T52" fmla="*/ 13 w 200"/>
                  <a:gd name="T53" fmla="*/ 97 h 183"/>
                  <a:gd name="T54" fmla="*/ 10 w 200"/>
                  <a:gd name="T55" fmla="*/ 76 h 183"/>
                  <a:gd name="T56" fmla="*/ 9 w 200"/>
                  <a:gd name="T57" fmla="*/ 55 h 183"/>
                  <a:gd name="T58" fmla="*/ 12 w 200"/>
                  <a:gd name="T59" fmla="*/ 38 h 183"/>
                  <a:gd name="T60" fmla="*/ 16 w 200"/>
                  <a:gd name="T61" fmla="*/ 22 h 183"/>
                  <a:gd name="T62" fmla="*/ 23 w 200"/>
                  <a:gd name="T63" fmla="*/ 7 h 183"/>
                  <a:gd name="T64" fmla="*/ 25 w 200"/>
                  <a:gd name="T65" fmla="*/ 1 h 183"/>
                  <a:gd name="T66" fmla="*/ 20 w 200"/>
                  <a:gd name="T67" fmla="*/ 5 h 183"/>
                  <a:gd name="T68" fmla="*/ 16 w 200"/>
                  <a:gd name="T69" fmla="*/ 8 h 183"/>
                  <a:gd name="T70" fmla="*/ 11 w 200"/>
                  <a:gd name="T71" fmla="*/ 13 h 183"/>
                  <a:gd name="T72" fmla="*/ 7 w 200"/>
                  <a:gd name="T73" fmla="*/ 20 h 183"/>
                  <a:gd name="T74" fmla="*/ 4 w 200"/>
                  <a:gd name="T75" fmla="*/ 32 h 183"/>
                  <a:gd name="T76" fmla="*/ 2 w 200"/>
                  <a:gd name="T77" fmla="*/ 46 h 183"/>
                  <a:gd name="T78" fmla="*/ 0 w 200"/>
                  <a:gd name="T79" fmla="*/ 58 h 183"/>
                  <a:gd name="T80" fmla="*/ 1 w 200"/>
                  <a:gd name="T81" fmla="*/ 77 h 183"/>
                  <a:gd name="T82" fmla="*/ 5 w 200"/>
                  <a:gd name="T83" fmla="*/ 100 h 183"/>
                  <a:gd name="T84" fmla="*/ 12 w 200"/>
                  <a:gd name="T85" fmla="*/ 121 h 183"/>
                  <a:gd name="T86" fmla="*/ 23 w 200"/>
                  <a:gd name="T87" fmla="*/ 140 h 183"/>
                  <a:gd name="T88" fmla="*/ 36 w 200"/>
                  <a:gd name="T89" fmla="*/ 156 h 183"/>
                  <a:gd name="T90" fmla="*/ 52 w 200"/>
                  <a:gd name="T91" fmla="*/ 169 h 183"/>
                  <a:gd name="T92" fmla="*/ 70 w 200"/>
                  <a:gd name="T93" fmla="*/ 179 h 183"/>
                  <a:gd name="T94" fmla="*/ 90 w 200"/>
                  <a:gd name="T95" fmla="*/ 182 h 183"/>
                  <a:gd name="T96" fmla="*/ 110 w 200"/>
                  <a:gd name="T97" fmla="*/ 182 h 183"/>
                  <a:gd name="T98" fmla="*/ 130 w 200"/>
                  <a:gd name="T99" fmla="*/ 179 h 183"/>
                  <a:gd name="T100" fmla="*/ 147 w 200"/>
                  <a:gd name="T101" fmla="*/ 169 h 183"/>
                  <a:gd name="T102" fmla="*/ 163 w 200"/>
                  <a:gd name="T103" fmla="*/ 156 h 183"/>
                  <a:gd name="T104" fmla="*/ 176 w 200"/>
                  <a:gd name="T105" fmla="*/ 140 h 183"/>
                  <a:gd name="T106" fmla="*/ 187 w 200"/>
                  <a:gd name="T107" fmla="*/ 121 h 183"/>
                  <a:gd name="T108" fmla="*/ 196 w 200"/>
                  <a:gd name="T109" fmla="*/ 100 h 183"/>
                  <a:gd name="T110" fmla="*/ 200 w 200"/>
                  <a:gd name="T111" fmla="*/ 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00" h="183">
                    <a:moveTo>
                      <a:pt x="200" y="65"/>
                    </a:moveTo>
                    <a:lnTo>
                      <a:pt x="200" y="64"/>
                    </a:lnTo>
                    <a:lnTo>
                      <a:pt x="200" y="62"/>
                    </a:lnTo>
                    <a:lnTo>
                      <a:pt x="200" y="61"/>
                    </a:lnTo>
                    <a:lnTo>
                      <a:pt x="200" y="60"/>
                    </a:lnTo>
                    <a:lnTo>
                      <a:pt x="200" y="59"/>
                    </a:lnTo>
                    <a:lnTo>
                      <a:pt x="200" y="58"/>
                    </a:lnTo>
                    <a:lnTo>
                      <a:pt x="200" y="58"/>
                    </a:lnTo>
                    <a:lnTo>
                      <a:pt x="200" y="56"/>
                    </a:lnTo>
                    <a:lnTo>
                      <a:pt x="198" y="53"/>
                    </a:lnTo>
                    <a:lnTo>
                      <a:pt x="197" y="50"/>
                    </a:lnTo>
                    <a:lnTo>
                      <a:pt x="196" y="48"/>
                    </a:lnTo>
                    <a:lnTo>
                      <a:pt x="193" y="46"/>
                    </a:lnTo>
                    <a:lnTo>
                      <a:pt x="192" y="42"/>
                    </a:lnTo>
                    <a:lnTo>
                      <a:pt x="190" y="40"/>
                    </a:lnTo>
                    <a:lnTo>
                      <a:pt x="188" y="37"/>
                    </a:lnTo>
                    <a:lnTo>
                      <a:pt x="187" y="35"/>
                    </a:lnTo>
                    <a:lnTo>
                      <a:pt x="187" y="38"/>
                    </a:lnTo>
                    <a:lnTo>
                      <a:pt x="188" y="42"/>
                    </a:lnTo>
                    <a:lnTo>
                      <a:pt x="189" y="46"/>
                    </a:lnTo>
                    <a:lnTo>
                      <a:pt x="189" y="49"/>
                    </a:lnTo>
                    <a:lnTo>
                      <a:pt x="190" y="53"/>
                    </a:lnTo>
                    <a:lnTo>
                      <a:pt x="190" y="58"/>
                    </a:lnTo>
                    <a:lnTo>
                      <a:pt x="190" y="61"/>
                    </a:lnTo>
                    <a:lnTo>
                      <a:pt x="190" y="65"/>
                    </a:lnTo>
                    <a:lnTo>
                      <a:pt x="190" y="76"/>
                    </a:lnTo>
                    <a:lnTo>
                      <a:pt x="188" y="86"/>
                    </a:lnTo>
                    <a:lnTo>
                      <a:pt x="186" y="97"/>
                    </a:lnTo>
                    <a:lnTo>
                      <a:pt x="183" y="107"/>
                    </a:lnTo>
                    <a:lnTo>
                      <a:pt x="179" y="116"/>
                    </a:lnTo>
                    <a:lnTo>
                      <a:pt x="175" y="125"/>
                    </a:lnTo>
                    <a:lnTo>
                      <a:pt x="169" y="133"/>
                    </a:lnTo>
                    <a:lnTo>
                      <a:pt x="164" y="142"/>
                    </a:lnTo>
                    <a:lnTo>
                      <a:pt x="157" y="147"/>
                    </a:lnTo>
                    <a:lnTo>
                      <a:pt x="150" y="155"/>
                    </a:lnTo>
                    <a:lnTo>
                      <a:pt x="143" y="159"/>
                    </a:lnTo>
                    <a:lnTo>
                      <a:pt x="135" y="164"/>
                    </a:lnTo>
                    <a:lnTo>
                      <a:pt x="127" y="168"/>
                    </a:lnTo>
                    <a:lnTo>
                      <a:pt x="118" y="170"/>
                    </a:lnTo>
                    <a:lnTo>
                      <a:pt x="109" y="173"/>
                    </a:lnTo>
                    <a:lnTo>
                      <a:pt x="100" y="173"/>
                    </a:lnTo>
                    <a:lnTo>
                      <a:pt x="91" y="173"/>
                    </a:lnTo>
                    <a:lnTo>
                      <a:pt x="82" y="170"/>
                    </a:lnTo>
                    <a:lnTo>
                      <a:pt x="73" y="168"/>
                    </a:lnTo>
                    <a:lnTo>
                      <a:pt x="64" y="164"/>
                    </a:lnTo>
                    <a:lnTo>
                      <a:pt x="56" y="159"/>
                    </a:lnTo>
                    <a:lnTo>
                      <a:pt x="49" y="155"/>
                    </a:lnTo>
                    <a:lnTo>
                      <a:pt x="42" y="147"/>
                    </a:lnTo>
                    <a:lnTo>
                      <a:pt x="36" y="142"/>
                    </a:lnTo>
                    <a:lnTo>
                      <a:pt x="30" y="133"/>
                    </a:lnTo>
                    <a:lnTo>
                      <a:pt x="25" y="125"/>
                    </a:lnTo>
                    <a:lnTo>
                      <a:pt x="20" y="116"/>
                    </a:lnTo>
                    <a:lnTo>
                      <a:pt x="16" y="107"/>
                    </a:lnTo>
                    <a:lnTo>
                      <a:pt x="13" y="97"/>
                    </a:lnTo>
                    <a:lnTo>
                      <a:pt x="11" y="86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9" y="55"/>
                    </a:lnTo>
                    <a:lnTo>
                      <a:pt x="10" y="47"/>
                    </a:lnTo>
                    <a:lnTo>
                      <a:pt x="12" y="38"/>
                    </a:lnTo>
                    <a:lnTo>
                      <a:pt x="14" y="30"/>
                    </a:lnTo>
                    <a:lnTo>
                      <a:pt x="16" y="22"/>
                    </a:lnTo>
                    <a:lnTo>
                      <a:pt x="20" y="14"/>
                    </a:lnTo>
                    <a:lnTo>
                      <a:pt x="23" y="7"/>
                    </a:lnTo>
                    <a:lnTo>
                      <a:pt x="27" y="0"/>
                    </a:lnTo>
                    <a:lnTo>
                      <a:pt x="25" y="1"/>
                    </a:lnTo>
                    <a:lnTo>
                      <a:pt x="22" y="4"/>
                    </a:lnTo>
                    <a:lnTo>
                      <a:pt x="20" y="5"/>
                    </a:lnTo>
                    <a:lnTo>
                      <a:pt x="18" y="7"/>
                    </a:lnTo>
                    <a:lnTo>
                      <a:pt x="16" y="8"/>
                    </a:lnTo>
                    <a:lnTo>
                      <a:pt x="14" y="11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7" y="20"/>
                    </a:lnTo>
                    <a:lnTo>
                      <a:pt x="5" y="26"/>
                    </a:lnTo>
                    <a:lnTo>
                      <a:pt x="4" y="32"/>
                    </a:lnTo>
                    <a:lnTo>
                      <a:pt x="3" y="38"/>
                    </a:lnTo>
                    <a:lnTo>
                      <a:pt x="2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1" y="77"/>
                    </a:lnTo>
                    <a:lnTo>
                      <a:pt x="2" y="89"/>
                    </a:lnTo>
                    <a:lnTo>
                      <a:pt x="5" y="100"/>
                    </a:lnTo>
                    <a:lnTo>
                      <a:pt x="8" y="112"/>
                    </a:lnTo>
                    <a:lnTo>
                      <a:pt x="12" y="121"/>
                    </a:lnTo>
                    <a:lnTo>
                      <a:pt x="17" y="131"/>
                    </a:lnTo>
                    <a:lnTo>
                      <a:pt x="23" y="140"/>
                    </a:lnTo>
                    <a:lnTo>
                      <a:pt x="29" y="149"/>
                    </a:lnTo>
                    <a:lnTo>
                      <a:pt x="36" y="156"/>
                    </a:lnTo>
                    <a:lnTo>
                      <a:pt x="44" y="163"/>
                    </a:lnTo>
                    <a:lnTo>
                      <a:pt x="52" y="169"/>
                    </a:lnTo>
                    <a:lnTo>
                      <a:pt x="61" y="174"/>
                    </a:lnTo>
                    <a:lnTo>
                      <a:pt x="70" y="179"/>
                    </a:lnTo>
                    <a:lnTo>
                      <a:pt x="80" y="181"/>
                    </a:lnTo>
                    <a:lnTo>
                      <a:pt x="90" y="182"/>
                    </a:lnTo>
                    <a:lnTo>
                      <a:pt x="100" y="183"/>
                    </a:lnTo>
                    <a:lnTo>
                      <a:pt x="110" y="182"/>
                    </a:lnTo>
                    <a:lnTo>
                      <a:pt x="120" y="181"/>
                    </a:lnTo>
                    <a:lnTo>
                      <a:pt x="130" y="179"/>
                    </a:lnTo>
                    <a:lnTo>
                      <a:pt x="139" y="174"/>
                    </a:lnTo>
                    <a:lnTo>
                      <a:pt x="147" y="169"/>
                    </a:lnTo>
                    <a:lnTo>
                      <a:pt x="155" y="163"/>
                    </a:lnTo>
                    <a:lnTo>
                      <a:pt x="163" y="156"/>
                    </a:lnTo>
                    <a:lnTo>
                      <a:pt x="170" y="149"/>
                    </a:lnTo>
                    <a:lnTo>
                      <a:pt x="176" y="140"/>
                    </a:lnTo>
                    <a:lnTo>
                      <a:pt x="182" y="131"/>
                    </a:lnTo>
                    <a:lnTo>
                      <a:pt x="187" y="121"/>
                    </a:lnTo>
                    <a:lnTo>
                      <a:pt x="191" y="112"/>
                    </a:lnTo>
                    <a:lnTo>
                      <a:pt x="196" y="100"/>
                    </a:lnTo>
                    <a:lnTo>
                      <a:pt x="198" y="89"/>
                    </a:lnTo>
                    <a:lnTo>
                      <a:pt x="200" y="77"/>
                    </a:lnTo>
                    <a:lnTo>
                      <a:pt x="200" y="65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7"/>
              <p:cNvSpPr>
                <a:spLocks/>
              </p:cNvSpPr>
              <p:nvPr/>
            </p:nvSpPr>
            <p:spPr bwMode="auto">
              <a:xfrm>
                <a:off x="1143" y="2648"/>
                <a:ext cx="38" cy="30"/>
              </a:xfrm>
              <a:custGeom>
                <a:avLst/>
                <a:gdLst>
                  <a:gd name="T0" fmla="*/ 191 w 191"/>
                  <a:gd name="T1" fmla="*/ 68 h 183"/>
                  <a:gd name="T2" fmla="*/ 189 w 191"/>
                  <a:gd name="T3" fmla="*/ 64 h 183"/>
                  <a:gd name="T4" fmla="*/ 189 w 191"/>
                  <a:gd name="T5" fmla="*/ 59 h 183"/>
                  <a:gd name="T6" fmla="*/ 188 w 191"/>
                  <a:gd name="T7" fmla="*/ 54 h 183"/>
                  <a:gd name="T8" fmla="*/ 187 w 191"/>
                  <a:gd name="T9" fmla="*/ 48 h 183"/>
                  <a:gd name="T10" fmla="*/ 183 w 191"/>
                  <a:gd name="T11" fmla="*/ 43 h 183"/>
                  <a:gd name="T12" fmla="*/ 179 w 191"/>
                  <a:gd name="T13" fmla="*/ 38 h 183"/>
                  <a:gd name="T14" fmla="*/ 176 w 191"/>
                  <a:gd name="T15" fmla="*/ 32 h 183"/>
                  <a:gd name="T16" fmla="*/ 175 w 191"/>
                  <a:gd name="T17" fmla="*/ 35 h 183"/>
                  <a:gd name="T18" fmla="*/ 178 w 191"/>
                  <a:gd name="T19" fmla="*/ 44 h 183"/>
                  <a:gd name="T20" fmla="*/ 180 w 191"/>
                  <a:gd name="T21" fmla="*/ 55 h 183"/>
                  <a:gd name="T22" fmla="*/ 180 w 191"/>
                  <a:gd name="T23" fmla="*/ 66 h 183"/>
                  <a:gd name="T24" fmla="*/ 180 w 191"/>
                  <a:gd name="T25" fmla="*/ 82 h 183"/>
                  <a:gd name="T26" fmla="*/ 177 w 191"/>
                  <a:gd name="T27" fmla="*/ 101 h 183"/>
                  <a:gd name="T28" fmla="*/ 170 w 191"/>
                  <a:gd name="T29" fmla="*/ 120 h 183"/>
                  <a:gd name="T30" fmla="*/ 161 w 191"/>
                  <a:gd name="T31" fmla="*/ 136 h 183"/>
                  <a:gd name="T32" fmla="*/ 149 w 191"/>
                  <a:gd name="T33" fmla="*/ 150 h 183"/>
                  <a:gd name="T34" fmla="*/ 136 w 191"/>
                  <a:gd name="T35" fmla="*/ 161 h 183"/>
                  <a:gd name="T36" fmla="*/ 121 w 191"/>
                  <a:gd name="T37" fmla="*/ 169 h 183"/>
                  <a:gd name="T38" fmla="*/ 104 w 191"/>
                  <a:gd name="T39" fmla="*/ 173 h 183"/>
                  <a:gd name="T40" fmla="*/ 86 w 191"/>
                  <a:gd name="T41" fmla="*/ 173 h 183"/>
                  <a:gd name="T42" fmla="*/ 70 w 191"/>
                  <a:gd name="T43" fmla="*/ 169 h 183"/>
                  <a:gd name="T44" fmla="*/ 53 w 191"/>
                  <a:gd name="T45" fmla="*/ 161 h 183"/>
                  <a:gd name="T46" fmla="*/ 40 w 191"/>
                  <a:gd name="T47" fmla="*/ 150 h 183"/>
                  <a:gd name="T48" fmla="*/ 28 w 191"/>
                  <a:gd name="T49" fmla="*/ 136 h 183"/>
                  <a:gd name="T50" fmla="*/ 19 w 191"/>
                  <a:gd name="T51" fmla="*/ 120 h 183"/>
                  <a:gd name="T52" fmla="*/ 12 w 191"/>
                  <a:gd name="T53" fmla="*/ 101 h 183"/>
                  <a:gd name="T54" fmla="*/ 9 w 191"/>
                  <a:gd name="T55" fmla="*/ 82 h 183"/>
                  <a:gd name="T56" fmla="*/ 9 w 191"/>
                  <a:gd name="T57" fmla="*/ 60 h 183"/>
                  <a:gd name="T58" fmla="*/ 12 w 191"/>
                  <a:gd name="T59" fmla="*/ 41 h 183"/>
                  <a:gd name="T60" fmla="*/ 18 w 191"/>
                  <a:gd name="T61" fmla="*/ 23 h 183"/>
                  <a:gd name="T62" fmla="*/ 27 w 191"/>
                  <a:gd name="T63" fmla="*/ 7 h 183"/>
                  <a:gd name="T64" fmla="*/ 30 w 191"/>
                  <a:gd name="T65" fmla="*/ 1 h 183"/>
                  <a:gd name="T66" fmla="*/ 25 w 191"/>
                  <a:gd name="T67" fmla="*/ 5 h 183"/>
                  <a:gd name="T68" fmla="*/ 20 w 191"/>
                  <a:gd name="T69" fmla="*/ 7 h 183"/>
                  <a:gd name="T70" fmla="*/ 15 w 191"/>
                  <a:gd name="T71" fmla="*/ 11 h 183"/>
                  <a:gd name="T72" fmla="*/ 10 w 191"/>
                  <a:gd name="T73" fmla="*/ 19 h 183"/>
                  <a:gd name="T74" fmla="*/ 5 w 191"/>
                  <a:gd name="T75" fmla="*/ 34 h 183"/>
                  <a:gd name="T76" fmla="*/ 2 w 191"/>
                  <a:gd name="T77" fmla="*/ 48 h 183"/>
                  <a:gd name="T78" fmla="*/ 0 w 191"/>
                  <a:gd name="T79" fmla="*/ 62 h 183"/>
                  <a:gd name="T80" fmla="*/ 0 w 191"/>
                  <a:gd name="T81" fmla="*/ 83 h 183"/>
                  <a:gd name="T82" fmla="*/ 4 w 191"/>
                  <a:gd name="T83" fmla="*/ 104 h 183"/>
                  <a:gd name="T84" fmla="*/ 11 w 191"/>
                  <a:gd name="T85" fmla="*/ 125 h 183"/>
                  <a:gd name="T86" fmla="*/ 21 w 191"/>
                  <a:gd name="T87" fmla="*/ 143 h 183"/>
                  <a:gd name="T88" fmla="*/ 34 w 191"/>
                  <a:gd name="T89" fmla="*/ 158 h 183"/>
                  <a:gd name="T90" fmla="*/ 49 w 191"/>
                  <a:gd name="T91" fmla="*/ 170 h 183"/>
                  <a:gd name="T92" fmla="*/ 67 w 191"/>
                  <a:gd name="T93" fmla="*/ 179 h 183"/>
                  <a:gd name="T94" fmla="*/ 85 w 191"/>
                  <a:gd name="T95" fmla="*/ 183 h 183"/>
                  <a:gd name="T96" fmla="*/ 105 w 191"/>
                  <a:gd name="T97" fmla="*/ 183 h 183"/>
                  <a:gd name="T98" fmla="*/ 123 w 191"/>
                  <a:gd name="T99" fmla="*/ 179 h 183"/>
                  <a:gd name="T100" fmla="*/ 140 w 191"/>
                  <a:gd name="T101" fmla="*/ 170 h 183"/>
                  <a:gd name="T102" fmla="*/ 155 w 191"/>
                  <a:gd name="T103" fmla="*/ 158 h 183"/>
                  <a:gd name="T104" fmla="*/ 168 w 191"/>
                  <a:gd name="T105" fmla="*/ 143 h 183"/>
                  <a:gd name="T106" fmla="*/ 178 w 191"/>
                  <a:gd name="T107" fmla="*/ 125 h 183"/>
                  <a:gd name="T108" fmla="*/ 185 w 191"/>
                  <a:gd name="T109" fmla="*/ 104 h 183"/>
                  <a:gd name="T110" fmla="*/ 189 w 191"/>
                  <a:gd name="T111" fmla="*/ 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1" h="183">
                    <a:moveTo>
                      <a:pt x="191" y="71"/>
                    </a:moveTo>
                    <a:lnTo>
                      <a:pt x="191" y="68"/>
                    </a:lnTo>
                    <a:lnTo>
                      <a:pt x="189" y="66"/>
                    </a:lnTo>
                    <a:lnTo>
                      <a:pt x="189" y="64"/>
                    </a:lnTo>
                    <a:lnTo>
                      <a:pt x="189" y="61"/>
                    </a:lnTo>
                    <a:lnTo>
                      <a:pt x="189" y="59"/>
                    </a:lnTo>
                    <a:lnTo>
                      <a:pt x="189" y="56"/>
                    </a:lnTo>
                    <a:lnTo>
                      <a:pt x="188" y="54"/>
                    </a:lnTo>
                    <a:lnTo>
                      <a:pt x="188" y="52"/>
                    </a:lnTo>
                    <a:lnTo>
                      <a:pt x="187" y="48"/>
                    </a:lnTo>
                    <a:lnTo>
                      <a:pt x="185" y="46"/>
                    </a:lnTo>
                    <a:lnTo>
                      <a:pt x="183" y="43"/>
                    </a:lnTo>
                    <a:lnTo>
                      <a:pt x="181" y="41"/>
                    </a:lnTo>
                    <a:lnTo>
                      <a:pt x="179" y="38"/>
                    </a:lnTo>
                    <a:lnTo>
                      <a:pt x="178" y="35"/>
                    </a:lnTo>
                    <a:lnTo>
                      <a:pt x="176" y="32"/>
                    </a:lnTo>
                    <a:lnTo>
                      <a:pt x="174" y="30"/>
                    </a:lnTo>
                    <a:lnTo>
                      <a:pt x="175" y="35"/>
                    </a:lnTo>
                    <a:lnTo>
                      <a:pt x="177" y="40"/>
                    </a:lnTo>
                    <a:lnTo>
                      <a:pt x="178" y="44"/>
                    </a:lnTo>
                    <a:lnTo>
                      <a:pt x="179" y="49"/>
                    </a:lnTo>
                    <a:lnTo>
                      <a:pt x="180" y="55"/>
                    </a:lnTo>
                    <a:lnTo>
                      <a:pt x="180" y="60"/>
                    </a:lnTo>
                    <a:lnTo>
                      <a:pt x="180" y="66"/>
                    </a:lnTo>
                    <a:lnTo>
                      <a:pt x="181" y="71"/>
                    </a:lnTo>
                    <a:lnTo>
                      <a:pt x="180" y="82"/>
                    </a:lnTo>
                    <a:lnTo>
                      <a:pt x="179" y="91"/>
                    </a:lnTo>
                    <a:lnTo>
                      <a:pt x="177" y="101"/>
                    </a:lnTo>
                    <a:lnTo>
                      <a:pt x="174" y="110"/>
                    </a:lnTo>
                    <a:lnTo>
                      <a:pt x="170" y="120"/>
                    </a:lnTo>
                    <a:lnTo>
                      <a:pt x="166" y="128"/>
                    </a:lnTo>
                    <a:lnTo>
                      <a:pt x="161" y="136"/>
                    </a:lnTo>
                    <a:lnTo>
                      <a:pt x="156" y="143"/>
                    </a:lnTo>
                    <a:lnTo>
                      <a:pt x="149" y="150"/>
                    </a:lnTo>
                    <a:lnTo>
                      <a:pt x="143" y="156"/>
                    </a:lnTo>
                    <a:lnTo>
                      <a:pt x="136" y="161"/>
                    </a:lnTo>
                    <a:lnTo>
                      <a:pt x="128" y="165"/>
                    </a:lnTo>
                    <a:lnTo>
                      <a:pt x="121" y="169"/>
                    </a:lnTo>
                    <a:lnTo>
                      <a:pt x="112" y="171"/>
                    </a:lnTo>
                    <a:lnTo>
                      <a:pt x="104" y="173"/>
                    </a:lnTo>
                    <a:lnTo>
                      <a:pt x="95" y="173"/>
                    </a:lnTo>
                    <a:lnTo>
                      <a:pt x="86" y="173"/>
                    </a:lnTo>
                    <a:lnTo>
                      <a:pt x="78" y="171"/>
                    </a:lnTo>
                    <a:lnTo>
                      <a:pt x="70" y="169"/>
                    </a:lnTo>
                    <a:lnTo>
                      <a:pt x="61" y="165"/>
                    </a:lnTo>
                    <a:lnTo>
                      <a:pt x="53" y="161"/>
                    </a:lnTo>
                    <a:lnTo>
                      <a:pt x="46" y="156"/>
                    </a:lnTo>
                    <a:lnTo>
                      <a:pt x="40" y="150"/>
                    </a:lnTo>
                    <a:lnTo>
                      <a:pt x="34" y="143"/>
                    </a:lnTo>
                    <a:lnTo>
                      <a:pt x="28" y="136"/>
                    </a:lnTo>
                    <a:lnTo>
                      <a:pt x="23" y="128"/>
                    </a:lnTo>
                    <a:lnTo>
                      <a:pt x="19" y="120"/>
                    </a:lnTo>
                    <a:lnTo>
                      <a:pt x="15" y="110"/>
                    </a:lnTo>
                    <a:lnTo>
                      <a:pt x="12" y="101"/>
                    </a:lnTo>
                    <a:lnTo>
                      <a:pt x="10" y="91"/>
                    </a:lnTo>
                    <a:lnTo>
                      <a:pt x="9" y="82"/>
                    </a:lnTo>
                    <a:lnTo>
                      <a:pt x="9" y="71"/>
                    </a:lnTo>
                    <a:lnTo>
                      <a:pt x="9" y="60"/>
                    </a:lnTo>
                    <a:lnTo>
                      <a:pt x="10" y="50"/>
                    </a:lnTo>
                    <a:lnTo>
                      <a:pt x="12" y="41"/>
                    </a:lnTo>
                    <a:lnTo>
                      <a:pt x="15" y="32"/>
                    </a:lnTo>
                    <a:lnTo>
                      <a:pt x="18" y="23"/>
                    </a:lnTo>
                    <a:lnTo>
                      <a:pt x="22" y="14"/>
                    </a:lnTo>
                    <a:lnTo>
                      <a:pt x="27" y="7"/>
                    </a:lnTo>
                    <a:lnTo>
                      <a:pt x="32" y="0"/>
                    </a:lnTo>
                    <a:lnTo>
                      <a:pt x="30" y="1"/>
                    </a:lnTo>
                    <a:lnTo>
                      <a:pt x="27" y="2"/>
                    </a:lnTo>
                    <a:lnTo>
                      <a:pt x="25" y="5"/>
                    </a:lnTo>
                    <a:lnTo>
                      <a:pt x="22" y="6"/>
                    </a:lnTo>
                    <a:lnTo>
                      <a:pt x="20" y="7"/>
                    </a:lnTo>
                    <a:lnTo>
                      <a:pt x="18" y="10"/>
                    </a:lnTo>
                    <a:lnTo>
                      <a:pt x="15" y="11"/>
                    </a:lnTo>
                    <a:lnTo>
                      <a:pt x="13" y="13"/>
                    </a:lnTo>
                    <a:lnTo>
                      <a:pt x="10" y="19"/>
                    </a:lnTo>
                    <a:lnTo>
                      <a:pt x="7" y="26"/>
                    </a:lnTo>
                    <a:lnTo>
                      <a:pt x="5" y="34"/>
                    </a:lnTo>
                    <a:lnTo>
                      <a:pt x="3" y="41"/>
                    </a:lnTo>
                    <a:lnTo>
                      <a:pt x="2" y="48"/>
                    </a:lnTo>
                    <a:lnTo>
                      <a:pt x="1" y="55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3"/>
                    </a:lnTo>
                    <a:lnTo>
                      <a:pt x="2" y="94"/>
                    </a:lnTo>
                    <a:lnTo>
                      <a:pt x="4" y="104"/>
                    </a:lnTo>
                    <a:lnTo>
                      <a:pt x="7" y="115"/>
                    </a:lnTo>
                    <a:lnTo>
                      <a:pt x="11" y="125"/>
                    </a:lnTo>
                    <a:lnTo>
                      <a:pt x="16" y="134"/>
                    </a:lnTo>
                    <a:lnTo>
                      <a:pt x="21" y="143"/>
                    </a:lnTo>
                    <a:lnTo>
                      <a:pt x="27" y="151"/>
                    </a:lnTo>
                    <a:lnTo>
                      <a:pt x="34" y="158"/>
                    </a:lnTo>
                    <a:lnTo>
                      <a:pt x="41" y="164"/>
                    </a:lnTo>
                    <a:lnTo>
                      <a:pt x="49" y="170"/>
                    </a:lnTo>
                    <a:lnTo>
                      <a:pt x="57" y="175"/>
                    </a:lnTo>
                    <a:lnTo>
                      <a:pt x="67" y="179"/>
                    </a:lnTo>
                    <a:lnTo>
                      <a:pt x="76" y="182"/>
                    </a:lnTo>
                    <a:lnTo>
                      <a:pt x="85" y="183"/>
                    </a:lnTo>
                    <a:lnTo>
                      <a:pt x="95" y="183"/>
                    </a:lnTo>
                    <a:lnTo>
                      <a:pt x="105" y="183"/>
                    </a:lnTo>
                    <a:lnTo>
                      <a:pt x="114" y="182"/>
                    </a:lnTo>
                    <a:lnTo>
                      <a:pt x="123" y="179"/>
                    </a:lnTo>
                    <a:lnTo>
                      <a:pt x="132" y="175"/>
                    </a:lnTo>
                    <a:lnTo>
                      <a:pt x="140" y="170"/>
                    </a:lnTo>
                    <a:lnTo>
                      <a:pt x="148" y="164"/>
                    </a:lnTo>
                    <a:lnTo>
                      <a:pt x="155" y="158"/>
                    </a:lnTo>
                    <a:lnTo>
                      <a:pt x="162" y="151"/>
                    </a:lnTo>
                    <a:lnTo>
                      <a:pt x="168" y="143"/>
                    </a:lnTo>
                    <a:lnTo>
                      <a:pt x="173" y="134"/>
                    </a:lnTo>
                    <a:lnTo>
                      <a:pt x="178" y="125"/>
                    </a:lnTo>
                    <a:lnTo>
                      <a:pt x="182" y="115"/>
                    </a:lnTo>
                    <a:lnTo>
                      <a:pt x="185" y="104"/>
                    </a:lnTo>
                    <a:lnTo>
                      <a:pt x="188" y="94"/>
                    </a:lnTo>
                    <a:lnTo>
                      <a:pt x="189" y="83"/>
                    </a:lnTo>
                    <a:lnTo>
                      <a:pt x="191" y="71"/>
                    </a:lnTo>
                    <a:close/>
                  </a:path>
                </a:pathLst>
              </a:custGeom>
              <a:solidFill>
                <a:srgbClr val="F7CD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8"/>
              <p:cNvSpPr>
                <a:spLocks/>
              </p:cNvSpPr>
              <p:nvPr/>
            </p:nvSpPr>
            <p:spPr bwMode="auto">
              <a:xfrm>
                <a:off x="1143" y="2647"/>
                <a:ext cx="37" cy="30"/>
              </a:xfrm>
              <a:custGeom>
                <a:avLst/>
                <a:gdLst>
                  <a:gd name="T0" fmla="*/ 181 w 181"/>
                  <a:gd name="T1" fmla="*/ 73 h 185"/>
                  <a:gd name="T2" fmla="*/ 181 w 181"/>
                  <a:gd name="T3" fmla="*/ 65 h 185"/>
                  <a:gd name="T4" fmla="*/ 180 w 181"/>
                  <a:gd name="T5" fmla="*/ 58 h 185"/>
                  <a:gd name="T6" fmla="*/ 178 w 181"/>
                  <a:gd name="T7" fmla="*/ 50 h 185"/>
                  <a:gd name="T8" fmla="*/ 176 w 181"/>
                  <a:gd name="T9" fmla="*/ 44 h 185"/>
                  <a:gd name="T10" fmla="*/ 171 w 181"/>
                  <a:gd name="T11" fmla="*/ 38 h 185"/>
                  <a:gd name="T12" fmla="*/ 167 w 181"/>
                  <a:gd name="T13" fmla="*/ 34 h 185"/>
                  <a:gd name="T14" fmla="*/ 163 w 181"/>
                  <a:gd name="T15" fmla="*/ 29 h 185"/>
                  <a:gd name="T16" fmla="*/ 163 w 181"/>
                  <a:gd name="T17" fmla="*/ 31 h 185"/>
                  <a:gd name="T18" fmla="*/ 167 w 181"/>
                  <a:gd name="T19" fmla="*/ 43 h 185"/>
                  <a:gd name="T20" fmla="*/ 170 w 181"/>
                  <a:gd name="T21" fmla="*/ 56 h 185"/>
                  <a:gd name="T22" fmla="*/ 172 w 181"/>
                  <a:gd name="T23" fmla="*/ 70 h 185"/>
                  <a:gd name="T24" fmla="*/ 172 w 181"/>
                  <a:gd name="T25" fmla="*/ 86 h 185"/>
                  <a:gd name="T26" fmla="*/ 168 w 181"/>
                  <a:gd name="T27" fmla="*/ 106 h 185"/>
                  <a:gd name="T28" fmla="*/ 162 w 181"/>
                  <a:gd name="T29" fmla="*/ 124 h 185"/>
                  <a:gd name="T30" fmla="*/ 154 w 181"/>
                  <a:gd name="T31" fmla="*/ 139 h 185"/>
                  <a:gd name="T32" fmla="*/ 143 w 181"/>
                  <a:gd name="T33" fmla="*/ 151 h 185"/>
                  <a:gd name="T34" fmla="*/ 130 w 181"/>
                  <a:gd name="T35" fmla="*/ 162 h 185"/>
                  <a:gd name="T36" fmla="*/ 115 w 181"/>
                  <a:gd name="T37" fmla="*/ 169 h 185"/>
                  <a:gd name="T38" fmla="*/ 99 w 181"/>
                  <a:gd name="T39" fmla="*/ 174 h 185"/>
                  <a:gd name="T40" fmla="*/ 83 w 181"/>
                  <a:gd name="T41" fmla="*/ 174 h 185"/>
                  <a:gd name="T42" fmla="*/ 67 w 181"/>
                  <a:gd name="T43" fmla="*/ 169 h 185"/>
                  <a:gd name="T44" fmla="*/ 52 w 181"/>
                  <a:gd name="T45" fmla="*/ 162 h 185"/>
                  <a:gd name="T46" fmla="*/ 39 w 181"/>
                  <a:gd name="T47" fmla="*/ 151 h 185"/>
                  <a:gd name="T48" fmla="*/ 28 w 181"/>
                  <a:gd name="T49" fmla="*/ 139 h 185"/>
                  <a:gd name="T50" fmla="*/ 19 w 181"/>
                  <a:gd name="T51" fmla="*/ 124 h 185"/>
                  <a:gd name="T52" fmla="*/ 13 w 181"/>
                  <a:gd name="T53" fmla="*/ 106 h 185"/>
                  <a:gd name="T54" fmla="*/ 10 w 181"/>
                  <a:gd name="T55" fmla="*/ 86 h 185"/>
                  <a:gd name="T56" fmla="*/ 10 w 181"/>
                  <a:gd name="T57" fmla="*/ 65 h 185"/>
                  <a:gd name="T58" fmla="*/ 14 w 181"/>
                  <a:gd name="T59" fmla="*/ 43 h 185"/>
                  <a:gd name="T60" fmla="*/ 22 w 181"/>
                  <a:gd name="T61" fmla="*/ 24 h 185"/>
                  <a:gd name="T62" fmla="*/ 33 w 181"/>
                  <a:gd name="T63" fmla="*/ 7 h 185"/>
                  <a:gd name="T64" fmla="*/ 37 w 181"/>
                  <a:gd name="T65" fmla="*/ 1 h 185"/>
                  <a:gd name="T66" fmla="*/ 32 w 181"/>
                  <a:gd name="T67" fmla="*/ 4 h 185"/>
                  <a:gd name="T68" fmla="*/ 26 w 181"/>
                  <a:gd name="T69" fmla="*/ 7 h 185"/>
                  <a:gd name="T70" fmla="*/ 21 w 181"/>
                  <a:gd name="T71" fmla="*/ 11 h 185"/>
                  <a:gd name="T72" fmla="*/ 14 w 181"/>
                  <a:gd name="T73" fmla="*/ 19 h 185"/>
                  <a:gd name="T74" fmla="*/ 7 w 181"/>
                  <a:gd name="T75" fmla="*/ 34 h 185"/>
                  <a:gd name="T76" fmla="*/ 3 w 181"/>
                  <a:gd name="T77" fmla="*/ 50 h 185"/>
                  <a:gd name="T78" fmla="*/ 0 w 181"/>
                  <a:gd name="T79" fmla="*/ 67 h 185"/>
                  <a:gd name="T80" fmla="*/ 1 w 181"/>
                  <a:gd name="T81" fmla="*/ 88 h 185"/>
                  <a:gd name="T82" fmla="*/ 4 w 181"/>
                  <a:gd name="T83" fmla="*/ 109 h 185"/>
                  <a:gd name="T84" fmla="*/ 11 w 181"/>
                  <a:gd name="T85" fmla="*/ 128 h 185"/>
                  <a:gd name="T86" fmla="*/ 21 w 181"/>
                  <a:gd name="T87" fmla="*/ 145 h 185"/>
                  <a:gd name="T88" fmla="*/ 33 w 181"/>
                  <a:gd name="T89" fmla="*/ 159 h 185"/>
                  <a:gd name="T90" fmla="*/ 47 w 181"/>
                  <a:gd name="T91" fmla="*/ 171 h 185"/>
                  <a:gd name="T92" fmla="*/ 64 w 181"/>
                  <a:gd name="T93" fmla="*/ 180 h 185"/>
                  <a:gd name="T94" fmla="*/ 82 w 181"/>
                  <a:gd name="T95" fmla="*/ 185 h 185"/>
                  <a:gd name="T96" fmla="*/ 100 w 181"/>
                  <a:gd name="T97" fmla="*/ 185 h 185"/>
                  <a:gd name="T98" fmla="*/ 118 w 181"/>
                  <a:gd name="T99" fmla="*/ 180 h 185"/>
                  <a:gd name="T100" fmla="*/ 134 w 181"/>
                  <a:gd name="T101" fmla="*/ 171 h 185"/>
                  <a:gd name="T102" fmla="*/ 148 w 181"/>
                  <a:gd name="T103" fmla="*/ 159 h 185"/>
                  <a:gd name="T104" fmla="*/ 160 w 181"/>
                  <a:gd name="T105" fmla="*/ 145 h 185"/>
                  <a:gd name="T106" fmla="*/ 170 w 181"/>
                  <a:gd name="T107" fmla="*/ 128 h 185"/>
                  <a:gd name="T108" fmla="*/ 177 w 181"/>
                  <a:gd name="T109" fmla="*/ 109 h 185"/>
                  <a:gd name="T110" fmla="*/ 181 w 181"/>
                  <a:gd name="T111" fmla="*/ 88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1" h="185">
                    <a:moveTo>
                      <a:pt x="181" y="77"/>
                    </a:moveTo>
                    <a:lnTo>
                      <a:pt x="181" y="73"/>
                    </a:lnTo>
                    <a:lnTo>
                      <a:pt x="181" y="70"/>
                    </a:lnTo>
                    <a:lnTo>
                      <a:pt x="181" y="65"/>
                    </a:lnTo>
                    <a:lnTo>
                      <a:pt x="180" y="61"/>
                    </a:lnTo>
                    <a:lnTo>
                      <a:pt x="180" y="58"/>
                    </a:lnTo>
                    <a:lnTo>
                      <a:pt x="179" y="54"/>
                    </a:lnTo>
                    <a:lnTo>
                      <a:pt x="178" y="50"/>
                    </a:lnTo>
                    <a:lnTo>
                      <a:pt x="178" y="47"/>
                    </a:lnTo>
                    <a:lnTo>
                      <a:pt x="176" y="44"/>
                    </a:lnTo>
                    <a:lnTo>
                      <a:pt x="174" y="41"/>
                    </a:lnTo>
                    <a:lnTo>
                      <a:pt x="171" y="38"/>
                    </a:lnTo>
                    <a:lnTo>
                      <a:pt x="169" y="36"/>
                    </a:lnTo>
                    <a:lnTo>
                      <a:pt x="167" y="34"/>
                    </a:lnTo>
                    <a:lnTo>
                      <a:pt x="165" y="31"/>
                    </a:lnTo>
                    <a:lnTo>
                      <a:pt x="163" y="29"/>
                    </a:lnTo>
                    <a:lnTo>
                      <a:pt x="160" y="26"/>
                    </a:lnTo>
                    <a:lnTo>
                      <a:pt x="163" y="31"/>
                    </a:lnTo>
                    <a:lnTo>
                      <a:pt x="165" y="37"/>
                    </a:lnTo>
                    <a:lnTo>
                      <a:pt x="167" y="43"/>
                    </a:lnTo>
                    <a:lnTo>
                      <a:pt x="169" y="50"/>
                    </a:lnTo>
                    <a:lnTo>
                      <a:pt x="170" y="56"/>
                    </a:lnTo>
                    <a:lnTo>
                      <a:pt x="171" y="64"/>
                    </a:lnTo>
                    <a:lnTo>
                      <a:pt x="172" y="70"/>
                    </a:lnTo>
                    <a:lnTo>
                      <a:pt x="172" y="77"/>
                    </a:lnTo>
                    <a:lnTo>
                      <a:pt x="172" y="86"/>
                    </a:lnTo>
                    <a:lnTo>
                      <a:pt x="170" y="96"/>
                    </a:lnTo>
                    <a:lnTo>
                      <a:pt x="168" y="106"/>
                    </a:lnTo>
                    <a:lnTo>
                      <a:pt x="166" y="114"/>
                    </a:lnTo>
                    <a:lnTo>
                      <a:pt x="162" y="124"/>
                    </a:lnTo>
                    <a:lnTo>
                      <a:pt x="158" y="131"/>
                    </a:lnTo>
                    <a:lnTo>
                      <a:pt x="154" y="139"/>
                    </a:lnTo>
                    <a:lnTo>
                      <a:pt x="148" y="145"/>
                    </a:lnTo>
                    <a:lnTo>
                      <a:pt x="143" y="151"/>
                    </a:lnTo>
                    <a:lnTo>
                      <a:pt x="136" y="157"/>
                    </a:lnTo>
                    <a:lnTo>
                      <a:pt x="130" y="162"/>
                    </a:lnTo>
                    <a:lnTo>
                      <a:pt x="123" y="167"/>
                    </a:lnTo>
                    <a:lnTo>
                      <a:pt x="115" y="169"/>
                    </a:lnTo>
                    <a:lnTo>
                      <a:pt x="107" y="171"/>
                    </a:lnTo>
                    <a:lnTo>
                      <a:pt x="99" y="174"/>
                    </a:lnTo>
                    <a:lnTo>
                      <a:pt x="91" y="174"/>
                    </a:lnTo>
                    <a:lnTo>
                      <a:pt x="83" y="174"/>
                    </a:lnTo>
                    <a:lnTo>
                      <a:pt x="75" y="171"/>
                    </a:lnTo>
                    <a:lnTo>
                      <a:pt x="67" y="169"/>
                    </a:lnTo>
                    <a:lnTo>
                      <a:pt x="59" y="167"/>
                    </a:lnTo>
                    <a:lnTo>
                      <a:pt x="52" y="162"/>
                    </a:lnTo>
                    <a:lnTo>
                      <a:pt x="45" y="157"/>
                    </a:lnTo>
                    <a:lnTo>
                      <a:pt x="39" y="151"/>
                    </a:lnTo>
                    <a:lnTo>
                      <a:pt x="33" y="145"/>
                    </a:lnTo>
                    <a:lnTo>
                      <a:pt x="28" y="139"/>
                    </a:lnTo>
                    <a:lnTo>
                      <a:pt x="23" y="131"/>
                    </a:lnTo>
                    <a:lnTo>
                      <a:pt x="19" y="124"/>
                    </a:lnTo>
                    <a:lnTo>
                      <a:pt x="16" y="114"/>
                    </a:lnTo>
                    <a:lnTo>
                      <a:pt x="13" y="106"/>
                    </a:lnTo>
                    <a:lnTo>
                      <a:pt x="11" y="96"/>
                    </a:lnTo>
                    <a:lnTo>
                      <a:pt x="10" y="86"/>
                    </a:lnTo>
                    <a:lnTo>
                      <a:pt x="9" y="77"/>
                    </a:lnTo>
                    <a:lnTo>
                      <a:pt x="10" y="65"/>
                    </a:lnTo>
                    <a:lnTo>
                      <a:pt x="11" y="54"/>
                    </a:lnTo>
                    <a:lnTo>
                      <a:pt x="14" y="43"/>
                    </a:lnTo>
                    <a:lnTo>
                      <a:pt x="18" y="34"/>
                    </a:lnTo>
                    <a:lnTo>
                      <a:pt x="22" y="24"/>
                    </a:lnTo>
                    <a:lnTo>
                      <a:pt x="27" y="16"/>
                    </a:lnTo>
                    <a:lnTo>
                      <a:pt x="33" y="7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5" y="2"/>
                    </a:lnTo>
                    <a:lnTo>
                      <a:pt x="32" y="4"/>
                    </a:lnTo>
                    <a:lnTo>
                      <a:pt x="29" y="6"/>
                    </a:lnTo>
                    <a:lnTo>
                      <a:pt x="26" y="7"/>
                    </a:lnTo>
                    <a:lnTo>
                      <a:pt x="23" y="8"/>
                    </a:lnTo>
                    <a:lnTo>
                      <a:pt x="21" y="11"/>
                    </a:lnTo>
                    <a:lnTo>
                      <a:pt x="18" y="12"/>
                    </a:lnTo>
                    <a:lnTo>
                      <a:pt x="14" y="19"/>
                    </a:lnTo>
                    <a:lnTo>
                      <a:pt x="11" y="26"/>
                    </a:lnTo>
                    <a:lnTo>
                      <a:pt x="7" y="34"/>
                    </a:lnTo>
                    <a:lnTo>
                      <a:pt x="5" y="42"/>
                    </a:lnTo>
                    <a:lnTo>
                      <a:pt x="3" y="50"/>
                    </a:lnTo>
                    <a:lnTo>
                      <a:pt x="1" y="59"/>
                    </a:lnTo>
                    <a:lnTo>
                      <a:pt x="0" y="67"/>
                    </a:lnTo>
                    <a:lnTo>
                      <a:pt x="0" y="77"/>
                    </a:lnTo>
                    <a:lnTo>
                      <a:pt x="1" y="88"/>
                    </a:lnTo>
                    <a:lnTo>
                      <a:pt x="2" y="98"/>
                    </a:lnTo>
                    <a:lnTo>
                      <a:pt x="4" y="109"/>
                    </a:lnTo>
                    <a:lnTo>
                      <a:pt x="7" y="119"/>
                    </a:lnTo>
                    <a:lnTo>
                      <a:pt x="11" y="128"/>
                    </a:lnTo>
                    <a:lnTo>
                      <a:pt x="16" y="137"/>
                    </a:lnTo>
                    <a:lnTo>
                      <a:pt x="21" y="145"/>
                    </a:lnTo>
                    <a:lnTo>
                      <a:pt x="27" y="154"/>
                    </a:lnTo>
                    <a:lnTo>
                      <a:pt x="33" y="159"/>
                    </a:lnTo>
                    <a:lnTo>
                      <a:pt x="40" y="167"/>
                    </a:lnTo>
                    <a:lnTo>
                      <a:pt x="47" y="171"/>
                    </a:lnTo>
                    <a:lnTo>
                      <a:pt x="55" y="176"/>
                    </a:lnTo>
                    <a:lnTo>
                      <a:pt x="64" y="180"/>
                    </a:lnTo>
                    <a:lnTo>
                      <a:pt x="73" y="182"/>
                    </a:lnTo>
                    <a:lnTo>
                      <a:pt x="82" y="185"/>
                    </a:lnTo>
                    <a:lnTo>
                      <a:pt x="91" y="185"/>
                    </a:lnTo>
                    <a:lnTo>
                      <a:pt x="100" y="185"/>
                    </a:lnTo>
                    <a:lnTo>
                      <a:pt x="109" y="182"/>
                    </a:lnTo>
                    <a:lnTo>
                      <a:pt x="118" y="180"/>
                    </a:lnTo>
                    <a:lnTo>
                      <a:pt x="126" y="176"/>
                    </a:lnTo>
                    <a:lnTo>
                      <a:pt x="134" y="171"/>
                    </a:lnTo>
                    <a:lnTo>
                      <a:pt x="141" y="167"/>
                    </a:lnTo>
                    <a:lnTo>
                      <a:pt x="148" y="159"/>
                    </a:lnTo>
                    <a:lnTo>
                      <a:pt x="155" y="154"/>
                    </a:lnTo>
                    <a:lnTo>
                      <a:pt x="160" y="145"/>
                    </a:lnTo>
                    <a:lnTo>
                      <a:pt x="166" y="137"/>
                    </a:lnTo>
                    <a:lnTo>
                      <a:pt x="170" y="128"/>
                    </a:lnTo>
                    <a:lnTo>
                      <a:pt x="174" y="119"/>
                    </a:lnTo>
                    <a:lnTo>
                      <a:pt x="177" y="109"/>
                    </a:lnTo>
                    <a:lnTo>
                      <a:pt x="179" y="98"/>
                    </a:lnTo>
                    <a:lnTo>
                      <a:pt x="181" y="88"/>
                    </a:lnTo>
                    <a:lnTo>
                      <a:pt x="181" y="77"/>
                    </a:lnTo>
                    <a:close/>
                  </a:path>
                </a:pathLst>
              </a:custGeom>
              <a:solidFill>
                <a:srgbClr val="F7CF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29"/>
              <p:cNvSpPr>
                <a:spLocks/>
              </p:cNvSpPr>
              <p:nvPr/>
            </p:nvSpPr>
            <p:spPr bwMode="auto">
              <a:xfrm>
                <a:off x="1144" y="2646"/>
                <a:ext cx="35" cy="30"/>
              </a:xfrm>
              <a:custGeom>
                <a:avLst/>
                <a:gdLst>
                  <a:gd name="T0" fmla="*/ 171 w 172"/>
                  <a:gd name="T1" fmla="*/ 77 h 184"/>
                  <a:gd name="T2" fmla="*/ 171 w 172"/>
                  <a:gd name="T3" fmla="*/ 66 h 184"/>
                  <a:gd name="T4" fmla="*/ 169 w 172"/>
                  <a:gd name="T5" fmla="*/ 55 h 184"/>
                  <a:gd name="T6" fmla="*/ 166 w 172"/>
                  <a:gd name="T7" fmla="*/ 46 h 184"/>
                  <a:gd name="T8" fmla="*/ 162 w 172"/>
                  <a:gd name="T9" fmla="*/ 39 h 184"/>
                  <a:gd name="T10" fmla="*/ 157 w 172"/>
                  <a:gd name="T11" fmla="*/ 33 h 184"/>
                  <a:gd name="T12" fmla="*/ 152 w 172"/>
                  <a:gd name="T13" fmla="*/ 28 h 184"/>
                  <a:gd name="T14" fmla="*/ 146 w 172"/>
                  <a:gd name="T15" fmla="*/ 23 h 184"/>
                  <a:gd name="T16" fmla="*/ 147 w 172"/>
                  <a:gd name="T17" fmla="*/ 27 h 184"/>
                  <a:gd name="T18" fmla="*/ 155 w 172"/>
                  <a:gd name="T19" fmla="*/ 41 h 184"/>
                  <a:gd name="T20" fmla="*/ 160 w 172"/>
                  <a:gd name="T21" fmla="*/ 57 h 184"/>
                  <a:gd name="T22" fmla="*/ 162 w 172"/>
                  <a:gd name="T23" fmla="*/ 73 h 184"/>
                  <a:gd name="T24" fmla="*/ 162 w 172"/>
                  <a:gd name="T25" fmla="*/ 91 h 184"/>
                  <a:gd name="T26" fmla="*/ 159 w 172"/>
                  <a:gd name="T27" fmla="*/ 109 h 184"/>
                  <a:gd name="T28" fmla="*/ 153 w 172"/>
                  <a:gd name="T29" fmla="*/ 125 h 184"/>
                  <a:gd name="T30" fmla="*/ 145 w 172"/>
                  <a:gd name="T31" fmla="*/ 141 h 184"/>
                  <a:gd name="T32" fmla="*/ 135 w 172"/>
                  <a:gd name="T33" fmla="*/ 153 h 184"/>
                  <a:gd name="T34" fmla="*/ 123 w 172"/>
                  <a:gd name="T35" fmla="*/ 162 h 184"/>
                  <a:gd name="T36" fmla="*/ 109 w 172"/>
                  <a:gd name="T37" fmla="*/ 169 h 184"/>
                  <a:gd name="T38" fmla="*/ 94 w 172"/>
                  <a:gd name="T39" fmla="*/ 173 h 184"/>
                  <a:gd name="T40" fmla="*/ 78 w 172"/>
                  <a:gd name="T41" fmla="*/ 173 h 184"/>
                  <a:gd name="T42" fmla="*/ 63 w 172"/>
                  <a:gd name="T43" fmla="*/ 169 h 184"/>
                  <a:gd name="T44" fmla="*/ 49 w 172"/>
                  <a:gd name="T45" fmla="*/ 162 h 184"/>
                  <a:gd name="T46" fmla="*/ 36 w 172"/>
                  <a:gd name="T47" fmla="*/ 153 h 184"/>
                  <a:gd name="T48" fmla="*/ 26 w 172"/>
                  <a:gd name="T49" fmla="*/ 141 h 184"/>
                  <a:gd name="T50" fmla="*/ 18 w 172"/>
                  <a:gd name="T51" fmla="*/ 125 h 184"/>
                  <a:gd name="T52" fmla="*/ 12 w 172"/>
                  <a:gd name="T53" fmla="*/ 109 h 184"/>
                  <a:gd name="T54" fmla="*/ 9 w 172"/>
                  <a:gd name="T55" fmla="*/ 91 h 184"/>
                  <a:gd name="T56" fmla="*/ 9 w 172"/>
                  <a:gd name="T57" fmla="*/ 69 h 184"/>
                  <a:gd name="T58" fmla="*/ 15 w 172"/>
                  <a:gd name="T59" fmla="*/ 45 h 184"/>
                  <a:gd name="T60" fmla="*/ 26 w 172"/>
                  <a:gd name="T61" fmla="*/ 24 h 184"/>
                  <a:gd name="T62" fmla="*/ 41 w 172"/>
                  <a:gd name="T63" fmla="*/ 7 h 184"/>
                  <a:gd name="T64" fmla="*/ 46 w 172"/>
                  <a:gd name="T65" fmla="*/ 2 h 184"/>
                  <a:gd name="T66" fmla="*/ 39 w 172"/>
                  <a:gd name="T67" fmla="*/ 4 h 184"/>
                  <a:gd name="T68" fmla="*/ 33 w 172"/>
                  <a:gd name="T69" fmla="*/ 6 h 184"/>
                  <a:gd name="T70" fmla="*/ 27 w 172"/>
                  <a:gd name="T71" fmla="*/ 10 h 184"/>
                  <a:gd name="T72" fmla="*/ 18 w 172"/>
                  <a:gd name="T73" fmla="*/ 18 h 184"/>
                  <a:gd name="T74" fmla="*/ 9 w 172"/>
                  <a:gd name="T75" fmla="*/ 34 h 184"/>
                  <a:gd name="T76" fmla="*/ 3 w 172"/>
                  <a:gd name="T77" fmla="*/ 52 h 184"/>
                  <a:gd name="T78" fmla="*/ 0 w 172"/>
                  <a:gd name="T79" fmla="*/ 71 h 184"/>
                  <a:gd name="T80" fmla="*/ 0 w 172"/>
                  <a:gd name="T81" fmla="*/ 93 h 184"/>
                  <a:gd name="T82" fmla="*/ 3 w 172"/>
                  <a:gd name="T83" fmla="*/ 112 h 184"/>
                  <a:gd name="T84" fmla="*/ 10 w 172"/>
                  <a:gd name="T85" fmla="*/ 131 h 184"/>
                  <a:gd name="T86" fmla="*/ 19 w 172"/>
                  <a:gd name="T87" fmla="*/ 147 h 184"/>
                  <a:gd name="T88" fmla="*/ 31 w 172"/>
                  <a:gd name="T89" fmla="*/ 161 h 184"/>
                  <a:gd name="T90" fmla="*/ 44 w 172"/>
                  <a:gd name="T91" fmla="*/ 172 h 184"/>
                  <a:gd name="T92" fmla="*/ 61 w 172"/>
                  <a:gd name="T93" fmla="*/ 180 h 184"/>
                  <a:gd name="T94" fmla="*/ 77 w 172"/>
                  <a:gd name="T95" fmla="*/ 184 h 184"/>
                  <a:gd name="T96" fmla="*/ 95 w 172"/>
                  <a:gd name="T97" fmla="*/ 184 h 184"/>
                  <a:gd name="T98" fmla="*/ 111 w 172"/>
                  <a:gd name="T99" fmla="*/ 180 h 184"/>
                  <a:gd name="T100" fmla="*/ 127 w 172"/>
                  <a:gd name="T101" fmla="*/ 172 h 184"/>
                  <a:gd name="T102" fmla="*/ 140 w 172"/>
                  <a:gd name="T103" fmla="*/ 161 h 184"/>
                  <a:gd name="T104" fmla="*/ 152 w 172"/>
                  <a:gd name="T105" fmla="*/ 147 h 184"/>
                  <a:gd name="T106" fmla="*/ 161 w 172"/>
                  <a:gd name="T107" fmla="*/ 131 h 184"/>
                  <a:gd name="T108" fmla="*/ 168 w 172"/>
                  <a:gd name="T109" fmla="*/ 112 h 184"/>
                  <a:gd name="T110" fmla="*/ 171 w 172"/>
                  <a:gd name="T111" fmla="*/ 93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2" h="184">
                    <a:moveTo>
                      <a:pt x="172" y="82"/>
                    </a:moveTo>
                    <a:lnTo>
                      <a:pt x="171" y="77"/>
                    </a:lnTo>
                    <a:lnTo>
                      <a:pt x="171" y="71"/>
                    </a:lnTo>
                    <a:lnTo>
                      <a:pt x="171" y="66"/>
                    </a:lnTo>
                    <a:lnTo>
                      <a:pt x="170" y="60"/>
                    </a:lnTo>
                    <a:lnTo>
                      <a:pt x="169" y="55"/>
                    </a:lnTo>
                    <a:lnTo>
                      <a:pt x="168" y="51"/>
                    </a:lnTo>
                    <a:lnTo>
                      <a:pt x="166" y="46"/>
                    </a:lnTo>
                    <a:lnTo>
                      <a:pt x="165" y="41"/>
                    </a:lnTo>
                    <a:lnTo>
                      <a:pt x="162" y="39"/>
                    </a:lnTo>
                    <a:lnTo>
                      <a:pt x="160" y="36"/>
                    </a:lnTo>
                    <a:lnTo>
                      <a:pt x="157" y="33"/>
                    </a:lnTo>
                    <a:lnTo>
                      <a:pt x="154" y="30"/>
                    </a:lnTo>
                    <a:lnTo>
                      <a:pt x="152" y="28"/>
                    </a:lnTo>
                    <a:lnTo>
                      <a:pt x="149" y="25"/>
                    </a:lnTo>
                    <a:lnTo>
                      <a:pt x="146" y="23"/>
                    </a:lnTo>
                    <a:lnTo>
                      <a:pt x="143" y="21"/>
                    </a:lnTo>
                    <a:lnTo>
                      <a:pt x="147" y="27"/>
                    </a:lnTo>
                    <a:lnTo>
                      <a:pt x="151" y="34"/>
                    </a:lnTo>
                    <a:lnTo>
                      <a:pt x="155" y="41"/>
                    </a:lnTo>
                    <a:lnTo>
                      <a:pt x="157" y="48"/>
                    </a:lnTo>
                    <a:lnTo>
                      <a:pt x="160" y="57"/>
                    </a:lnTo>
                    <a:lnTo>
                      <a:pt x="161" y="65"/>
                    </a:lnTo>
                    <a:lnTo>
                      <a:pt x="162" y="73"/>
                    </a:lnTo>
                    <a:lnTo>
                      <a:pt x="163" y="82"/>
                    </a:lnTo>
                    <a:lnTo>
                      <a:pt x="162" y="91"/>
                    </a:lnTo>
                    <a:lnTo>
                      <a:pt x="161" y="100"/>
                    </a:lnTo>
                    <a:lnTo>
                      <a:pt x="159" y="109"/>
                    </a:lnTo>
                    <a:lnTo>
                      <a:pt x="157" y="118"/>
                    </a:lnTo>
                    <a:lnTo>
                      <a:pt x="153" y="125"/>
                    </a:lnTo>
                    <a:lnTo>
                      <a:pt x="149" y="133"/>
                    </a:lnTo>
                    <a:lnTo>
                      <a:pt x="145" y="141"/>
                    </a:lnTo>
                    <a:lnTo>
                      <a:pt x="140" y="147"/>
                    </a:lnTo>
                    <a:lnTo>
                      <a:pt x="135" y="153"/>
                    </a:lnTo>
                    <a:lnTo>
                      <a:pt x="129" y="157"/>
                    </a:lnTo>
                    <a:lnTo>
                      <a:pt x="123" y="162"/>
                    </a:lnTo>
                    <a:lnTo>
                      <a:pt x="116" y="166"/>
                    </a:lnTo>
                    <a:lnTo>
                      <a:pt x="109" y="169"/>
                    </a:lnTo>
                    <a:lnTo>
                      <a:pt x="102" y="172"/>
                    </a:lnTo>
                    <a:lnTo>
                      <a:pt x="94" y="173"/>
                    </a:lnTo>
                    <a:lnTo>
                      <a:pt x="86" y="173"/>
                    </a:lnTo>
                    <a:lnTo>
                      <a:pt x="78" y="173"/>
                    </a:lnTo>
                    <a:lnTo>
                      <a:pt x="71" y="172"/>
                    </a:lnTo>
                    <a:lnTo>
                      <a:pt x="63" y="169"/>
                    </a:lnTo>
                    <a:lnTo>
                      <a:pt x="55" y="166"/>
                    </a:lnTo>
                    <a:lnTo>
                      <a:pt x="49" y="162"/>
                    </a:lnTo>
                    <a:lnTo>
                      <a:pt x="42" y="157"/>
                    </a:lnTo>
                    <a:lnTo>
                      <a:pt x="36" y="153"/>
                    </a:lnTo>
                    <a:lnTo>
                      <a:pt x="31" y="147"/>
                    </a:lnTo>
                    <a:lnTo>
                      <a:pt x="26" y="141"/>
                    </a:lnTo>
                    <a:lnTo>
                      <a:pt x="22" y="133"/>
                    </a:lnTo>
                    <a:lnTo>
                      <a:pt x="18" y="125"/>
                    </a:lnTo>
                    <a:lnTo>
                      <a:pt x="15" y="118"/>
                    </a:lnTo>
                    <a:lnTo>
                      <a:pt x="12" y="109"/>
                    </a:lnTo>
                    <a:lnTo>
                      <a:pt x="10" y="100"/>
                    </a:lnTo>
                    <a:lnTo>
                      <a:pt x="9" y="91"/>
                    </a:lnTo>
                    <a:lnTo>
                      <a:pt x="9" y="82"/>
                    </a:lnTo>
                    <a:lnTo>
                      <a:pt x="9" y="69"/>
                    </a:lnTo>
                    <a:lnTo>
                      <a:pt x="12" y="57"/>
                    </a:lnTo>
                    <a:lnTo>
                      <a:pt x="15" y="45"/>
                    </a:lnTo>
                    <a:lnTo>
                      <a:pt x="20" y="34"/>
                    </a:lnTo>
                    <a:lnTo>
                      <a:pt x="26" y="24"/>
                    </a:lnTo>
                    <a:lnTo>
                      <a:pt x="33" y="15"/>
                    </a:lnTo>
                    <a:lnTo>
                      <a:pt x="41" y="7"/>
                    </a:lnTo>
                    <a:lnTo>
                      <a:pt x="49" y="0"/>
                    </a:lnTo>
                    <a:lnTo>
                      <a:pt x="46" y="2"/>
                    </a:lnTo>
                    <a:lnTo>
                      <a:pt x="43" y="3"/>
                    </a:lnTo>
                    <a:lnTo>
                      <a:pt x="39" y="4"/>
                    </a:lnTo>
                    <a:lnTo>
                      <a:pt x="36" y="5"/>
                    </a:lnTo>
                    <a:lnTo>
                      <a:pt x="33" y="6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3" y="11"/>
                    </a:lnTo>
                    <a:lnTo>
                      <a:pt x="18" y="18"/>
                    </a:lnTo>
                    <a:lnTo>
                      <a:pt x="13" y="25"/>
                    </a:lnTo>
                    <a:lnTo>
                      <a:pt x="9" y="34"/>
                    </a:lnTo>
                    <a:lnTo>
                      <a:pt x="6" y="43"/>
                    </a:lnTo>
                    <a:lnTo>
                      <a:pt x="3" y="52"/>
                    </a:lnTo>
                    <a:lnTo>
                      <a:pt x="1" y="61"/>
                    </a:lnTo>
                    <a:lnTo>
                      <a:pt x="0" y="71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2"/>
                    </a:lnTo>
                    <a:lnTo>
                      <a:pt x="6" y="121"/>
                    </a:lnTo>
                    <a:lnTo>
                      <a:pt x="10" y="131"/>
                    </a:lnTo>
                    <a:lnTo>
                      <a:pt x="14" y="139"/>
                    </a:lnTo>
                    <a:lnTo>
                      <a:pt x="19" y="147"/>
                    </a:lnTo>
                    <a:lnTo>
                      <a:pt x="25" y="154"/>
                    </a:lnTo>
                    <a:lnTo>
                      <a:pt x="31" y="161"/>
                    </a:lnTo>
                    <a:lnTo>
                      <a:pt x="37" y="167"/>
                    </a:lnTo>
                    <a:lnTo>
                      <a:pt x="44" y="172"/>
                    </a:lnTo>
                    <a:lnTo>
                      <a:pt x="52" y="176"/>
                    </a:lnTo>
                    <a:lnTo>
                      <a:pt x="61" y="180"/>
                    </a:lnTo>
                    <a:lnTo>
                      <a:pt x="69" y="182"/>
                    </a:lnTo>
                    <a:lnTo>
                      <a:pt x="77" y="184"/>
                    </a:lnTo>
                    <a:lnTo>
                      <a:pt x="86" y="184"/>
                    </a:lnTo>
                    <a:lnTo>
                      <a:pt x="95" y="184"/>
                    </a:lnTo>
                    <a:lnTo>
                      <a:pt x="103" y="182"/>
                    </a:lnTo>
                    <a:lnTo>
                      <a:pt x="111" y="180"/>
                    </a:lnTo>
                    <a:lnTo>
                      <a:pt x="119" y="176"/>
                    </a:lnTo>
                    <a:lnTo>
                      <a:pt x="127" y="172"/>
                    </a:lnTo>
                    <a:lnTo>
                      <a:pt x="134" y="167"/>
                    </a:lnTo>
                    <a:lnTo>
                      <a:pt x="140" y="161"/>
                    </a:lnTo>
                    <a:lnTo>
                      <a:pt x="147" y="154"/>
                    </a:lnTo>
                    <a:lnTo>
                      <a:pt x="152" y="147"/>
                    </a:lnTo>
                    <a:lnTo>
                      <a:pt x="157" y="139"/>
                    </a:lnTo>
                    <a:lnTo>
                      <a:pt x="161" y="131"/>
                    </a:lnTo>
                    <a:lnTo>
                      <a:pt x="165" y="121"/>
                    </a:lnTo>
                    <a:lnTo>
                      <a:pt x="168" y="112"/>
                    </a:lnTo>
                    <a:lnTo>
                      <a:pt x="170" y="102"/>
                    </a:lnTo>
                    <a:lnTo>
                      <a:pt x="171" y="93"/>
                    </a:lnTo>
                    <a:lnTo>
                      <a:pt x="172" y="82"/>
                    </a:lnTo>
                    <a:close/>
                  </a:path>
                </a:pathLst>
              </a:custGeom>
              <a:solidFill>
                <a:srgbClr val="F7D2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0"/>
              <p:cNvSpPr>
                <a:spLocks/>
              </p:cNvSpPr>
              <p:nvPr/>
            </p:nvSpPr>
            <p:spPr bwMode="auto">
              <a:xfrm>
                <a:off x="1145" y="2645"/>
                <a:ext cx="33" cy="30"/>
              </a:xfrm>
              <a:custGeom>
                <a:avLst/>
                <a:gdLst>
                  <a:gd name="T0" fmla="*/ 163 w 163"/>
                  <a:gd name="T1" fmla="*/ 77 h 181"/>
                  <a:gd name="T2" fmla="*/ 161 w 163"/>
                  <a:gd name="T3" fmla="*/ 63 h 181"/>
                  <a:gd name="T4" fmla="*/ 158 w 163"/>
                  <a:gd name="T5" fmla="*/ 50 h 181"/>
                  <a:gd name="T6" fmla="*/ 154 w 163"/>
                  <a:gd name="T7" fmla="*/ 38 h 181"/>
                  <a:gd name="T8" fmla="*/ 149 w 163"/>
                  <a:gd name="T9" fmla="*/ 31 h 181"/>
                  <a:gd name="T10" fmla="*/ 145 w 163"/>
                  <a:gd name="T11" fmla="*/ 27 h 181"/>
                  <a:gd name="T12" fmla="*/ 141 w 163"/>
                  <a:gd name="T13" fmla="*/ 24 h 181"/>
                  <a:gd name="T14" fmla="*/ 137 w 163"/>
                  <a:gd name="T15" fmla="*/ 21 h 181"/>
                  <a:gd name="T16" fmla="*/ 133 w 163"/>
                  <a:gd name="T17" fmla="*/ 18 h 181"/>
                  <a:gd name="T18" fmla="*/ 130 w 163"/>
                  <a:gd name="T19" fmla="*/ 17 h 181"/>
                  <a:gd name="T20" fmla="*/ 127 w 163"/>
                  <a:gd name="T21" fmla="*/ 14 h 181"/>
                  <a:gd name="T22" fmla="*/ 123 w 163"/>
                  <a:gd name="T23" fmla="*/ 13 h 181"/>
                  <a:gd name="T24" fmla="*/ 129 w 163"/>
                  <a:gd name="T25" fmla="*/ 18 h 181"/>
                  <a:gd name="T26" fmla="*/ 140 w 163"/>
                  <a:gd name="T27" fmla="*/ 33 h 181"/>
                  <a:gd name="T28" fmla="*/ 149 w 163"/>
                  <a:gd name="T29" fmla="*/ 51 h 181"/>
                  <a:gd name="T30" fmla="*/ 153 w 163"/>
                  <a:gd name="T31" fmla="*/ 73 h 181"/>
                  <a:gd name="T32" fmla="*/ 154 w 163"/>
                  <a:gd name="T33" fmla="*/ 92 h 181"/>
                  <a:gd name="T34" fmla="*/ 151 w 163"/>
                  <a:gd name="T35" fmla="*/ 109 h 181"/>
                  <a:gd name="T36" fmla="*/ 145 w 163"/>
                  <a:gd name="T37" fmla="*/ 125 h 181"/>
                  <a:gd name="T38" fmla="*/ 138 w 163"/>
                  <a:gd name="T39" fmla="*/ 139 h 181"/>
                  <a:gd name="T40" fmla="*/ 128 w 163"/>
                  <a:gd name="T41" fmla="*/ 151 h 181"/>
                  <a:gd name="T42" fmla="*/ 116 w 163"/>
                  <a:gd name="T43" fmla="*/ 159 h 181"/>
                  <a:gd name="T44" fmla="*/ 103 w 163"/>
                  <a:gd name="T45" fmla="*/ 166 h 181"/>
                  <a:gd name="T46" fmla="*/ 89 w 163"/>
                  <a:gd name="T47" fmla="*/ 170 h 181"/>
                  <a:gd name="T48" fmla="*/ 75 w 163"/>
                  <a:gd name="T49" fmla="*/ 170 h 181"/>
                  <a:gd name="T50" fmla="*/ 61 w 163"/>
                  <a:gd name="T51" fmla="*/ 166 h 181"/>
                  <a:gd name="T52" fmla="*/ 47 w 163"/>
                  <a:gd name="T53" fmla="*/ 159 h 181"/>
                  <a:gd name="T54" fmla="*/ 35 w 163"/>
                  <a:gd name="T55" fmla="*/ 151 h 181"/>
                  <a:gd name="T56" fmla="*/ 26 w 163"/>
                  <a:gd name="T57" fmla="*/ 139 h 181"/>
                  <a:gd name="T58" fmla="*/ 18 w 163"/>
                  <a:gd name="T59" fmla="*/ 125 h 181"/>
                  <a:gd name="T60" fmla="*/ 12 w 163"/>
                  <a:gd name="T61" fmla="*/ 109 h 181"/>
                  <a:gd name="T62" fmla="*/ 10 w 163"/>
                  <a:gd name="T63" fmla="*/ 92 h 181"/>
                  <a:gd name="T64" fmla="*/ 9 w 163"/>
                  <a:gd name="T65" fmla="*/ 77 h 181"/>
                  <a:gd name="T66" fmla="*/ 12 w 163"/>
                  <a:gd name="T67" fmla="*/ 61 h 181"/>
                  <a:gd name="T68" fmla="*/ 18 w 163"/>
                  <a:gd name="T69" fmla="*/ 42 h 181"/>
                  <a:gd name="T70" fmla="*/ 33 w 163"/>
                  <a:gd name="T71" fmla="*/ 19 h 181"/>
                  <a:gd name="T72" fmla="*/ 48 w 163"/>
                  <a:gd name="T73" fmla="*/ 7 h 181"/>
                  <a:gd name="T74" fmla="*/ 60 w 163"/>
                  <a:gd name="T75" fmla="*/ 1 h 181"/>
                  <a:gd name="T76" fmla="*/ 62 w 163"/>
                  <a:gd name="T77" fmla="*/ 0 h 181"/>
                  <a:gd name="T78" fmla="*/ 52 w 163"/>
                  <a:gd name="T79" fmla="*/ 1 h 181"/>
                  <a:gd name="T80" fmla="*/ 44 w 163"/>
                  <a:gd name="T81" fmla="*/ 4 h 181"/>
                  <a:gd name="T82" fmla="*/ 35 w 163"/>
                  <a:gd name="T83" fmla="*/ 6 h 181"/>
                  <a:gd name="T84" fmla="*/ 24 w 163"/>
                  <a:gd name="T85" fmla="*/ 14 h 181"/>
                  <a:gd name="T86" fmla="*/ 13 w 163"/>
                  <a:gd name="T87" fmla="*/ 31 h 181"/>
                  <a:gd name="T88" fmla="*/ 5 w 163"/>
                  <a:gd name="T89" fmla="*/ 50 h 181"/>
                  <a:gd name="T90" fmla="*/ 1 w 163"/>
                  <a:gd name="T91" fmla="*/ 72 h 181"/>
                  <a:gd name="T92" fmla="*/ 1 w 163"/>
                  <a:gd name="T93" fmla="*/ 93 h 181"/>
                  <a:gd name="T94" fmla="*/ 4 w 163"/>
                  <a:gd name="T95" fmla="*/ 113 h 181"/>
                  <a:gd name="T96" fmla="*/ 10 w 163"/>
                  <a:gd name="T97" fmla="*/ 131 h 181"/>
                  <a:gd name="T98" fmla="*/ 19 w 163"/>
                  <a:gd name="T99" fmla="*/ 146 h 181"/>
                  <a:gd name="T100" fmla="*/ 30 w 163"/>
                  <a:gd name="T101" fmla="*/ 158 h 181"/>
                  <a:gd name="T102" fmla="*/ 43 w 163"/>
                  <a:gd name="T103" fmla="*/ 169 h 181"/>
                  <a:gd name="T104" fmla="*/ 58 w 163"/>
                  <a:gd name="T105" fmla="*/ 176 h 181"/>
                  <a:gd name="T106" fmla="*/ 74 w 163"/>
                  <a:gd name="T107" fmla="*/ 181 h 181"/>
                  <a:gd name="T108" fmla="*/ 90 w 163"/>
                  <a:gd name="T109" fmla="*/ 181 h 181"/>
                  <a:gd name="T110" fmla="*/ 106 w 163"/>
                  <a:gd name="T111" fmla="*/ 176 h 181"/>
                  <a:gd name="T112" fmla="*/ 121 w 163"/>
                  <a:gd name="T113" fmla="*/ 169 h 181"/>
                  <a:gd name="T114" fmla="*/ 134 w 163"/>
                  <a:gd name="T115" fmla="*/ 158 h 181"/>
                  <a:gd name="T116" fmla="*/ 145 w 163"/>
                  <a:gd name="T117" fmla="*/ 146 h 181"/>
                  <a:gd name="T118" fmla="*/ 153 w 163"/>
                  <a:gd name="T119" fmla="*/ 131 h 181"/>
                  <a:gd name="T120" fmla="*/ 159 w 163"/>
                  <a:gd name="T121" fmla="*/ 113 h 181"/>
                  <a:gd name="T122" fmla="*/ 163 w 163"/>
                  <a:gd name="T123" fmla="*/ 9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3" h="181">
                    <a:moveTo>
                      <a:pt x="163" y="84"/>
                    </a:moveTo>
                    <a:lnTo>
                      <a:pt x="163" y="77"/>
                    </a:lnTo>
                    <a:lnTo>
                      <a:pt x="162" y="71"/>
                    </a:lnTo>
                    <a:lnTo>
                      <a:pt x="161" y="63"/>
                    </a:lnTo>
                    <a:lnTo>
                      <a:pt x="160" y="57"/>
                    </a:lnTo>
                    <a:lnTo>
                      <a:pt x="158" y="50"/>
                    </a:lnTo>
                    <a:lnTo>
                      <a:pt x="156" y="44"/>
                    </a:lnTo>
                    <a:lnTo>
                      <a:pt x="154" y="38"/>
                    </a:lnTo>
                    <a:lnTo>
                      <a:pt x="151" y="33"/>
                    </a:lnTo>
                    <a:lnTo>
                      <a:pt x="149" y="31"/>
                    </a:lnTo>
                    <a:lnTo>
                      <a:pt x="147" y="30"/>
                    </a:lnTo>
                    <a:lnTo>
                      <a:pt x="145" y="27"/>
                    </a:lnTo>
                    <a:lnTo>
                      <a:pt x="143" y="26"/>
                    </a:lnTo>
                    <a:lnTo>
                      <a:pt x="141" y="24"/>
                    </a:lnTo>
                    <a:lnTo>
                      <a:pt x="139" y="23"/>
                    </a:lnTo>
                    <a:lnTo>
                      <a:pt x="137" y="21"/>
                    </a:lnTo>
                    <a:lnTo>
                      <a:pt x="135" y="19"/>
                    </a:lnTo>
                    <a:lnTo>
                      <a:pt x="133" y="18"/>
                    </a:lnTo>
                    <a:lnTo>
                      <a:pt x="132" y="18"/>
                    </a:lnTo>
                    <a:lnTo>
                      <a:pt x="130" y="17"/>
                    </a:lnTo>
                    <a:lnTo>
                      <a:pt x="128" y="15"/>
                    </a:lnTo>
                    <a:lnTo>
                      <a:pt x="127" y="14"/>
                    </a:lnTo>
                    <a:lnTo>
                      <a:pt x="125" y="13"/>
                    </a:lnTo>
                    <a:lnTo>
                      <a:pt x="123" y="13"/>
                    </a:lnTo>
                    <a:lnTo>
                      <a:pt x="122" y="12"/>
                    </a:lnTo>
                    <a:lnTo>
                      <a:pt x="129" y="18"/>
                    </a:lnTo>
                    <a:lnTo>
                      <a:pt x="135" y="25"/>
                    </a:lnTo>
                    <a:lnTo>
                      <a:pt x="140" y="33"/>
                    </a:lnTo>
                    <a:lnTo>
                      <a:pt x="145" y="42"/>
                    </a:lnTo>
                    <a:lnTo>
                      <a:pt x="149" y="51"/>
                    </a:lnTo>
                    <a:lnTo>
                      <a:pt x="152" y="62"/>
                    </a:lnTo>
                    <a:lnTo>
                      <a:pt x="153" y="73"/>
                    </a:lnTo>
                    <a:lnTo>
                      <a:pt x="154" y="84"/>
                    </a:lnTo>
                    <a:lnTo>
                      <a:pt x="154" y="92"/>
                    </a:lnTo>
                    <a:lnTo>
                      <a:pt x="153" y="101"/>
                    </a:lnTo>
                    <a:lnTo>
                      <a:pt x="151" y="109"/>
                    </a:lnTo>
                    <a:lnTo>
                      <a:pt x="148" y="117"/>
                    </a:lnTo>
                    <a:lnTo>
                      <a:pt x="145" y="125"/>
                    </a:lnTo>
                    <a:lnTo>
                      <a:pt x="142" y="132"/>
                    </a:lnTo>
                    <a:lnTo>
                      <a:pt x="138" y="139"/>
                    </a:lnTo>
                    <a:lnTo>
                      <a:pt x="133" y="145"/>
                    </a:lnTo>
                    <a:lnTo>
                      <a:pt x="128" y="151"/>
                    </a:lnTo>
                    <a:lnTo>
                      <a:pt x="122" y="156"/>
                    </a:lnTo>
                    <a:lnTo>
                      <a:pt x="116" y="159"/>
                    </a:lnTo>
                    <a:lnTo>
                      <a:pt x="110" y="163"/>
                    </a:lnTo>
                    <a:lnTo>
                      <a:pt x="103" y="166"/>
                    </a:lnTo>
                    <a:lnTo>
                      <a:pt x="97" y="169"/>
                    </a:lnTo>
                    <a:lnTo>
                      <a:pt x="89" y="170"/>
                    </a:lnTo>
                    <a:lnTo>
                      <a:pt x="82" y="170"/>
                    </a:lnTo>
                    <a:lnTo>
                      <a:pt x="75" y="170"/>
                    </a:lnTo>
                    <a:lnTo>
                      <a:pt x="68" y="169"/>
                    </a:lnTo>
                    <a:lnTo>
                      <a:pt x="61" y="166"/>
                    </a:lnTo>
                    <a:lnTo>
                      <a:pt x="54" y="163"/>
                    </a:lnTo>
                    <a:lnTo>
                      <a:pt x="47" y="159"/>
                    </a:lnTo>
                    <a:lnTo>
                      <a:pt x="41" y="156"/>
                    </a:lnTo>
                    <a:lnTo>
                      <a:pt x="35" y="151"/>
                    </a:lnTo>
                    <a:lnTo>
                      <a:pt x="30" y="145"/>
                    </a:lnTo>
                    <a:lnTo>
                      <a:pt x="26" y="139"/>
                    </a:lnTo>
                    <a:lnTo>
                      <a:pt x="21" y="132"/>
                    </a:lnTo>
                    <a:lnTo>
                      <a:pt x="18" y="125"/>
                    </a:lnTo>
                    <a:lnTo>
                      <a:pt x="15" y="117"/>
                    </a:lnTo>
                    <a:lnTo>
                      <a:pt x="12" y="109"/>
                    </a:lnTo>
                    <a:lnTo>
                      <a:pt x="11" y="101"/>
                    </a:lnTo>
                    <a:lnTo>
                      <a:pt x="10" y="92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3" y="55"/>
                    </a:lnTo>
                    <a:lnTo>
                      <a:pt x="18" y="42"/>
                    </a:lnTo>
                    <a:lnTo>
                      <a:pt x="25" y="30"/>
                    </a:lnTo>
                    <a:lnTo>
                      <a:pt x="33" y="19"/>
                    </a:lnTo>
                    <a:lnTo>
                      <a:pt x="43" y="11"/>
                    </a:lnTo>
                    <a:lnTo>
                      <a:pt x="48" y="7"/>
                    </a:lnTo>
                    <a:lnTo>
                      <a:pt x="54" y="5"/>
                    </a:lnTo>
                    <a:lnTo>
                      <a:pt x="60" y="1"/>
                    </a:lnTo>
                    <a:lnTo>
                      <a:pt x="66" y="0"/>
                    </a:lnTo>
                    <a:lnTo>
                      <a:pt x="62" y="0"/>
                    </a:lnTo>
                    <a:lnTo>
                      <a:pt x="57" y="1"/>
                    </a:lnTo>
                    <a:lnTo>
                      <a:pt x="52" y="1"/>
                    </a:lnTo>
                    <a:lnTo>
                      <a:pt x="48" y="2"/>
                    </a:lnTo>
                    <a:lnTo>
                      <a:pt x="44" y="4"/>
                    </a:lnTo>
                    <a:lnTo>
                      <a:pt x="39" y="5"/>
                    </a:lnTo>
                    <a:lnTo>
                      <a:pt x="35" y="6"/>
                    </a:lnTo>
                    <a:lnTo>
                      <a:pt x="31" y="7"/>
                    </a:lnTo>
                    <a:lnTo>
                      <a:pt x="24" y="14"/>
                    </a:lnTo>
                    <a:lnTo>
                      <a:pt x="18" y="23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5" y="50"/>
                    </a:lnTo>
                    <a:lnTo>
                      <a:pt x="2" y="61"/>
                    </a:lnTo>
                    <a:lnTo>
                      <a:pt x="1" y="72"/>
                    </a:lnTo>
                    <a:lnTo>
                      <a:pt x="0" y="84"/>
                    </a:lnTo>
                    <a:lnTo>
                      <a:pt x="1" y="93"/>
                    </a:lnTo>
                    <a:lnTo>
                      <a:pt x="2" y="103"/>
                    </a:lnTo>
                    <a:lnTo>
                      <a:pt x="4" y="113"/>
                    </a:lnTo>
                    <a:lnTo>
                      <a:pt x="7" y="121"/>
                    </a:lnTo>
                    <a:lnTo>
                      <a:pt x="10" y="131"/>
                    </a:lnTo>
                    <a:lnTo>
                      <a:pt x="14" y="138"/>
                    </a:lnTo>
                    <a:lnTo>
                      <a:pt x="19" y="146"/>
                    </a:lnTo>
                    <a:lnTo>
                      <a:pt x="24" y="152"/>
                    </a:lnTo>
                    <a:lnTo>
                      <a:pt x="30" y="158"/>
                    </a:lnTo>
                    <a:lnTo>
                      <a:pt x="36" y="164"/>
                    </a:lnTo>
                    <a:lnTo>
                      <a:pt x="43" y="169"/>
                    </a:lnTo>
                    <a:lnTo>
                      <a:pt x="50" y="174"/>
                    </a:lnTo>
                    <a:lnTo>
                      <a:pt x="58" y="176"/>
                    </a:lnTo>
                    <a:lnTo>
                      <a:pt x="66" y="178"/>
                    </a:lnTo>
                    <a:lnTo>
                      <a:pt x="74" y="181"/>
                    </a:lnTo>
                    <a:lnTo>
                      <a:pt x="82" y="181"/>
                    </a:lnTo>
                    <a:lnTo>
                      <a:pt x="90" y="181"/>
                    </a:lnTo>
                    <a:lnTo>
                      <a:pt x="98" y="178"/>
                    </a:lnTo>
                    <a:lnTo>
                      <a:pt x="106" y="176"/>
                    </a:lnTo>
                    <a:lnTo>
                      <a:pt x="114" y="174"/>
                    </a:lnTo>
                    <a:lnTo>
                      <a:pt x="121" y="169"/>
                    </a:lnTo>
                    <a:lnTo>
                      <a:pt x="127" y="164"/>
                    </a:lnTo>
                    <a:lnTo>
                      <a:pt x="134" y="158"/>
                    </a:lnTo>
                    <a:lnTo>
                      <a:pt x="139" y="152"/>
                    </a:lnTo>
                    <a:lnTo>
                      <a:pt x="145" y="146"/>
                    </a:lnTo>
                    <a:lnTo>
                      <a:pt x="149" y="138"/>
                    </a:lnTo>
                    <a:lnTo>
                      <a:pt x="153" y="131"/>
                    </a:lnTo>
                    <a:lnTo>
                      <a:pt x="157" y="121"/>
                    </a:lnTo>
                    <a:lnTo>
                      <a:pt x="159" y="113"/>
                    </a:lnTo>
                    <a:lnTo>
                      <a:pt x="161" y="103"/>
                    </a:lnTo>
                    <a:lnTo>
                      <a:pt x="163" y="93"/>
                    </a:lnTo>
                    <a:lnTo>
                      <a:pt x="163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1"/>
              <p:cNvSpPr>
                <a:spLocks noEditPoints="1"/>
              </p:cNvSpPr>
              <p:nvPr/>
            </p:nvSpPr>
            <p:spPr bwMode="auto">
              <a:xfrm>
                <a:off x="1146" y="2645"/>
                <a:ext cx="31" cy="29"/>
              </a:xfrm>
              <a:custGeom>
                <a:avLst/>
                <a:gdLst>
                  <a:gd name="T0" fmla="*/ 152 w 154"/>
                  <a:gd name="T1" fmla="*/ 67 h 175"/>
                  <a:gd name="T2" fmla="*/ 146 w 154"/>
                  <a:gd name="T3" fmla="*/ 43 h 175"/>
                  <a:gd name="T4" fmla="*/ 134 w 154"/>
                  <a:gd name="T5" fmla="*/ 23 h 175"/>
                  <a:gd name="T6" fmla="*/ 133 w 154"/>
                  <a:gd name="T7" fmla="*/ 21 h 175"/>
                  <a:gd name="T8" fmla="*/ 131 w 154"/>
                  <a:gd name="T9" fmla="*/ 20 h 175"/>
                  <a:gd name="T10" fmla="*/ 119 w 154"/>
                  <a:gd name="T11" fmla="*/ 13 h 175"/>
                  <a:gd name="T12" fmla="*/ 86 w 154"/>
                  <a:gd name="T13" fmla="*/ 1 h 175"/>
                  <a:gd name="T14" fmla="*/ 52 w 154"/>
                  <a:gd name="T15" fmla="*/ 1 h 175"/>
                  <a:gd name="T16" fmla="*/ 24 w 154"/>
                  <a:gd name="T17" fmla="*/ 17 h 175"/>
                  <a:gd name="T18" fmla="*/ 6 w 154"/>
                  <a:gd name="T19" fmla="*/ 47 h 175"/>
                  <a:gd name="T20" fmla="*/ 0 w 154"/>
                  <a:gd name="T21" fmla="*/ 84 h 175"/>
                  <a:gd name="T22" fmla="*/ 3 w 154"/>
                  <a:gd name="T23" fmla="*/ 111 h 175"/>
                  <a:gd name="T24" fmla="*/ 13 w 154"/>
                  <a:gd name="T25" fmla="*/ 135 h 175"/>
                  <a:gd name="T26" fmla="*/ 27 w 154"/>
                  <a:gd name="T27" fmla="*/ 155 h 175"/>
                  <a:gd name="T28" fmla="*/ 46 w 154"/>
                  <a:gd name="T29" fmla="*/ 168 h 175"/>
                  <a:gd name="T30" fmla="*/ 69 w 154"/>
                  <a:gd name="T31" fmla="*/ 175 h 175"/>
                  <a:gd name="T32" fmla="*/ 93 w 154"/>
                  <a:gd name="T33" fmla="*/ 174 h 175"/>
                  <a:gd name="T34" fmla="*/ 114 w 154"/>
                  <a:gd name="T35" fmla="*/ 164 h 175"/>
                  <a:gd name="T36" fmla="*/ 131 w 154"/>
                  <a:gd name="T37" fmla="*/ 149 h 175"/>
                  <a:gd name="T38" fmla="*/ 144 w 154"/>
                  <a:gd name="T39" fmla="*/ 127 h 175"/>
                  <a:gd name="T40" fmla="*/ 152 w 154"/>
                  <a:gd name="T41" fmla="*/ 102 h 175"/>
                  <a:gd name="T42" fmla="*/ 145 w 154"/>
                  <a:gd name="T43" fmla="*/ 84 h 175"/>
                  <a:gd name="T44" fmla="*/ 142 w 154"/>
                  <a:gd name="T45" fmla="*/ 108 h 175"/>
                  <a:gd name="T46" fmla="*/ 133 w 154"/>
                  <a:gd name="T47" fmla="*/ 129 h 175"/>
                  <a:gd name="T48" fmla="*/ 120 w 154"/>
                  <a:gd name="T49" fmla="*/ 146 h 175"/>
                  <a:gd name="T50" fmla="*/ 103 w 154"/>
                  <a:gd name="T51" fmla="*/ 158 h 175"/>
                  <a:gd name="T52" fmla="*/ 84 w 154"/>
                  <a:gd name="T53" fmla="*/ 164 h 175"/>
                  <a:gd name="T54" fmla="*/ 64 w 154"/>
                  <a:gd name="T55" fmla="*/ 163 h 175"/>
                  <a:gd name="T56" fmla="*/ 44 w 154"/>
                  <a:gd name="T57" fmla="*/ 155 h 175"/>
                  <a:gd name="T58" fmla="*/ 28 w 154"/>
                  <a:gd name="T59" fmla="*/ 141 h 175"/>
                  <a:gd name="T60" fmla="*/ 17 w 154"/>
                  <a:gd name="T61" fmla="*/ 122 h 175"/>
                  <a:gd name="T62" fmla="*/ 10 w 154"/>
                  <a:gd name="T63" fmla="*/ 101 h 175"/>
                  <a:gd name="T64" fmla="*/ 9 w 154"/>
                  <a:gd name="T65" fmla="*/ 75 h 175"/>
                  <a:gd name="T66" fmla="*/ 14 w 154"/>
                  <a:gd name="T67" fmla="*/ 53 h 175"/>
                  <a:gd name="T68" fmla="*/ 24 w 154"/>
                  <a:gd name="T69" fmla="*/ 32 h 175"/>
                  <a:gd name="T70" fmla="*/ 38 w 154"/>
                  <a:gd name="T71" fmla="*/ 17 h 175"/>
                  <a:gd name="T72" fmla="*/ 57 w 154"/>
                  <a:gd name="T73" fmla="*/ 7 h 175"/>
                  <a:gd name="T74" fmla="*/ 77 w 154"/>
                  <a:gd name="T75" fmla="*/ 2 h 175"/>
                  <a:gd name="T76" fmla="*/ 97 w 154"/>
                  <a:gd name="T77" fmla="*/ 7 h 175"/>
                  <a:gd name="T78" fmla="*/ 115 w 154"/>
                  <a:gd name="T79" fmla="*/ 17 h 175"/>
                  <a:gd name="T80" fmla="*/ 129 w 154"/>
                  <a:gd name="T81" fmla="*/ 32 h 175"/>
                  <a:gd name="T82" fmla="*/ 139 w 154"/>
                  <a:gd name="T83" fmla="*/ 53 h 175"/>
                  <a:gd name="T84" fmla="*/ 144 w 154"/>
                  <a:gd name="T85" fmla="*/ 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4" h="175">
                    <a:moveTo>
                      <a:pt x="154" y="84"/>
                    </a:moveTo>
                    <a:lnTo>
                      <a:pt x="153" y="75"/>
                    </a:lnTo>
                    <a:lnTo>
                      <a:pt x="152" y="67"/>
                    </a:lnTo>
                    <a:lnTo>
                      <a:pt x="151" y="59"/>
                    </a:lnTo>
                    <a:lnTo>
                      <a:pt x="148" y="50"/>
                    </a:lnTo>
                    <a:lnTo>
                      <a:pt x="146" y="43"/>
                    </a:lnTo>
                    <a:lnTo>
                      <a:pt x="142" y="36"/>
                    </a:lnTo>
                    <a:lnTo>
                      <a:pt x="138" y="29"/>
                    </a:lnTo>
                    <a:lnTo>
                      <a:pt x="134" y="23"/>
                    </a:lnTo>
                    <a:lnTo>
                      <a:pt x="134" y="23"/>
                    </a:lnTo>
                    <a:lnTo>
                      <a:pt x="133" y="21"/>
                    </a:lnTo>
                    <a:lnTo>
                      <a:pt x="133" y="21"/>
                    </a:lnTo>
                    <a:lnTo>
                      <a:pt x="132" y="21"/>
                    </a:lnTo>
                    <a:lnTo>
                      <a:pt x="131" y="20"/>
                    </a:lnTo>
                    <a:lnTo>
                      <a:pt x="131" y="20"/>
                    </a:lnTo>
                    <a:lnTo>
                      <a:pt x="130" y="20"/>
                    </a:lnTo>
                    <a:lnTo>
                      <a:pt x="130" y="19"/>
                    </a:lnTo>
                    <a:lnTo>
                      <a:pt x="119" y="13"/>
                    </a:lnTo>
                    <a:lnTo>
                      <a:pt x="108" y="8"/>
                    </a:lnTo>
                    <a:lnTo>
                      <a:pt x="97" y="4"/>
                    </a:lnTo>
                    <a:lnTo>
                      <a:pt x="86" y="1"/>
                    </a:lnTo>
                    <a:lnTo>
                      <a:pt x="75" y="0"/>
                    </a:lnTo>
                    <a:lnTo>
                      <a:pt x="64" y="0"/>
                    </a:lnTo>
                    <a:lnTo>
                      <a:pt x="52" y="1"/>
                    </a:lnTo>
                    <a:lnTo>
                      <a:pt x="40" y="2"/>
                    </a:lnTo>
                    <a:lnTo>
                      <a:pt x="32" y="9"/>
                    </a:lnTo>
                    <a:lnTo>
                      <a:pt x="24" y="17"/>
                    </a:lnTo>
                    <a:lnTo>
                      <a:pt x="17" y="26"/>
                    </a:lnTo>
                    <a:lnTo>
                      <a:pt x="11" y="36"/>
                    </a:lnTo>
                    <a:lnTo>
                      <a:pt x="6" y="47"/>
                    </a:lnTo>
                    <a:lnTo>
                      <a:pt x="3" y="59"/>
                    </a:lnTo>
                    <a:lnTo>
                      <a:pt x="0" y="71"/>
                    </a:lnTo>
                    <a:lnTo>
                      <a:pt x="0" y="84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1"/>
                    </a:lnTo>
                    <a:lnTo>
                      <a:pt x="6" y="120"/>
                    </a:lnTo>
                    <a:lnTo>
                      <a:pt x="9" y="127"/>
                    </a:lnTo>
                    <a:lnTo>
                      <a:pt x="13" y="135"/>
                    </a:lnTo>
                    <a:lnTo>
                      <a:pt x="17" y="143"/>
                    </a:lnTo>
                    <a:lnTo>
                      <a:pt x="22" y="149"/>
                    </a:lnTo>
                    <a:lnTo>
                      <a:pt x="27" y="155"/>
                    </a:lnTo>
                    <a:lnTo>
                      <a:pt x="33" y="159"/>
                    </a:lnTo>
                    <a:lnTo>
                      <a:pt x="40" y="164"/>
                    </a:lnTo>
                    <a:lnTo>
                      <a:pt x="46" y="168"/>
                    </a:lnTo>
                    <a:lnTo>
                      <a:pt x="54" y="171"/>
                    </a:lnTo>
                    <a:lnTo>
                      <a:pt x="62" y="174"/>
                    </a:lnTo>
                    <a:lnTo>
                      <a:pt x="69" y="175"/>
                    </a:lnTo>
                    <a:lnTo>
                      <a:pt x="77" y="175"/>
                    </a:lnTo>
                    <a:lnTo>
                      <a:pt x="85" y="175"/>
                    </a:lnTo>
                    <a:lnTo>
                      <a:pt x="93" y="174"/>
                    </a:lnTo>
                    <a:lnTo>
                      <a:pt x="100" y="171"/>
                    </a:lnTo>
                    <a:lnTo>
                      <a:pt x="107" y="168"/>
                    </a:lnTo>
                    <a:lnTo>
                      <a:pt x="114" y="164"/>
                    </a:lnTo>
                    <a:lnTo>
                      <a:pt x="120" y="159"/>
                    </a:lnTo>
                    <a:lnTo>
                      <a:pt x="126" y="155"/>
                    </a:lnTo>
                    <a:lnTo>
                      <a:pt x="131" y="149"/>
                    </a:lnTo>
                    <a:lnTo>
                      <a:pt x="136" y="143"/>
                    </a:lnTo>
                    <a:lnTo>
                      <a:pt x="140" y="135"/>
                    </a:lnTo>
                    <a:lnTo>
                      <a:pt x="144" y="127"/>
                    </a:lnTo>
                    <a:lnTo>
                      <a:pt x="148" y="120"/>
                    </a:lnTo>
                    <a:lnTo>
                      <a:pt x="150" y="111"/>
                    </a:lnTo>
                    <a:lnTo>
                      <a:pt x="152" y="102"/>
                    </a:lnTo>
                    <a:lnTo>
                      <a:pt x="153" y="93"/>
                    </a:lnTo>
                    <a:lnTo>
                      <a:pt x="154" y="84"/>
                    </a:lnTo>
                    <a:close/>
                    <a:moveTo>
                      <a:pt x="145" y="84"/>
                    </a:moveTo>
                    <a:lnTo>
                      <a:pt x="144" y="92"/>
                    </a:lnTo>
                    <a:lnTo>
                      <a:pt x="143" y="101"/>
                    </a:lnTo>
                    <a:lnTo>
                      <a:pt x="142" y="108"/>
                    </a:lnTo>
                    <a:lnTo>
                      <a:pt x="139" y="115"/>
                    </a:lnTo>
                    <a:lnTo>
                      <a:pt x="136" y="122"/>
                    </a:lnTo>
                    <a:lnTo>
                      <a:pt x="133" y="129"/>
                    </a:lnTo>
                    <a:lnTo>
                      <a:pt x="129" y="135"/>
                    </a:lnTo>
                    <a:lnTo>
                      <a:pt x="125" y="141"/>
                    </a:lnTo>
                    <a:lnTo>
                      <a:pt x="120" y="146"/>
                    </a:lnTo>
                    <a:lnTo>
                      <a:pt x="115" y="151"/>
                    </a:lnTo>
                    <a:lnTo>
                      <a:pt x="109" y="155"/>
                    </a:lnTo>
                    <a:lnTo>
                      <a:pt x="103" y="158"/>
                    </a:lnTo>
                    <a:lnTo>
                      <a:pt x="97" y="161"/>
                    </a:lnTo>
                    <a:lnTo>
                      <a:pt x="91" y="163"/>
                    </a:lnTo>
                    <a:lnTo>
                      <a:pt x="84" y="164"/>
                    </a:lnTo>
                    <a:lnTo>
                      <a:pt x="77" y="164"/>
                    </a:lnTo>
                    <a:lnTo>
                      <a:pt x="70" y="164"/>
                    </a:lnTo>
                    <a:lnTo>
                      <a:pt x="64" y="163"/>
                    </a:lnTo>
                    <a:lnTo>
                      <a:pt x="57" y="161"/>
                    </a:lnTo>
                    <a:lnTo>
                      <a:pt x="51" y="158"/>
                    </a:lnTo>
                    <a:lnTo>
                      <a:pt x="44" y="155"/>
                    </a:lnTo>
                    <a:lnTo>
                      <a:pt x="38" y="151"/>
                    </a:lnTo>
                    <a:lnTo>
                      <a:pt x="33" y="146"/>
                    </a:lnTo>
                    <a:lnTo>
                      <a:pt x="28" y="141"/>
                    </a:lnTo>
                    <a:lnTo>
                      <a:pt x="24" y="135"/>
                    </a:lnTo>
                    <a:lnTo>
                      <a:pt x="20" y="129"/>
                    </a:lnTo>
                    <a:lnTo>
                      <a:pt x="17" y="122"/>
                    </a:lnTo>
                    <a:lnTo>
                      <a:pt x="14" y="115"/>
                    </a:lnTo>
                    <a:lnTo>
                      <a:pt x="12" y="108"/>
                    </a:lnTo>
                    <a:lnTo>
                      <a:pt x="10" y="101"/>
                    </a:lnTo>
                    <a:lnTo>
                      <a:pt x="9" y="92"/>
                    </a:lnTo>
                    <a:lnTo>
                      <a:pt x="9" y="84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2" y="60"/>
                    </a:lnTo>
                    <a:lnTo>
                      <a:pt x="14" y="53"/>
                    </a:lnTo>
                    <a:lnTo>
                      <a:pt x="17" y="45"/>
                    </a:lnTo>
                    <a:lnTo>
                      <a:pt x="20" y="38"/>
                    </a:lnTo>
                    <a:lnTo>
                      <a:pt x="24" y="32"/>
                    </a:lnTo>
                    <a:lnTo>
                      <a:pt x="28" y="26"/>
                    </a:lnTo>
                    <a:lnTo>
                      <a:pt x="33" y="21"/>
                    </a:lnTo>
                    <a:lnTo>
                      <a:pt x="38" y="17"/>
                    </a:lnTo>
                    <a:lnTo>
                      <a:pt x="44" y="13"/>
                    </a:lnTo>
                    <a:lnTo>
                      <a:pt x="51" y="9"/>
                    </a:lnTo>
                    <a:lnTo>
                      <a:pt x="57" y="7"/>
                    </a:lnTo>
                    <a:lnTo>
                      <a:pt x="64" y="5"/>
                    </a:lnTo>
                    <a:lnTo>
                      <a:pt x="70" y="4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5"/>
                    </a:lnTo>
                    <a:lnTo>
                      <a:pt x="97" y="7"/>
                    </a:lnTo>
                    <a:lnTo>
                      <a:pt x="103" y="9"/>
                    </a:lnTo>
                    <a:lnTo>
                      <a:pt x="109" y="13"/>
                    </a:lnTo>
                    <a:lnTo>
                      <a:pt x="115" y="17"/>
                    </a:lnTo>
                    <a:lnTo>
                      <a:pt x="120" y="21"/>
                    </a:lnTo>
                    <a:lnTo>
                      <a:pt x="125" y="26"/>
                    </a:lnTo>
                    <a:lnTo>
                      <a:pt x="129" y="32"/>
                    </a:lnTo>
                    <a:lnTo>
                      <a:pt x="133" y="38"/>
                    </a:lnTo>
                    <a:lnTo>
                      <a:pt x="136" y="45"/>
                    </a:lnTo>
                    <a:lnTo>
                      <a:pt x="139" y="53"/>
                    </a:lnTo>
                    <a:lnTo>
                      <a:pt x="142" y="60"/>
                    </a:lnTo>
                    <a:lnTo>
                      <a:pt x="143" y="67"/>
                    </a:lnTo>
                    <a:lnTo>
                      <a:pt x="144" y="75"/>
                    </a:lnTo>
                    <a:lnTo>
                      <a:pt x="145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2"/>
              <p:cNvSpPr>
                <a:spLocks noEditPoints="1"/>
              </p:cNvSpPr>
              <p:nvPr/>
            </p:nvSpPr>
            <p:spPr bwMode="auto">
              <a:xfrm>
                <a:off x="1147" y="2645"/>
                <a:ext cx="29" cy="29"/>
              </a:xfrm>
              <a:custGeom>
                <a:avLst/>
                <a:gdLst>
                  <a:gd name="T0" fmla="*/ 143 w 145"/>
                  <a:gd name="T1" fmla="*/ 62 h 170"/>
                  <a:gd name="T2" fmla="*/ 131 w 145"/>
                  <a:gd name="T3" fmla="*/ 33 h 170"/>
                  <a:gd name="T4" fmla="*/ 113 w 145"/>
                  <a:gd name="T5" fmla="*/ 12 h 170"/>
                  <a:gd name="T6" fmla="*/ 92 w 145"/>
                  <a:gd name="T7" fmla="*/ 4 h 170"/>
                  <a:gd name="T8" fmla="*/ 71 w 145"/>
                  <a:gd name="T9" fmla="*/ 0 h 170"/>
                  <a:gd name="T10" fmla="*/ 51 w 145"/>
                  <a:gd name="T11" fmla="*/ 1 h 170"/>
                  <a:gd name="T12" fmla="*/ 34 w 145"/>
                  <a:gd name="T13" fmla="*/ 11 h 170"/>
                  <a:gd name="T14" fmla="*/ 12 w 145"/>
                  <a:gd name="T15" fmla="*/ 36 h 170"/>
                  <a:gd name="T16" fmla="*/ 4 w 145"/>
                  <a:gd name="T17" fmla="*/ 55 h 170"/>
                  <a:gd name="T18" fmla="*/ 0 w 145"/>
                  <a:gd name="T19" fmla="*/ 77 h 170"/>
                  <a:gd name="T20" fmla="*/ 2 w 145"/>
                  <a:gd name="T21" fmla="*/ 101 h 170"/>
                  <a:gd name="T22" fmla="*/ 9 w 145"/>
                  <a:gd name="T23" fmla="*/ 125 h 170"/>
                  <a:gd name="T24" fmla="*/ 21 w 145"/>
                  <a:gd name="T25" fmla="*/ 145 h 170"/>
                  <a:gd name="T26" fmla="*/ 38 w 145"/>
                  <a:gd name="T27" fmla="*/ 159 h 170"/>
                  <a:gd name="T28" fmla="*/ 59 w 145"/>
                  <a:gd name="T29" fmla="*/ 169 h 170"/>
                  <a:gd name="T30" fmla="*/ 80 w 145"/>
                  <a:gd name="T31" fmla="*/ 170 h 170"/>
                  <a:gd name="T32" fmla="*/ 101 w 145"/>
                  <a:gd name="T33" fmla="*/ 163 h 170"/>
                  <a:gd name="T34" fmla="*/ 119 w 145"/>
                  <a:gd name="T35" fmla="*/ 151 h 170"/>
                  <a:gd name="T36" fmla="*/ 133 w 145"/>
                  <a:gd name="T37" fmla="*/ 132 h 170"/>
                  <a:gd name="T38" fmla="*/ 142 w 145"/>
                  <a:gd name="T39" fmla="*/ 109 h 170"/>
                  <a:gd name="T40" fmla="*/ 145 w 145"/>
                  <a:gd name="T41" fmla="*/ 84 h 170"/>
                  <a:gd name="T42" fmla="*/ 135 w 145"/>
                  <a:gd name="T43" fmla="*/ 99 h 170"/>
                  <a:gd name="T44" fmla="*/ 128 w 145"/>
                  <a:gd name="T45" fmla="*/ 120 h 170"/>
                  <a:gd name="T46" fmla="*/ 118 w 145"/>
                  <a:gd name="T47" fmla="*/ 138 h 170"/>
                  <a:gd name="T48" fmla="*/ 103 w 145"/>
                  <a:gd name="T49" fmla="*/ 150 h 170"/>
                  <a:gd name="T50" fmla="*/ 86 w 145"/>
                  <a:gd name="T51" fmla="*/ 158 h 170"/>
                  <a:gd name="T52" fmla="*/ 67 w 145"/>
                  <a:gd name="T53" fmla="*/ 159 h 170"/>
                  <a:gd name="T54" fmla="*/ 49 w 145"/>
                  <a:gd name="T55" fmla="*/ 153 h 170"/>
                  <a:gd name="T56" fmla="*/ 32 w 145"/>
                  <a:gd name="T57" fmla="*/ 143 h 170"/>
                  <a:gd name="T58" fmla="*/ 20 w 145"/>
                  <a:gd name="T59" fmla="*/ 126 h 170"/>
                  <a:gd name="T60" fmla="*/ 12 w 145"/>
                  <a:gd name="T61" fmla="*/ 107 h 170"/>
                  <a:gd name="T62" fmla="*/ 9 w 145"/>
                  <a:gd name="T63" fmla="*/ 84 h 170"/>
                  <a:gd name="T64" fmla="*/ 12 w 145"/>
                  <a:gd name="T65" fmla="*/ 61 h 170"/>
                  <a:gd name="T66" fmla="*/ 20 w 145"/>
                  <a:gd name="T67" fmla="*/ 42 h 170"/>
                  <a:gd name="T68" fmla="*/ 32 w 145"/>
                  <a:gd name="T69" fmla="*/ 25 h 170"/>
                  <a:gd name="T70" fmla="*/ 49 w 145"/>
                  <a:gd name="T71" fmla="*/ 14 h 170"/>
                  <a:gd name="T72" fmla="*/ 67 w 145"/>
                  <a:gd name="T73" fmla="*/ 8 h 170"/>
                  <a:gd name="T74" fmla="*/ 86 w 145"/>
                  <a:gd name="T75" fmla="*/ 9 h 170"/>
                  <a:gd name="T76" fmla="*/ 103 w 145"/>
                  <a:gd name="T77" fmla="*/ 18 h 170"/>
                  <a:gd name="T78" fmla="*/ 118 w 145"/>
                  <a:gd name="T79" fmla="*/ 30 h 170"/>
                  <a:gd name="T80" fmla="*/ 128 w 145"/>
                  <a:gd name="T81" fmla="*/ 48 h 170"/>
                  <a:gd name="T82" fmla="*/ 135 w 145"/>
                  <a:gd name="T83" fmla="*/ 6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5" h="170">
                    <a:moveTo>
                      <a:pt x="145" y="84"/>
                    </a:moveTo>
                    <a:lnTo>
                      <a:pt x="144" y="73"/>
                    </a:lnTo>
                    <a:lnTo>
                      <a:pt x="143" y="62"/>
                    </a:lnTo>
                    <a:lnTo>
                      <a:pt x="140" y="51"/>
                    </a:lnTo>
                    <a:lnTo>
                      <a:pt x="136" y="42"/>
                    </a:lnTo>
                    <a:lnTo>
                      <a:pt x="131" y="33"/>
                    </a:lnTo>
                    <a:lnTo>
                      <a:pt x="126" y="25"/>
                    </a:lnTo>
                    <a:lnTo>
                      <a:pt x="120" y="18"/>
                    </a:lnTo>
                    <a:lnTo>
                      <a:pt x="113" y="12"/>
                    </a:lnTo>
                    <a:lnTo>
                      <a:pt x="106" y="8"/>
                    </a:lnTo>
                    <a:lnTo>
                      <a:pt x="99" y="6"/>
                    </a:lnTo>
                    <a:lnTo>
                      <a:pt x="92" y="4"/>
                    </a:lnTo>
                    <a:lnTo>
                      <a:pt x="85" y="2"/>
                    </a:lnTo>
                    <a:lnTo>
                      <a:pt x="78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7" y="0"/>
                    </a:lnTo>
                    <a:lnTo>
                      <a:pt x="51" y="1"/>
                    </a:lnTo>
                    <a:lnTo>
                      <a:pt x="45" y="5"/>
                    </a:lnTo>
                    <a:lnTo>
                      <a:pt x="39" y="7"/>
                    </a:lnTo>
                    <a:lnTo>
                      <a:pt x="34" y="11"/>
                    </a:lnTo>
                    <a:lnTo>
                      <a:pt x="24" y="19"/>
                    </a:lnTo>
                    <a:lnTo>
                      <a:pt x="16" y="30"/>
                    </a:lnTo>
                    <a:lnTo>
                      <a:pt x="12" y="36"/>
                    </a:lnTo>
                    <a:lnTo>
                      <a:pt x="9" y="42"/>
                    </a:lnTo>
                    <a:lnTo>
                      <a:pt x="7" y="48"/>
                    </a:lnTo>
                    <a:lnTo>
                      <a:pt x="4" y="55"/>
                    </a:lnTo>
                    <a:lnTo>
                      <a:pt x="3" y="61"/>
                    </a:lnTo>
                    <a:lnTo>
                      <a:pt x="1" y="68"/>
                    </a:lnTo>
                    <a:lnTo>
                      <a:pt x="0" y="77"/>
                    </a:lnTo>
                    <a:lnTo>
                      <a:pt x="0" y="84"/>
                    </a:lnTo>
                    <a:lnTo>
                      <a:pt x="1" y="92"/>
                    </a:lnTo>
                    <a:lnTo>
                      <a:pt x="2" y="101"/>
                    </a:lnTo>
                    <a:lnTo>
                      <a:pt x="3" y="109"/>
                    </a:lnTo>
                    <a:lnTo>
                      <a:pt x="6" y="117"/>
                    </a:lnTo>
                    <a:lnTo>
                      <a:pt x="9" y="125"/>
                    </a:lnTo>
                    <a:lnTo>
                      <a:pt x="12" y="132"/>
                    </a:lnTo>
                    <a:lnTo>
                      <a:pt x="17" y="139"/>
                    </a:lnTo>
                    <a:lnTo>
                      <a:pt x="21" y="145"/>
                    </a:lnTo>
                    <a:lnTo>
                      <a:pt x="26" y="151"/>
                    </a:lnTo>
                    <a:lnTo>
                      <a:pt x="32" y="156"/>
                    </a:lnTo>
                    <a:lnTo>
                      <a:pt x="38" y="159"/>
                    </a:lnTo>
                    <a:lnTo>
                      <a:pt x="45" y="163"/>
                    </a:lnTo>
                    <a:lnTo>
                      <a:pt x="52" y="166"/>
                    </a:lnTo>
                    <a:lnTo>
                      <a:pt x="59" y="169"/>
                    </a:lnTo>
                    <a:lnTo>
                      <a:pt x="66" y="170"/>
                    </a:lnTo>
                    <a:lnTo>
                      <a:pt x="73" y="170"/>
                    </a:lnTo>
                    <a:lnTo>
                      <a:pt x="80" y="170"/>
                    </a:lnTo>
                    <a:lnTo>
                      <a:pt x="88" y="169"/>
                    </a:lnTo>
                    <a:lnTo>
                      <a:pt x="94" y="166"/>
                    </a:lnTo>
                    <a:lnTo>
                      <a:pt x="101" y="163"/>
                    </a:lnTo>
                    <a:lnTo>
                      <a:pt x="107" y="159"/>
                    </a:lnTo>
                    <a:lnTo>
                      <a:pt x="113" y="156"/>
                    </a:lnTo>
                    <a:lnTo>
                      <a:pt x="119" y="151"/>
                    </a:lnTo>
                    <a:lnTo>
                      <a:pt x="124" y="145"/>
                    </a:lnTo>
                    <a:lnTo>
                      <a:pt x="129" y="139"/>
                    </a:lnTo>
                    <a:lnTo>
                      <a:pt x="133" y="132"/>
                    </a:lnTo>
                    <a:lnTo>
                      <a:pt x="136" y="125"/>
                    </a:lnTo>
                    <a:lnTo>
                      <a:pt x="139" y="117"/>
                    </a:lnTo>
                    <a:lnTo>
                      <a:pt x="142" y="109"/>
                    </a:lnTo>
                    <a:lnTo>
                      <a:pt x="144" y="101"/>
                    </a:lnTo>
                    <a:lnTo>
                      <a:pt x="145" y="92"/>
                    </a:lnTo>
                    <a:lnTo>
                      <a:pt x="145" y="84"/>
                    </a:lnTo>
                    <a:close/>
                    <a:moveTo>
                      <a:pt x="136" y="84"/>
                    </a:moveTo>
                    <a:lnTo>
                      <a:pt x="136" y="91"/>
                    </a:lnTo>
                    <a:lnTo>
                      <a:pt x="135" y="99"/>
                    </a:lnTo>
                    <a:lnTo>
                      <a:pt x="133" y="107"/>
                    </a:lnTo>
                    <a:lnTo>
                      <a:pt x="131" y="113"/>
                    </a:lnTo>
                    <a:lnTo>
                      <a:pt x="128" y="120"/>
                    </a:lnTo>
                    <a:lnTo>
                      <a:pt x="125" y="126"/>
                    </a:lnTo>
                    <a:lnTo>
                      <a:pt x="122" y="132"/>
                    </a:lnTo>
                    <a:lnTo>
                      <a:pt x="118" y="138"/>
                    </a:lnTo>
                    <a:lnTo>
                      <a:pt x="113" y="143"/>
                    </a:lnTo>
                    <a:lnTo>
                      <a:pt x="108" y="146"/>
                    </a:lnTo>
                    <a:lnTo>
                      <a:pt x="103" y="150"/>
                    </a:lnTo>
                    <a:lnTo>
                      <a:pt x="98" y="153"/>
                    </a:lnTo>
                    <a:lnTo>
                      <a:pt x="92" y="156"/>
                    </a:lnTo>
                    <a:lnTo>
                      <a:pt x="86" y="158"/>
                    </a:lnTo>
                    <a:lnTo>
                      <a:pt x="80" y="159"/>
                    </a:lnTo>
                    <a:lnTo>
                      <a:pt x="73" y="159"/>
                    </a:lnTo>
                    <a:lnTo>
                      <a:pt x="67" y="159"/>
                    </a:lnTo>
                    <a:lnTo>
                      <a:pt x="60" y="158"/>
                    </a:lnTo>
                    <a:lnTo>
                      <a:pt x="54" y="156"/>
                    </a:lnTo>
                    <a:lnTo>
                      <a:pt x="49" y="153"/>
                    </a:lnTo>
                    <a:lnTo>
                      <a:pt x="42" y="150"/>
                    </a:lnTo>
                    <a:lnTo>
                      <a:pt x="37" y="146"/>
                    </a:lnTo>
                    <a:lnTo>
                      <a:pt x="32" y="143"/>
                    </a:lnTo>
                    <a:lnTo>
                      <a:pt x="28" y="138"/>
                    </a:lnTo>
                    <a:lnTo>
                      <a:pt x="24" y="132"/>
                    </a:lnTo>
                    <a:lnTo>
                      <a:pt x="20" y="126"/>
                    </a:lnTo>
                    <a:lnTo>
                      <a:pt x="17" y="120"/>
                    </a:lnTo>
                    <a:lnTo>
                      <a:pt x="14" y="113"/>
                    </a:lnTo>
                    <a:lnTo>
                      <a:pt x="12" y="107"/>
                    </a:lnTo>
                    <a:lnTo>
                      <a:pt x="10" y="99"/>
                    </a:lnTo>
                    <a:lnTo>
                      <a:pt x="9" y="91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4" y="54"/>
                    </a:lnTo>
                    <a:lnTo>
                      <a:pt x="17" y="48"/>
                    </a:lnTo>
                    <a:lnTo>
                      <a:pt x="20" y="42"/>
                    </a:lnTo>
                    <a:lnTo>
                      <a:pt x="24" y="36"/>
                    </a:lnTo>
                    <a:lnTo>
                      <a:pt x="28" y="30"/>
                    </a:lnTo>
                    <a:lnTo>
                      <a:pt x="32" y="25"/>
                    </a:lnTo>
                    <a:lnTo>
                      <a:pt x="37" y="21"/>
                    </a:lnTo>
                    <a:lnTo>
                      <a:pt x="42" y="18"/>
                    </a:lnTo>
                    <a:lnTo>
                      <a:pt x="49" y="14"/>
                    </a:lnTo>
                    <a:lnTo>
                      <a:pt x="54" y="12"/>
                    </a:lnTo>
                    <a:lnTo>
                      <a:pt x="60" y="9"/>
                    </a:lnTo>
                    <a:lnTo>
                      <a:pt x="67" y="8"/>
                    </a:lnTo>
                    <a:lnTo>
                      <a:pt x="73" y="8"/>
                    </a:lnTo>
                    <a:lnTo>
                      <a:pt x="80" y="8"/>
                    </a:lnTo>
                    <a:lnTo>
                      <a:pt x="86" y="9"/>
                    </a:lnTo>
                    <a:lnTo>
                      <a:pt x="92" y="12"/>
                    </a:lnTo>
                    <a:lnTo>
                      <a:pt x="98" y="14"/>
                    </a:lnTo>
                    <a:lnTo>
                      <a:pt x="103" y="18"/>
                    </a:lnTo>
                    <a:lnTo>
                      <a:pt x="108" y="21"/>
                    </a:lnTo>
                    <a:lnTo>
                      <a:pt x="113" y="25"/>
                    </a:lnTo>
                    <a:lnTo>
                      <a:pt x="118" y="30"/>
                    </a:lnTo>
                    <a:lnTo>
                      <a:pt x="122" y="36"/>
                    </a:lnTo>
                    <a:lnTo>
                      <a:pt x="125" y="42"/>
                    </a:lnTo>
                    <a:lnTo>
                      <a:pt x="128" y="48"/>
                    </a:lnTo>
                    <a:lnTo>
                      <a:pt x="131" y="54"/>
                    </a:lnTo>
                    <a:lnTo>
                      <a:pt x="133" y="61"/>
                    </a:lnTo>
                    <a:lnTo>
                      <a:pt x="135" y="68"/>
                    </a:lnTo>
                    <a:lnTo>
                      <a:pt x="136" y="77"/>
                    </a:lnTo>
                    <a:lnTo>
                      <a:pt x="136" y="84"/>
                    </a:lnTo>
                    <a:close/>
                  </a:path>
                </a:pathLst>
              </a:custGeom>
              <a:solidFill>
                <a:srgbClr val="F8D7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3"/>
              <p:cNvSpPr>
                <a:spLocks noEditPoints="1"/>
              </p:cNvSpPr>
              <p:nvPr/>
            </p:nvSpPr>
            <p:spPr bwMode="auto">
              <a:xfrm>
                <a:off x="1148" y="2646"/>
                <a:ext cx="27" cy="27"/>
              </a:xfrm>
              <a:custGeom>
                <a:avLst/>
                <a:gdLst>
                  <a:gd name="T0" fmla="*/ 134 w 136"/>
                  <a:gd name="T1" fmla="*/ 65 h 162"/>
                  <a:gd name="T2" fmla="*/ 127 w 136"/>
                  <a:gd name="T3" fmla="*/ 43 h 162"/>
                  <a:gd name="T4" fmla="*/ 116 w 136"/>
                  <a:gd name="T5" fmla="*/ 24 h 162"/>
                  <a:gd name="T6" fmla="*/ 100 w 136"/>
                  <a:gd name="T7" fmla="*/ 11 h 162"/>
                  <a:gd name="T8" fmla="*/ 82 w 136"/>
                  <a:gd name="T9" fmla="*/ 3 h 162"/>
                  <a:gd name="T10" fmla="*/ 61 w 136"/>
                  <a:gd name="T11" fmla="*/ 2 h 162"/>
                  <a:gd name="T12" fmla="*/ 42 w 136"/>
                  <a:gd name="T13" fmla="*/ 7 h 162"/>
                  <a:gd name="T14" fmla="*/ 24 w 136"/>
                  <a:gd name="T15" fmla="*/ 19 h 162"/>
                  <a:gd name="T16" fmla="*/ 11 w 136"/>
                  <a:gd name="T17" fmla="*/ 36 h 162"/>
                  <a:gd name="T18" fmla="*/ 3 w 136"/>
                  <a:gd name="T19" fmla="*/ 58 h 162"/>
                  <a:gd name="T20" fmla="*/ 0 w 136"/>
                  <a:gd name="T21" fmla="*/ 82 h 162"/>
                  <a:gd name="T22" fmla="*/ 3 w 136"/>
                  <a:gd name="T23" fmla="*/ 106 h 162"/>
                  <a:gd name="T24" fmla="*/ 11 w 136"/>
                  <a:gd name="T25" fmla="*/ 127 h 162"/>
                  <a:gd name="T26" fmla="*/ 24 w 136"/>
                  <a:gd name="T27" fmla="*/ 144 h 162"/>
                  <a:gd name="T28" fmla="*/ 42 w 136"/>
                  <a:gd name="T29" fmla="*/ 156 h 162"/>
                  <a:gd name="T30" fmla="*/ 61 w 136"/>
                  <a:gd name="T31" fmla="*/ 162 h 162"/>
                  <a:gd name="T32" fmla="*/ 82 w 136"/>
                  <a:gd name="T33" fmla="*/ 161 h 162"/>
                  <a:gd name="T34" fmla="*/ 100 w 136"/>
                  <a:gd name="T35" fmla="*/ 153 h 162"/>
                  <a:gd name="T36" fmla="*/ 116 w 136"/>
                  <a:gd name="T37" fmla="*/ 139 h 162"/>
                  <a:gd name="T38" fmla="*/ 127 w 136"/>
                  <a:gd name="T39" fmla="*/ 120 h 162"/>
                  <a:gd name="T40" fmla="*/ 134 w 136"/>
                  <a:gd name="T41" fmla="*/ 99 h 162"/>
                  <a:gd name="T42" fmla="*/ 127 w 136"/>
                  <a:gd name="T43" fmla="*/ 82 h 162"/>
                  <a:gd name="T44" fmla="*/ 124 w 136"/>
                  <a:gd name="T45" fmla="*/ 102 h 162"/>
                  <a:gd name="T46" fmla="*/ 117 w 136"/>
                  <a:gd name="T47" fmla="*/ 121 h 162"/>
                  <a:gd name="T48" fmla="*/ 105 w 136"/>
                  <a:gd name="T49" fmla="*/ 136 h 162"/>
                  <a:gd name="T50" fmla="*/ 91 w 136"/>
                  <a:gd name="T51" fmla="*/ 147 h 162"/>
                  <a:gd name="T52" fmla="*/ 74 w 136"/>
                  <a:gd name="T53" fmla="*/ 151 h 162"/>
                  <a:gd name="T54" fmla="*/ 56 w 136"/>
                  <a:gd name="T55" fmla="*/ 150 h 162"/>
                  <a:gd name="T56" fmla="*/ 40 w 136"/>
                  <a:gd name="T57" fmla="*/ 143 h 162"/>
                  <a:gd name="T58" fmla="*/ 26 w 136"/>
                  <a:gd name="T59" fmla="*/ 131 h 162"/>
                  <a:gd name="T60" fmla="*/ 16 w 136"/>
                  <a:gd name="T61" fmla="*/ 115 h 162"/>
                  <a:gd name="T62" fmla="*/ 10 w 136"/>
                  <a:gd name="T63" fmla="*/ 96 h 162"/>
                  <a:gd name="T64" fmla="*/ 9 w 136"/>
                  <a:gd name="T65" fmla="*/ 75 h 162"/>
                  <a:gd name="T66" fmla="*/ 13 w 136"/>
                  <a:gd name="T67" fmla="*/ 54 h 162"/>
                  <a:gd name="T68" fmla="*/ 22 w 136"/>
                  <a:gd name="T69" fmla="*/ 37 h 162"/>
                  <a:gd name="T70" fmla="*/ 34 w 136"/>
                  <a:gd name="T71" fmla="*/ 23 h 162"/>
                  <a:gd name="T72" fmla="*/ 51 w 136"/>
                  <a:gd name="T73" fmla="*/ 15 h 162"/>
                  <a:gd name="T74" fmla="*/ 68 w 136"/>
                  <a:gd name="T75" fmla="*/ 11 h 162"/>
                  <a:gd name="T76" fmla="*/ 85 w 136"/>
                  <a:gd name="T77" fmla="*/ 15 h 162"/>
                  <a:gd name="T78" fmla="*/ 101 w 136"/>
                  <a:gd name="T79" fmla="*/ 23 h 162"/>
                  <a:gd name="T80" fmla="*/ 113 w 136"/>
                  <a:gd name="T81" fmla="*/ 37 h 162"/>
                  <a:gd name="T82" fmla="*/ 122 w 136"/>
                  <a:gd name="T83" fmla="*/ 54 h 162"/>
                  <a:gd name="T84" fmla="*/ 126 w 136"/>
                  <a:gd name="T85" fmla="*/ 7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6" h="162">
                    <a:moveTo>
                      <a:pt x="136" y="82"/>
                    </a:moveTo>
                    <a:lnTo>
                      <a:pt x="135" y="73"/>
                    </a:lnTo>
                    <a:lnTo>
                      <a:pt x="134" y="65"/>
                    </a:lnTo>
                    <a:lnTo>
                      <a:pt x="133" y="58"/>
                    </a:lnTo>
                    <a:lnTo>
                      <a:pt x="130" y="51"/>
                    </a:lnTo>
                    <a:lnTo>
                      <a:pt x="127" y="43"/>
                    </a:lnTo>
                    <a:lnTo>
                      <a:pt x="124" y="36"/>
                    </a:lnTo>
                    <a:lnTo>
                      <a:pt x="120" y="30"/>
                    </a:lnTo>
                    <a:lnTo>
                      <a:pt x="116" y="24"/>
                    </a:lnTo>
                    <a:lnTo>
                      <a:pt x="111" y="19"/>
                    </a:lnTo>
                    <a:lnTo>
                      <a:pt x="106" y="15"/>
                    </a:lnTo>
                    <a:lnTo>
                      <a:pt x="100" y="11"/>
                    </a:lnTo>
                    <a:lnTo>
                      <a:pt x="94" y="7"/>
                    </a:lnTo>
                    <a:lnTo>
                      <a:pt x="88" y="5"/>
                    </a:lnTo>
                    <a:lnTo>
                      <a:pt x="82" y="3"/>
                    </a:lnTo>
                    <a:lnTo>
                      <a:pt x="75" y="2"/>
                    </a:lnTo>
                    <a:lnTo>
                      <a:pt x="68" y="0"/>
                    </a:lnTo>
                    <a:lnTo>
                      <a:pt x="61" y="2"/>
                    </a:lnTo>
                    <a:lnTo>
                      <a:pt x="55" y="3"/>
                    </a:lnTo>
                    <a:lnTo>
                      <a:pt x="48" y="5"/>
                    </a:lnTo>
                    <a:lnTo>
                      <a:pt x="42" y="7"/>
                    </a:lnTo>
                    <a:lnTo>
                      <a:pt x="35" y="11"/>
                    </a:lnTo>
                    <a:lnTo>
                      <a:pt x="29" y="15"/>
                    </a:lnTo>
                    <a:lnTo>
                      <a:pt x="24" y="19"/>
                    </a:lnTo>
                    <a:lnTo>
                      <a:pt x="19" y="24"/>
                    </a:lnTo>
                    <a:lnTo>
                      <a:pt x="15" y="30"/>
                    </a:lnTo>
                    <a:lnTo>
                      <a:pt x="11" y="36"/>
                    </a:lnTo>
                    <a:lnTo>
                      <a:pt x="8" y="43"/>
                    </a:lnTo>
                    <a:lnTo>
                      <a:pt x="5" y="51"/>
                    </a:lnTo>
                    <a:lnTo>
                      <a:pt x="3" y="58"/>
                    </a:lnTo>
                    <a:lnTo>
                      <a:pt x="1" y="65"/>
                    </a:lnTo>
                    <a:lnTo>
                      <a:pt x="0" y="73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1" y="99"/>
                    </a:lnTo>
                    <a:lnTo>
                      <a:pt x="3" y="106"/>
                    </a:lnTo>
                    <a:lnTo>
                      <a:pt x="5" y="113"/>
                    </a:lnTo>
                    <a:lnTo>
                      <a:pt x="8" y="120"/>
                    </a:lnTo>
                    <a:lnTo>
                      <a:pt x="11" y="127"/>
                    </a:lnTo>
                    <a:lnTo>
                      <a:pt x="15" y="133"/>
                    </a:lnTo>
                    <a:lnTo>
                      <a:pt x="19" y="139"/>
                    </a:lnTo>
                    <a:lnTo>
                      <a:pt x="24" y="144"/>
                    </a:lnTo>
                    <a:lnTo>
                      <a:pt x="29" y="149"/>
                    </a:lnTo>
                    <a:lnTo>
                      <a:pt x="35" y="153"/>
                    </a:lnTo>
                    <a:lnTo>
                      <a:pt x="42" y="156"/>
                    </a:lnTo>
                    <a:lnTo>
                      <a:pt x="48" y="159"/>
                    </a:lnTo>
                    <a:lnTo>
                      <a:pt x="55" y="161"/>
                    </a:lnTo>
                    <a:lnTo>
                      <a:pt x="61" y="162"/>
                    </a:lnTo>
                    <a:lnTo>
                      <a:pt x="68" y="162"/>
                    </a:lnTo>
                    <a:lnTo>
                      <a:pt x="75" y="162"/>
                    </a:lnTo>
                    <a:lnTo>
                      <a:pt x="82" y="161"/>
                    </a:lnTo>
                    <a:lnTo>
                      <a:pt x="88" y="159"/>
                    </a:lnTo>
                    <a:lnTo>
                      <a:pt x="94" y="156"/>
                    </a:lnTo>
                    <a:lnTo>
                      <a:pt x="100" y="153"/>
                    </a:lnTo>
                    <a:lnTo>
                      <a:pt x="106" y="149"/>
                    </a:lnTo>
                    <a:lnTo>
                      <a:pt x="111" y="144"/>
                    </a:lnTo>
                    <a:lnTo>
                      <a:pt x="116" y="139"/>
                    </a:lnTo>
                    <a:lnTo>
                      <a:pt x="120" y="133"/>
                    </a:lnTo>
                    <a:lnTo>
                      <a:pt x="124" y="127"/>
                    </a:lnTo>
                    <a:lnTo>
                      <a:pt x="127" y="120"/>
                    </a:lnTo>
                    <a:lnTo>
                      <a:pt x="130" y="113"/>
                    </a:lnTo>
                    <a:lnTo>
                      <a:pt x="133" y="106"/>
                    </a:lnTo>
                    <a:lnTo>
                      <a:pt x="134" y="99"/>
                    </a:lnTo>
                    <a:lnTo>
                      <a:pt x="135" y="90"/>
                    </a:lnTo>
                    <a:lnTo>
                      <a:pt x="136" y="82"/>
                    </a:lnTo>
                    <a:close/>
                    <a:moveTo>
                      <a:pt x="127" y="82"/>
                    </a:moveTo>
                    <a:lnTo>
                      <a:pt x="126" y="89"/>
                    </a:lnTo>
                    <a:lnTo>
                      <a:pt x="125" y="96"/>
                    </a:lnTo>
                    <a:lnTo>
                      <a:pt x="124" y="102"/>
                    </a:lnTo>
                    <a:lnTo>
                      <a:pt x="122" y="109"/>
                    </a:lnTo>
                    <a:lnTo>
                      <a:pt x="120" y="115"/>
                    </a:lnTo>
                    <a:lnTo>
                      <a:pt x="117" y="121"/>
                    </a:lnTo>
                    <a:lnTo>
                      <a:pt x="113" y="126"/>
                    </a:lnTo>
                    <a:lnTo>
                      <a:pt x="109" y="131"/>
                    </a:lnTo>
                    <a:lnTo>
                      <a:pt x="105" y="136"/>
                    </a:lnTo>
                    <a:lnTo>
                      <a:pt x="101" y="141"/>
                    </a:lnTo>
                    <a:lnTo>
                      <a:pt x="96" y="143"/>
                    </a:lnTo>
                    <a:lnTo>
                      <a:pt x="91" y="147"/>
                    </a:lnTo>
                    <a:lnTo>
                      <a:pt x="85" y="149"/>
                    </a:lnTo>
                    <a:lnTo>
                      <a:pt x="80" y="150"/>
                    </a:lnTo>
                    <a:lnTo>
                      <a:pt x="74" y="151"/>
                    </a:lnTo>
                    <a:lnTo>
                      <a:pt x="68" y="151"/>
                    </a:lnTo>
                    <a:lnTo>
                      <a:pt x="62" y="151"/>
                    </a:lnTo>
                    <a:lnTo>
                      <a:pt x="56" y="150"/>
                    </a:lnTo>
                    <a:lnTo>
                      <a:pt x="51" y="149"/>
                    </a:lnTo>
                    <a:lnTo>
                      <a:pt x="45" y="147"/>
                    </a:lnTo>
                    <a:lnTo>
                      <a:pt x="40" y="143"/>
                    </a:lnTo>
                    <a:lnTo>
                      <a:pt x="34" y="141"/>
                    </a:lnTo>
                    <a:lnTo>
                      <a:pt x="30" y="136"/>
                    </a:lnTo>
                    <a:lnTo>
                      <a:pt x="26" y="131"/>
                    </a:lnTo>
                    <a:lnTo>
                      <a:pt x="22" y="126"/>
                    </a:lnTo>
                    <a:lnTo>
                      <a:pt x="19" y="121"/>
                    </a:lnTo>
                    <a:lnTo>
                      <a:pt x="16" y="115"/>
                    </a:lnTo>
                    <a:lnTo>
                      <a:pt x="13" y="109"/>
                    </a:lnTo>
                    <a:lnTo>
                      <a:pt x="11" y="102"/>
                    </a:lnTo>
                    <a:lnTo>
                      <a:pt x="10" y="96"/>
                    </a:lnTo>
                    <a:lnTo>
                      <a:pt x="9" y="89"/>
                    </a:lnTo>
                    <a:lnTo>
                      <a:pt x="9" y="82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1" y="61"/>
                    </a:lnTo>
                    <a:lnTo>
                      <a:pt x="13" y="54"/>
                    </a:lnTo>
                    <a:lnTo>
                      <a:pt x="16" y="48"/>
                    </a:lnTo>
                    <a:lnTo>
                      <a:pt x="19" y="42"/>
                    </a:lnTo>
                    <a:lnTo>
                      <a:pt x="22" y="37"/>
                    </a:lnTo>
                    <a:lnTo>
                      <a:pt x="26" y="33"/>
                    </a:lnTo>
                    <a:lnTo>
                      <a:pt x="30" y="28"/>
                    </a:lnTo>
                    <a:lnTo>
                      <a:pt x="34" y="23"/>
                    </a:lnTo>
                    <a:lnTo>
                      <a:pt x="40" y="21"/>
                    </a:lnTo>
                    <a:lnTo>
                      <a:pt x="45" y="17"/>
                    </a:lnTo>
                    <a:lnTo>
                      <a:pt x="51" y="15"/>
                    </a:lnTo>
                    <a:lnTo>
                      <a:pt x="56" y="13"/>
                    </a:lnTo>
                    <a:lnTo>
                      <a:pt x="62" y="12"/>
                    </a:lnTo>
                    <a:lnTo>
                      <a:pt x="68" y="11"/>
                    </a:lnTo>
                    <a:lnTo>
                      <a:pt x="74" y="12"/>
                    </a:lnTo>
                    <a:lnTo>
                      <a:pt x="80" y="13"/>
                    </a:lnTo>
                    <a:lnTo>
                      <a:pt x="85" y="15"/>
                    </a:lnTo>
                    <a:lnTo>
                      <a:pt x="91" y="17"/>
                    </a:lnTo>
                    <a:lnTo>
                      <a:pt x="96" y="21"/>
                    </a:lnTo>
                    <a:lnTo>
                      <a:pt x="101" y="23"/>
                    </a:lnTo>
                    <a:lnTo>
                      <a:pt x="105" y="28"/>
                    </a:lnTo>
                    <a:lnTo>
                      <a:pt x="109" y="33"/>
                    </a:lnTo>
                    <a:lnTo>
                      <a:pt x="113" y="37"/>
                    </a:lnTo>
                    <a:lnTo>
                      <a:pt x="117" y="42"/>
                    </a:lnTo>
                    <a:lnTo>
                      <a:pt x="120" y="48"/>
                    </a:lnTo>
                    <a:lnTo>
                      <a:pt x="122" y="54"/>
                    </a:lnTo>
                    <a:lnTo>
                      <a:pt x="124" y="61"/>
                    </a:lnTo>
                    <a:lnTo>
                      <a:pt x="125" y="67"/>
                    </a:lnTo>
                    <a:lnTo>
                      <a:pt x="126" y="75"/>
                    </a:lnTo>
                    <a:lnTo>
                      <a:pt x="127" y="82"/>
                    </a:lnTo>
                    <a:close/>
                  </a:path>
                </a:pathLst>
              </a:custGeom>
              <a:solidFill>
                <a:srgbClr val="F9DA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4"/>
              <p:cNvSpPr>
                <a:spLocks noEditPoints="1"/>
              </p:cNvSpPr>
              <p:nvPr/>
            </p:nvSpPr>
            <p:spPr bwMode="auto">
              <a:xfrm>
                <a:off x="1149" y="2647"/>
                <a:ext cx="25" cy="25"/>
              </a:xfrm>
              <a:custGeom>
                <a:avLst/>
                <a:gdLst>
                  <a:gd name="T0" fmla="*/ 127 w 127"/>
                  <a:gd name="T1" fmla="*/ 69 h 151"/>
                  <a:gd name="T2" fmla="*/ 124 w 127"/>
                  <a:gd name="T3" fmla="*/ 53 h 151"/>
                  <a:gd name="T4" fmla="*/ 119 w 127"/>
                  <a:gd name="T5" fmla="*/ 40 h 151"/>
                  <a:gd name="T6" fmla="*/ 113 w 127"/>
                  <a:gd name="T7" fmla="*/ 28 h 151"/>
                  <a:gd name="T8" fmla="*/ 104 w 127"/>
                  <a:gd name="T9" fmla="*/ 17 h 151"/>
                  <a:gd name="T10" fmla="*/ 94 w 127"/>
                  <a:gd name="T11" fmla="*/ 10 h 151"/>
                  <a:gd name="T12" fmla="*/ 83 w 127"/>
                  <a:gd name="T13" fmla="*/ 4 h 151"/>
                  <a:gd name="T14" fmla="*/ 71 w 127"/>
                  <a:gd name="T15" fmla="*/ 0 h 151"/>
                  <a:gd name="T16" fmla="*/ 58 w 127"/>
                  <a:gd name="T17" fmla="*/ 0 h 151"/>
                  <a:gd name="T18" fmla="*/ 45 w 127"/>
                  <a:gd name="T19" fmla="*/ 4 h 151"/>
                  <a:gd name="T20" fmla="*/ 33 w 127"/>
                  <a:gd name="T21" fmla="*/ 10 h 151"/>
                  <a:gd name="T22" fmla="*/ 23 w 127"/>
                  <a:gd name="T23" fmla="*/ 17 h 151"/>
                  <a:gd name="T24" fmla="*/ 15 w 127"/>
                  <a:gd name="T25" fmla="*/ 28 h 151"/>
                  <a:gd name="T26" fmla="*/ 8 w 127"/>
                  <a:gd name="T27" fmla="*/ 40 h 151"/>
                  <a:gd name="T28" fmla="*/ 3 w 127"/>
                  <a:gd name="T29" fmla="*/ 53 h 151"/>
                  <a:gd name="T30" fmla="*/ 0 w 127"/>
                  <a:gd name="T31" fmla="*/ 69 h 151"/>
                  <a:gd name="T32" fmla="*/ 0 w 127"/>
                  <a:gd name="T33" fmla="*/ 83 h 151"/>
                  <a:gd name="T34" fmla="*/ 3 w 127"/>
                  <a:gd name="T35" fmla="*/ 99 h 151"/>
                  <a:gd name="T36" fmla="*/ 8 w 127"/>
                  <a:gd name="T37" fmla="*/ 112 h 151"/>
                  <a:gd name="T38" fmla="*/ 15 w 127"/>
                  <a:gd name="T39" fmla="*/ 124 h 151"/>
                  <a:gd name="T40" fmla="*/ 23 w 127"/>
                  <a:gd name="T41" fmla="*/ 135 h 151"/>
                  <a:gd name="T42" fmla="*/ 33 w 127"/>
                  <a:gd name="T43" fmla="*/ 142 h 151"/>
                  <a:gd name="T44" fmla="*/ 45 w 127"/>
                  <a:gd name="T45" fmla="*/ 148 h 151"/>
                  <a:gd name="T46" fmla="*/ 58 w 127"/>
                  <a:gd name="T47" fmla="*/ 151 h 151"/>
                  <a:gd name="T48" fmla="*/ 71 w 127"/>
                  <a:gd name="T49" fmla="*/ 151 h 151"/>
                  <a:gd name="T50" fmla="*/ 83 w 127"/>
                  <a:gd name="T51" fmla="*/ 148 h 151"/>
                  <a:gd name="T52" fmla="*/ 94 w 127"/>
                  <a:gd name="T53" fmla="*/ 142 h 151"/>
                  <a:gd name="T54" fmla="*/ 104 w 127"/>
                  <a:gd name="T55" fmla="*/ 135 h 151"/>
                  <a:gd name="T56" fmla="*/ 113 w 127"/>
                  <a:gd name="T57" fmla="*/ 124 h 151"/>
                  <a:gd name="T58" fmla="*/ 119 w 127"/>
                  <a:gd name="T59" fmla="*/ 112 h 151"/>
                  <a:gd name="T60" fmla="*/ 124 w 127"/>
                  <a:gd name="T61" fmla="*/ 99 h 151"/>
                  <a:gd name="T62" fmla="*/ 127 w 127"/>
                  <a:gd name="T63" fmla="*/ 83 h 151"/>
                  <a:gd name="T64" fmla="*/ 118 w 127"/>
                  <a:gd name="T65" fmla="*/ 76 h 151"/>
                  <a:gd name="T66" fmla="*/ 117 w 127"/>
                  <a:gd name="T67" fmla="*/ 89 h 151"/>
                  <a:gd name="T68" fmla="*/ 114 w 127"/>
                  <a:gd name="T69" fmla="*/ 101 h 151"/>
                  <a:gd name="T70" fmla="*/ 102 w 127"/>
                  <a:gd name="T71" fmla="*/ 121 h 151"/>
                  <a:gd name="T72" fmla="*/ 85 w 127"/>
                  <a:gd name="T73" fmla="*/ 136 h 151"/>
                  <a:gd name="T74" fmla="*/ 75 w 127"/>
                  <a:gd name="T75" fmla="*/ 139 h 151"/>
                  <a:gd name="T76" fmla="*/ 64 w 127"/>
                  <a:gd name="T77" fmla="*/ 141 h 151"/>
                  <a:gd name="T78" fmla="*/ 53 w 127"/>
                  <a:gd name="T79" fmla="*/ 139 h 151"/>
                  <a:gd name="T80" fmla="*/ 43 w 127"/>
                  <a:gd name="T81" fmla="*/ 136 h 151"/>
                  <a:gd name="T82" fmla="*/ 33 w 127"/>
                  <a:gd name="T83" fmla="*/ 130 h 151"/>
                  <a:gd name="T84" fmla="*/ 25 w 127"/>
                  <a:gd name="T85" fmla="*/ 121 h 151"/>
                  <a:gd name="T86" fmla="*/ 18 w 127"/>
                  <a:gd name="T87" fmla="*/ 112 h 151"/>
                  <a:gd name="T88" fmla="*/ 13 w 127"/>
                  <a:gd name="T89" fmla="*/ 101 h 151"/>
                  <a:gd name="T90" fmla="*/ 10 w 127"/>
                  <a:gd name="T91" fmla="*/ 89 h 151"/>
                  <a:gd name="T92" fmla="*/ 9 w 127"/>
                  <a:gd name="T93" fmla="*/ 76 h 151"/>
                  <a:gd name="T94" fmla="*/ 10 w 127"/>
                  <a:gd name="T95" fmla="*/ 63 h 151"/>
                  <a:gd name="T96" fmla="*/ 13 w 127"/>
                  <a:gd name="T97" fmla="*/ 51 h 151"/>
                  <a:gd name="T98" fmla="*/ 25 w 127"/>
                  <a:gd name="T99" fmla="*/ 30 h 151"/>
                  <a:gd name="T100" fmla="*/ 43 w 127"/>
                  <a:gd name="T101" fmla="*/ 16 h 151"/>
                  <a:gd name="T102" fmla="*/ 53 w 127"/>
                  <a:gd name="T103" fmla="*/ 12 h 151"/>
                  <a:gd name="T104" fmla="*/ 64 w 127"/>
                  <a:gd name="T105" fmla="*/ 11 h 151"/>
                  <a:gd name="T106" fmla="*/ 75 w 127"/>
                  <a:gd name="T107" fmla="*/ 12 h 151"/>
                  <a:gd name="T108" fmla="*/ 85 w 127"/>
                  <a:gd name="T109" fmla="*/ 16 h 151"/>
                  <a:gd name="T110" fmla="*/ 102 w 127"/>
                  <a:gd name="T111" fmla="*/ 30 h 151"/>
                  <a:gd name="T112" fmla="*/ 114 w 127"/>
                  <a:gd name="T113" fmla="*/ 51 h 151"/>
                  <a:gd name="T114" fmla="*/ 117 w 127"/>
                  <a:gd name="T115" fmla="*/ 63 h 151"/>
                  <a:gd name="T116" fmla="*/ 118 w 127"/>
                  <a:gd name="T117" fmla="*/ 7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7" h="151">
                    <a:moveTo>
                      <a:pt x="127" y="76"/>
                    </a:moveTo>
                    <a:lnTo>
                      <a:pt x="127" y="69"/>
                    </a:lnTo>
                    <a:lnTo>
                      <a:pt x="126" y="60"/>
                    </a:lnTo>
                    <a:lnTo>
                      <a:pt x="124" y="53"/>
                    </a:lnTo>
                    <a:lnTo>
                      <a:pt x="122" y="46"/>
                    </a:lnTo>
                    <a:lnTo>
                      <a:pt x="119" y="40"/>
                    </a:lnTo>
                    <a:lnTo>
                      <a:pt x="116" y="34"/>
                    </a:lnTo>
                    <a:lnTo>
                      <a:pt x="113" y="28"/>
                    </a:lnTo>
                    <a:lnTo>
                      <a:pt x="109" y="22"/>
                    </a:lnTo>
                    <a:lnTo>
                      <a:pt x="104" y="17"/>
                    </a:lnTo>
                    <a:lnTo>
                      <a:pt x="99" y="13"/>
                    </a:lnTo>
                    <a:lnTo>
                      <a:pt x="94" y="10"/>
                    </a:lnTo>
                    <a:lnTo>
                      <a:pt x="89" y="6"/>
                    </a:lnTo>
                    <a:lnTo>
                      <a:pt x="83" y="4"/>
                    </a:lnTo>
                    <a:lnTo>
                      <a:pt x="77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8" y="0"/>
                    </a:lnTo>
                    <a:lnTo>
                      <a:pt x="51" y="1"/>
                    </a:lnTo>
                    <a:lnTo>
                      <a:pt x="45" y="4"/>
                    </a:lnTo>
                    <a:lnTo>
                      <a:pt x="40" y="6"/>
                    </a:lnTo>
                    <a:lnTo>
                      <a:pt x="33" y="10"/>
                    </a:lnTo>
                    <a:lnTo>
                      <a:pt x="28" y="13"/>
                    </a:lnTo>
                    <a:lnTo>
                      <a:pt x="23" y="17"/>
                    </a:lnTo>
                    <a:lnTo>
                      <a:pt x="19" y="22"/>
                    </a:lnTo>
                    <a:lnTo>
                      <a:pt x="15" y="28"/>
                    </a:lnTo>
                    <a:lnTo>
                      <a:pt x="11" y="34"/>
                    </a:lnTo>
                    <a:lnTo>
                      <a:pt x="8" y="40"/>
                    </a:lnTo>
                    <a:lnTo>
                      <a:pt x="5" y="46"/>
                    </a:lnTo>
                    <a:lnTo>
                      <a:pt x="3" y="53"/>
                    </a:lnTo>
                    <a:lnTo>
                      <a:pt x="1" y="60"/>
                    </a:lnTo>
                    <a:lnTo>
                      <a:pt x="0" y="69"/>
                    </a:lnTo>
                    <a:lnTo>
                      <a:pt x="0" y="76"/>
                    </a:lnTo>
                    <a:lnTo>
                      <a:pt x="0" y="83"/>
                    </a:lnTo>
                    <a:lnTo>
                      <a:pt x="1" y="91"/>
                    </a:lnTo>
                    <a:lnTo>
                      <a:pt x="3" y="99"/>
                    </a:lnTo>
                    <a:lnTo>
                      <a:pt x="5" y="105"/>
                    </a:lnTo>
                    <a:lnTo>
                      <a:pt x="8" y="112"/>
                    </a:lnTo>
                    <a:lnTo>
                      <a:pt x="11" y="118"/>
                    </a:lnTo>
                    <a:lnTo>
                      <a:pt x="15" y="124"/>
                    </a:lnTo>
                    <a:lnTo>
                      <a:pt x="19" y="130"/>
                    </a:lnTo>
                    <a:lnTo>
                      <a:pt x="23" y="135"/>
                    </a:lnTo>
                    <a:lnTo>
                      <a:pt x="28" y="138"/>
                    </a:lnTo>
                    <a:lnTo>
                      <a:pt x="33" y="142"/>
                    </a:lnTo>
                    <a:lnTo>
                      <a:pt x="40" y="145"/>
                    </a:lnTo>
                    <a:lnTo>
                      <a:pt x="45" y="148"/>
                    </a:lnTo>
                    <a:lnTo>
                      <a:pt x="51" y="150"/>
                    </a:lnTo>
                    <a:lnTo>
                      <a:pt x="58" y="151"/>
                    </a:lnTo>
                    <a:lnTo>
                      <a:pt x="64" y="151"/>
                    </a:lnTo>
                    <a:lnTo>
                      <a:pt x="71" y="151"/>
                    </a:lnTo>
                    <a:lnTo>
                      <a:pt x="77" y="150"/>
                    </a:lnTo>
                    <a:lnTo>
                      <a:pt x="83" y="148"/>
                    </a:lnTo>
                    <a:lnTo>
                      <a:pt x="89" y="145"/>
                    </a:lnTo>
                    <a:lnTo>
                      <a:pt x="94" y="142"/>
                    </a:lnTo>
                    <a:lnTo>
                      <a:pt x="99" y="138"/>
                    </a:lnTo>
                    <a:lnTo>
                      <a:pt x="104" y="135"/>
                    </a:lnTo>
                    <a:lnTo>
                      <a:pt x="109" y="130"/>
                    </a:lnTo>
                    <a:lnTo>
                      <a:pt x="113" y="124"/>
                    </a:lnTo>
                    <a:lnTo>
                      <a:pt x="116" y="118"/>
                    </a:lnTo>
                    <a:lnTo>
                      <a:pt x="119" y="112"/>
                    </a:lnTo>
                    <a:lnTo>
                      <a:pt x="122" y="105"/>
                    </a:lnTo>
                    <a:lnTo>
                      <a:pt x="124" y="99"/>
                    </a:lnTo>
                    <a:lnTo>
                      <a:pt x="126" y="91"/>
                    </a:lnTo>
                    <a:lnTo>
                      <a:pt x="127" y="83"/>
                    </a:lnTo>
                    <a:lnTo>
                      <a:pt x="127" y="76"/>
                    </a:lnTo>
                    <a:close/>
                    <a:moveTo>
                      <a:pt x="118" y="76"/>
                    </a:moveTo>
                    <a:lnTo>
                      <a:pt x="118" y="82"/>
                    </a:lnTo>
                    <a:lnTo>
                      <a:pt x="117" y="89"/>
                    </a:lnTo>
                    <a:lnTo>
                      <a:pt x="116" y="95"/>
                    </a:lnTo>
                    <a:lnTo>
                      <a:pt x="114" y="101"/>
                    </a:lnTo>
                    <a:lnTo>
                      <a:pt x="109" y="112"/>
                    </a:lnTo>
                    <a:lnTo>
                      <a:pt x="102" y="121"/>
                    </a:lnTo>
                    <a:lnTo>
                      <a:pt x="94" y="130"/>
                    </a:lnTo>
                    <a:lnTo>
                      <a:pt x="85" y="136"/>
                    </a:lnTo>
                    <a:lnTo>
                      <a:pt x="80" y="138"/>
                    </a:lnTo>
                    <a:lnTo>
                      <a:pt x="75" y="139"/>
                    </a:lnTo>
                    <a:lnTo>
                      <a:pt x="70" y="141"/>
                    </a:lnTo>
                    <a:lnTo>
                      <a:pt x="64" y="141"/>
                    </a:lnTo>
                    <a:lnTo>
                      <a:pt x="59" y="141"/>
                    </a:lnTo>
                    <a:lnTo>
                      <a:pt x="53" y="139"/>
                    </a:lnTo>
                    <a:lnTo>
                      <a:pt x="48" y="138"/>
                    </a:lnTo>
                    <a:lnTo>
                      <a:pt x="43" y="136"/>
                    </a:lnTo>
                    <a:lnTo>
                      <a:pt x="38" y="132"/>
                    </a:lnTo>
                    <a:lnTo>
                      <a:pt x="33" y="130"/>
                    </a:lnTo>
                    <a:lnTo>
                      <a:pt x="29" y="126"/>
                    </a:lnTo>
                    <a:lnTo>
                      <a:pt x="25" y="121"/>
                    </a:lnTo>
                    <a:lnTo>
                      <a:pt x="21" y="117"/>
                    </a:lnTo>
                    <a:lnTo>
                      <a:pt x="18" y="112"/>
                    </a:lnTo>
                    <a:lnTo>
                      <a:pt x="16" y="107"/>
                    </a:lnTo>
                    <a:lnTo>
                      <a:pt x="13" y="101"/>
                    </a:lnTo>
                    <a:lnTo>
                      <a:pt x="12" y="95"/>
                    </a:lnTo>
                    <a:lnTo>
                      <a:pt x="10" y="89"/>
                    </a:lnTo>
                    <a:lnTo>
                      <a:pt x="9" y="82"/>
                    </a:lnTo>
                    <a:lnTo>
                      <a:pt x="9" y="76"/>
                    </a:lnTo>
                    <a:lnTo>
                      <a:pt x="9" y="69"/>
                    </a:lnTo>
                    <a:lnTo>
                      <a:pt x="10" y="63"/>
                    </a:lnTo>
                    <a:lnTo>
                      <a:pt x="12" y="57"/>
                    </a:lnTo>
                    <a:lnTo>
                      <a:pt x="13" y="51"/>
                    </a:lnTo>
                    <a:lnTo>
                      <a:pt x="18" y="40"/>
                    </a:lnTo>
                    <a:lnTo>
                      <a:pt x="25" y="30"/>
                    </a:lnTo>
                    <a:lnTo>
                      <a:pt x="33" y="22"/>
                    </a:lnTo>
                    <a:lnTo>
                      <a:pt x="43" y="16"/>
                    </a:lnTo>
                    <a:lnTo>
                      <a:pt x="48" y="13"/>
                    </a:lnTo>
                    <a:lnTo>
                      <a:pt x="53" y="12"/>
                    </a:lnTo>
                    <a:lnTo>
                      <a:pt x="59" y="11"/>
                    </a:lnTo>
                    <a:lnTo>
                      <a:pt x="64" y="11"/>
                    </a:lnTo>
                    <a:lnTo>
                      <a:pt x="70" y="11"/>
                    </a:lnTo>
                    <a:lnTo>
                      <a:pt x="75" y="12"/>
                    </a:lnTo>
                    <a:lnTo>
                      <a:pt x="80" y="13"/>
                    </a:lnTo>
                    <a:lnTo>
                      <a:pt x="85" y="16"/>
                    </a:lnTo>
                    <a:lnTo>
                      <a:pt x="94" y="22"/>
                    </a:lnTo>
                    <a:lnTo>
                      <a:pt x="102" y="30"/>
                    </a:lnTo>
                    <a:lnTo>
                      <a:pt x="109" y="40"/>
                    </a:lnTo>
                    <a:lnTo>
                      <a:pt x="114" y="51"/>
                    </a:lnTo>
                    <a:lnTo>
                      <a:pt x="116" y="57"/>
                    </a:lnTo>
                    <a:lnTo>
                      <a:pt x="117" y="63"/>
                    </a:lnTo>
                    <a:lnTo>
                      <a:pt x="118" y="69"/>
                    </a:lnTo>
                    <a:lnTo>
                      <a:pt x="118" y="76"/>
                    </a:lnTo>
                    <a:close/>
                  </a:path>
                </a:pathLst>
              </a:custGeom>
              <a:solidFill>
                <a:srgbClr val="F9D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5"/>
              <p:cNvSpPr>
                <a:spLocks noEditPoints="1"/>
              </p:cNvSpPr>
              <p:nvPr/>
            </p:nvSpPr>
            <p:spPr bwMode="auto">
              <a:xfrm>
                <a:off x="1150" y="2648"/>
                <a:ext cx="23" cy="23"/>
              </a:xfrm>
              <a:custGeom>
                <a:avLst/>
                <a:gdLst>
                  <a:gd name="T0" fmla="*/ 117 w 118"/>
                  <a:gd name="T1" fmla="*/ 64 h 140"/>
                  <a:gd name="T2" fmla="*/ 115 w 118"/>
                  <a:gd name="T3" fmla="*/ 50 h 140"/>
                  <a:gd name="T4" fmla="*/ 110 w 118"/>
                  <a:gd name="T5" fmla="*/ 37 h 140"/>
                  <a:gd name="T6" fmla="*/ 104 w 118"/>
                  <a:gd name="T7" fmla="*/ 26 h 140"/>
                  <a:gd name="T8" fmla="*/ 96 w 118"/>
                  <a:gd name="T9" fmla="*/ 17 h 140"/>
                  <a:gd name="T10" fmla="*/ 87 w 118"/>
                  <a:gd name="T11" fmla="*/ 10 h 140"/>
                  <a:gd name="T12" fmla="*/ 76 w 118"/>
                  <a:gd name="T13" fmla="*/ 4 h 140"/>
                  <a:gd name="T14" fmla="*/ 65 w 118"/>
                  <a:gd name="T15" fmla="*/ 1 h 140"/>
                  <a:gd name="T16" fmla="*/ 53 w 118"/>
                  <a:gd name="T17" fmla="*/ 1 h 140"/>
                  <a:gd name="T18" fmla="*/ 42 w 118"/>
                  <a:gd name="T19" fmla="*/ 4 h 140"/>
                  <a:gd name="T20" fmla="*/ 31 w 118"/>
                  <a:gd name="T21" fmla="*/ 10 h 140"/>
                  <a:gd name="T22" fmla="*/ 21 w 118"/>
                  <a:gd name="T23" fmla="*/ 17 h 140"/>
                  <a:gd name="T24" fmla="*/ 13 w 118"/>
                  <a:gd name="T25" fmla="*/ 26 h 140"/>
                  <a:gd name="T26" fmla="*/ 7 w 118"/>
                  <a:gd name="T27" fmla="*/ 37 h 140"/>
                  <a:gd name="T28" fmla="*/ 2 w 118"/>
                  <a:gd name="T29" fmla="*/ 50 h 140"/>
                  <a:gd name="T30" fmla="*/ 0 w 118"/>
                  <a:gd name="T31" fmla="*/ 64 h 140"/>
                  <a:gd name="T32" fmla="*/ 0 w 118"/>
                  <a:gd name="T33" fmla="*/ 78 h 140"/>
                  <a:gd name="T34" fmla="*/ 2 w 118"/>
                  <a:gd name="T35" fmla="*/ 91 h 140"/>
                  <a:gd name="T36" fmla="*/ 7 w 118"/>
                  <a:gd name="T37" fmla="*/ 104 h 140"/>
                  <a:gd name="T38" fmla="*/ 13 w 118"/>
                  <a:gd name="T39" fmla="*/ 115 h 140"/>
                  <a:gd name="T40" fmla="*/ 21 w 118"/>
                  <a:gd name="T41" fmla="*/ 125 h 140"/>
                  <a:gd name="T42" fmla="*/ 31 w 118"/>
                  <a:gd name="T43" fmla="*/ 132 h 140"/>
                  <a:gd name="T44" fmla="*/ 42 w 118"/>
                  <a:gd name="T45" fmla="*/ 138 h 140"/>
                  <a:gd name="T46" fmla="*/ 53 w 118"/>
                  <a:gd name="T47" fmla="*/ 140 h 140"/>
                  <a:gd name="T48" fmla="*/ 65 w 118"/>
                  <a:gd name="T49" fmla="*/ 140 h 140"/>
                  <a:gd name="T50" fmla="*/ 76 w 118"/>
                  <a:gd name="T51" fmla="*/ 138 h 140"/>
                  <a:gd name="T52" fmla="*/ 87 w 118"/>
                  <a:gd name="T53" fmla="*/ 132 h 140"/>
                  <a:gd name="T54" fmla="*/ 96 w 118"/>
                  <a:gd name="T55" fmla="*/ 125 h 140"/>
                  <a:gd name="T56" fmla="*/ 104 w 118"/>
                  <a:gd name="T57" fmla="*/ 115 h 140"/>
                  <a:gd name="T58" fmla="*/ 110 w 118"/>
                  <a:gd name="T59" fmla="*/ 104 h 140"/>
                  <a:gd name="T60" fmla="*/ 115 w 118"/>
                  <a:gd name="T61" fmla="*/ 91 h 140"/>
                  <a:gd name="T62" fmla="*/ 117 w 118"/>
                  <a:gd name="T63" fmla="*/ 78 h 140"/>
                  <a:gd name="T64" fmla="*/ 109 w 118"/>
                  <a:gd name="T65" fmla="*/ 71 h 140"/>
                  <a:gd name="T66" fmla="*/ 105 w 118"/>
                  <a:gd name="T67" fmla="*/ 94 h 140"/>
                  <a:gd name="T68" fmla="*/ 94 w 118"/>
                  <a:gd name="T69" fmla="*/ 113 h 140"/>
                  <a:gd name="T70" fmla="*/ 78 w 118"/>
                  <a:gd name="T71" fmla="*/ 126 h 140"/>
                  <a:gd name="T72" fmla="*/ 59 w 118"/>
                  <a:gd name="T73" fmla="*/ 130 h 140"/>
                  <a:gd name="T74" fmla="*/ 40 w 118"/>
                  <a:gd name="T75" fmla="*/ 126 h 140"/>
                  <a:gd name="T76" fmla="*/ 23 w 118"/>
                  <a:gd name="T77" fmla="*/ 113 h 140"/>
                  <a:gd name="T78" fmla="*/ 13 w 118"/>
                  <a:gd name="T79" fmla="*/ 94 h 140"/>
                  <a:gd name="T80" fmla="*/ 9 w 118"/>
                  <a:gd name="T81" fmla="*/ 71 h 140"/>
                  <a:gd name="T82" fmla="*/ 13 w 118"/>
                  <a:gd name="T83" fmla="*/ 48 h 140"/>
                  <a:gd name="T84" fmla="*/ 23 w 118"/>
                  <a:gd name="T85" fmla="*/ 29 h 140"/>
                  <a:gd name="T86" fmla="*/ 40 w 118"/>
                  <a:gd name="T87" fmla="*/ 16 h 140"/>
                  <a:gd name="T88" fmla="*/ 59 w 118"/>
                  <a:gd name="T89" fmla="*/ 11 h 140"/>
                  <a:gd name="T90" fmla="*/ 78 w 118"/>
                  <a:gd name="T91" fmla="*/ 16 h 140"/>
                  <a:gd name="T92" fmla="*/ 94 w 118"/>
                  <a:gd name="T93" fmla="*/ 29 h 140"/>
                  <a:gd name="T94" fmla="*/ 105 w 118"/>
                  <a:gd name="T95" fmla="*/ 48 h 140"/>
                  <a:gd name="T96" fmla="*/ 109 w 118"/>
                  <a:gd name="T97" fmla="*/ 7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8" h="140">
                    <a:moveTo>
                      <a:pt x="118" y="71"/>
                    </a:moveTo>
                    <a:lnTo>
                      <a:pt x="117" y="64"/>
                    </a:lnTo>
                    <a:lnTo>
                      <a:pt x="116" y="56"/>
                    </a:lnTo>
                    <a:lnTo>
                      <a:pt x="115" y="50"/>
                    </a:lnTo>
                    <a:lnTo>
                      <a:pt x="113" y="43"/>
                    </a:lnTo>
                    <a:lnTo>
                      <a:pt x="110" y="37"/>
                    </a:lnTo>
                    <a:lnTo>
                      <a:pt x="108" y="31"/>
                    </a:lnTo>
                    <a:lnTo>
                      <a:pt x="104" y="26"/>
                    </a:lnTo>
                    <a:lnTo>
                      <a:pt x="100" y="22"/>
                    </a:lnTo>
                    <a:lnTo>
                      <a:pt x="96" y="17"/>
                    </a:lnTo>
                    <a:lnTo>
                      <a:pt x="92" y="12"/>
                    </a:lnTo>
                    <a:lnTo>
                      <a:pt x="87" y="10"/>
                    </a:lnTo>
                    <a:lnTo>
                      <a:pt x="82" y="6"/>
                    </a:lnTo>
                    <a:lnTo>
                      <a:pt x="76" y="4"/>
                    </a:lnTo>
                    <a:lnTo>
                      <a:pt x="71" y="2"/>
                    </a:lnTo>
                    <a:lnTo>
                      <a:pt x="65" y="1"/>
                    </a:lnTo>
                    <a:lnTo>
                      <a:pt x="59" y="0"/>
                    </a:lnTo>
                    <a:lnTo>
                      <a:pt x="53" y="1"/>
                    </a:lnTo>
                    <a:lnTo>
                      <a:pt x="47" y="2"/>
                    </a:lnTo>
                    <a:lnTo>
                      <a:pt x="42" y="4"/>
                    </a:lnTo>
                    <a:lnTo>
                      <a:pt x="36" y="6"/>
                    </a:lnTo>
                    <a:lnTo>
                      <a:pt x="31" y="10"/>
                    </a:lnTo>
                    <a:lnTo>
                      <a:pt x="25" y="12"/>
                    </a:lnTo>
                    <a:lnTo>
                      <a:pt x="21" y="17"/>
                    </a:lnTo>
                    <a:lnTo>
                      <a:pt x="17" y="22"/>
                    </a:lnTo>
                    <a:lnTo>
                      <a:pt x="13" y="26"/>
                    </a:lnTo>
                    <a:lnTo>
                      <a:pt x="10" y="31"/>
                    </a:lnTo>
                    <a:lnTo>
                      <a:pt x="7" y="37"/>
                    </a:lnTo>
                    <a:lnTo>
                      <a:pt x="4" y="43"/>
                    </a:lnTo>
                    <a:lnTo>
                      <a:pt x="2" y="50"/>
                    </a:lnTo>
                    <a:lnTo>
                      <a:pt x="1" y="56"/>
                    </a:lnTo>
                    <a:lnTo>
                      <a:pt x="0" y="64"/>
                    </a:lnTo>
                    <a:lnTo>
                      <a:pt x="0" y="71"/>
                    </a:lnTo>
                    <a:lnTo>
                      <a:pt x="0" y="78"/>
                    </a:lnTo>
                    <a:lnTo>
                      <a:pt x="1" y="85"/>
                    </a:lnTo>
                    <a:lnTo>
                      <a:pt x="2" y="91"/>
                    </a:lnTo>
                    <a:lnTo>
                      <a:pt x="4" y="98"/>
                    </a:lnTo>
                    <a:lnTo>
                      <a:pt x="7" y="104"/>
                    </a:lnTo>
                    <a:lnTo>
                      <a:pt x="10" y="110"/>
                    </a:lnTo>
                    <a:lnTo>
                      <a:pt x="13" y="115"/>
                    </a:lnTo>
                    <a:lnTo>
                      <a:pt x="17" y="120"/>
                    </a:lnTo>
                    <a:lnTo>
                      <a:pt x="21" y="125"/>
                    </a:lnTo>
                    <a:lnTo>
                      <a:pt x="25" y="128"/>
                    </a:lnTo>
                    <a:lnTo>
                      <a:pt x="31" y="132"/>
                    </a:lnTo>
                    <a:lnTo>
                      <a:pt x="36" y="136"/>
                    </a:lnTo>
                    <a:lnTo>
                      <a:pt x="42" y="138"/>
                    </a:lnTo>
                    <a:lnTo>
                      <a:pt x="47" y="139"/>
                    </a:lnTo>
                    <a:lnTo>
                      <a:pt x="53" y="140"/>
                    </a:lnTo>
                    <a:lnTo>
                      <a:pt x="59" y="140"/>
                    </a:lnTo>
                    <a:lnTo>
                      <a:pt x="65" y="140"/>
                    </a:lnTo>
                    <a:lnTo>
                      <a:pt x="71" y="139"/>
                    </a:lnTo>
                    <a:lnTo>
                      <a:pt x="76" y="138"/>
                    </a:lnTo>
                    <a:lnTo>
                      <a:pt x="82" y="136"/>
                    </a:lnTo>
                    <a:lnTo>
                      <a:pt x="87" y="132"/>
                    </a:lnTo>
                    <a:lnTo>
                      <a:pt x="92" y="128"/>
                    </a:lnTo>
                    <a:lnTo>
                      <a:pt x="96" y="125"/>
                    </a:lnTo>
                    <a:lnTo>
                      <a:pt x="100" y="120"/>
                    </a:lnTo>
                    <a:lnTo>
                      <a:pt x="104" y="115"/>
                    </a:lnTo>
                    <a:lnTo>
                      <a:pt x="108" y="110"/>
                    </a:lnTo>
                    <a:lnTo>
                      <a:pt x="110" y="104"/>
                    </a:lnTo>
                    <a:lnTo>
                      <a:pt x="113" y="98"/>
                    </a:lnTo>
                    <a:lnTo>
                      <a:pt x="115" y="91"/>
                    </a:lnTo>
                    <a:lnTo>
                      <a:pt x="116" y="85"/>
                    </a:lnTo>
                    <a:lnTo>
                      <a:pt x="117" y="78"/>
                    </a:lnTo>
                    <a:lnTo>
                      <a:pt x="118" y="71"/>
                    </a:lnTo>
                    <a:close/>
                    <a:moveTo>
                      <a:pt x="109" y="71"/>
                    </a:moveTo>
                    <a:lnTo>
                      <a:pt x="108" y="83"/>
                    </a:lnTo>
                    <a:lnTo>
                      <a:pt x="105" y="94"/>
                    </a:lnTo>
                    <a:lnTo>
                      <a:pt x="100" y="104"/>
                    </a:lnTo>
                    <a:lnTo>
                      <a:pt x="94" y="113"/>
                    </a:lnTo>
                    <a:lnTo>
                      <a:pt x="87" y="120"/>
                    </a:lnTo>
                    <a:lnTo>
                      <a:pt x="78" y="126"/>
                    </a:lnTo>
                    <a:lnTo>
                      <a:pt x="69" y="128"/>
                    </a:lnTo>
                    <a:lnTo>
                      <a:pt x="59" y="130"/>
                    </a:lnTo>
                    <a:lnTo>
                      <a:pt x="49" y="128"/>
                    </a:lnTo>
                    <a:lnTo>
                      <a:pt x="40" y="126"/>
                    </a:lnTo>
                    <a:lnTo>
                      <a:pt x="31" y="120"/>
                    </a:lnTo>
                    <a:lnTo>
                      <a:pt x="23" y="113"/>
                    </a:lnTo>
                    <a:lnTo>
                      <a:pt x="17" y="104"/>
                    </a:lnTo>
                    <a:lnTo>
                      <a:pt x="13" y="94"/>
                    </a:lnTo>
                    <a:lnTo>
                      <a:pt x="10" y="83"/>
                    </a:lnTo>
                    <a:lnTo>
                      <a:pt x="9" y="71"/>
                    </a:lnTo>
                    <a:lnTo>
                      <a:pt x="10" y="59"/>
                    </a:lnTo>
                    <a:lnTo>
                      <a:pt x="13" y="48"/>
                    </a:lnTo>
                    <a:lnTo>
                      <a:pt x="17" y="37"/>
                    </a:lnTo>
                    <a:lnTo>
                      <a:pt x="23" y="29"/>
                    </a:lnTo>
                    <a:lnTo>
                      <a:pt x="31" y="22"/>
                    </a:lnTo>
                    <a:lnTo>
                      <a:pt x="40" y="16"/>
                    </a:lnTo>
                    <a:lnTo>
                      <a:pt x="49" y="12"/>
                    </a:lnTo>
                    <a:lnTo>
                      <a:pt x="59" y="11"/>
                    </a:lnTo>
                    <a:lnTo>
                      <a:pt x="69" y="12"/>
                    </a:lnTo>
                    <a:lnTo>
                      <a:pt x="78" y="16"/>
                    </a:lnTo>
                    <a:lnTo>
                      <a:pt x="87" y="22"/>
                    </a:lnTo>
                    <a:lnTo>
                      <a:pt x="94" y="29"/>
                    </a:lnTo>
                    <a:lnTo>
                      <a:pt x="100" y="37"/>
                    </a:lnTo>
                    <a:lnTo>
                      <a:pt x="105" y="48"/>
                    </a:lnTo>
                    <a:lnTo>
                      <a:pt x="108" y="59"/>
                    </a:lnTo>
                    <a:lnTo>
                      <a:pt x="109" y="71"/>
                    </a:lnTo>
                    <a:close/>
                  </a:path>
                </a:pathLst>
              </a:custGeom>
              <a:solidFill>
                <a:srgbClr val="F9E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6"/>
              <p:cNvSpPr>
                <a:spLocks noEditPoints="1"/>
              </p:cNvSpPr>
              <p:nvPr/>
            </p:nvSpPr>
            <p:spPr bwMode="auto">
              <a:xfrm>
                <a:off x="1151" y="2649"/>
                <a:ext cx="21" cy="21"/>
              </a:xfrm>
              <a:custGeom>
                <a:avLst/>
                <a:gdLst>
                  <a:gd name="T0" fmla="*/ 109 w 109"/>
                  <a:gd name="T1" fmla="*/ 58 h 130"/>
                  <a:gd name="T2" fmla="*/ 107 w 109"/>
                  <a:gd name="T3" fmla="*/ 46 h 130"/>
                  <a:gd name="T4" fmla="*/ 100 w 109"/>
                  <a:gd name="T5" fmla="*/ 29 h 130"/>
                  <a:gd name="T6" fmla="*/ 85 w 109"/>
                  <a:gd name="T7" fmla="*/ 11 h 130"/>
                  <a:gd name="T8" fmla="*/ 71 w 109"/>
                  <a:gd name="T9" fmla="*/ 2 h 130"/>
                  <a:gd name="T10" fmla="*/ 61 w 109"/>
                  <a:gd name="T11" fmla="*/ 0 h 130"/>
                  <a:gd name="T12" fmla="*/ 50 w 109"/>
                  <a:gd name="T13" fmla="*/ 0 h 130"/>
                  <a:gd name="T14" fmla="*/ 39 w 109"/>
                  <a:gd name="T15" fmla="*/ 2 h 130"/>
                  <a:gd name="T16" fmla="*/ 24 w 109"/>
                  <a:gd name="T17" fmla="*/ 11 h 130"/>
                  <a:gd name="T18" fmla="*/ 9 w 109"/>
                  <a:gd name="T19" fmla="*/ 29 h 130"/>
                  <a:gd name="T20" fmla="*/ 3 w 109"/>
                  <a:gd name="T21" fmla="*/ 46 h 130"/>
                  <a:gd name="T22" fmla="*/ 0 w 109"/>
                  <a:gd name="T23" fmla="*/ 58 h 130"/>
                  <a:gd name="T24" fmla="*/ 0 w 109"/>
                  <a:gd name="T25" fmla="*/ 71 h 130"/>
                  <a:gd name="T26" fmla="*/ 3 w 109"/>
                  <a:gd name="T27" fmla="*/ 84 h 130"/>
                  <a:gd name="T28" fmla="*/ 7 w 109"/>
                  <a:gd name="T29" fmla="*/ 96 h 130"/>
                  <a:gd name="T30" fmla="*/ 12 w 109"/>
                  <a:gd name="T31" fmla="*/ 106 h 130"/>
                  <a:gd name="T32" fmla="*/ 20 w 109"/>
                  <a:gd name="T33" fmla="*/ 115 h 130"/>
                  <a:gd name="T34" fmla="*/ 29 w 109"/>
                  <a:gd name="T35" fmla="*/ 121 h 130"/>
                  <a:gd name="T36" fmla="*/ 39 w 109"/>
                  <a:gd name="T37" fmla="*/ 127 h 130"/>
                  <a:gd name="T38" fmla="*/ 50 w 109"/>
                  <a:gd name="T39" fmla="*/ 130 h 130"/>
                  <a:gd name="T40" fmla="*/ 61 w 109"/>
                  <a:gd name="T41" fmla="*/ 130 h 130"/>
                  <a:gd name="T42" fmla="*/ 71 w 109"/>
                  <a:gd name="T43" fmla="*/ 127 h 130"/>
                  <a:gd name="T44" fmla="*/ 85 w 109"/>
                  <a:gd name="T45" fmla="*/ 119 h 130"/>
                  <a:gd name="T46" fmla="*/ 100 w 109"/>
                  <a:gd name="T47" fmla="*/ 101 h 130"/>
                  <a:gd name="T48" fmla="*/ 107 w 109"/>
                  <a:gd name="T49" fmla="*/ 84 h 130"/>
                  <a:gd name="T50" fmla="*/ 109 w 109"/>
                  <a:gd name="T51" fmla="*/ 71 h 130"/>
                  <a:gd name="T52" fmla="*/ 100 w 109"/>
                  <a:gd name="T53" fmla="*/ 65 h 130"/>
                  <a:gd name="T54" fmla="*/ 97 w 109"/>
                  <a:gd name="T55" fmla="*/ 85 h 130"/>
                  <a:gd name="T56" fmla="*/ 87 w 109"/>
                  <a:gd name="T57" fmla="*/ 103 h 130"/>
                  <a:gd name="T58" fmla="*/ 73 w 109"/>
                  <a:gd name="T59" fmla="*/ 114 h 130"/>
                  <a:gd name="T60" fmla="*/ 55 w 109"/>
                  <a:gd name="T61" fmla="*/ 119 h 130"/>
                  <a:gd name="T62" fmla="*/ 38 w 109"/>
                  <a:gd name="T63" fmla="*/ 114 h 130"/>
                  <a:gd name="T64" fmla="*/ 22 w 109"/>
                  <a:gd name="T65" fmla="*/ 103 h 130"/>
                  <a:gd name="T66" fmla="*/ 13 w 109"/>
                  <a:gd name="T67" fmla="*/ 85 h 130"/>
                  <a:gd name="T68" fmla="*/ 9 w 109"/>
                  <a:gd name="T69" fmla="*/ 65 h 130"/>
                  <a:gd name="T70" fmla="*/ 13 w 109"/>
                  <a:gd name="T71" fmla="*/ 43 h 130"/>
                  <a:gd name="T72" fmla="*/ 22 w 109"/>
                  <a:gd name="T73" fmla="*/ 26 h 130"/>
                  <a:gd name="T74" fmla="*/ 38 w 109"/>
                  <a:gd name="T75" fmla="*/ 16 h 130"/>
                  <a:gd name="T76" fmla="*/ 55 w 109"/>
                  <a:gd name="T77" fmla="*/ 11 h 130"/>
                  <a:gd name="T78" fmla="*/ 73 w 109"/>
                  <a:gd name="T79" fmla="*/ 16 h 130"/>
                  <a:gd name="T80" fmla="*/ 87 w 109"/>
                  <a:gd name="T81" fmla="*/ 26 h 130"/>
                  <a:gd name="T82" fmla="*/ 97 w 109"/>
                  <a:gd name="T83" fmla="*/ 43 h 130"/>
                  <a:gd name="T84" fmla="*/ 100 w 109"/>
                  <a:gd name="T85" fmla="*/ 6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9" h="130">
                    <a:moveTo>
                      <a:pt x="109" y="65"/>
                    </a:moveTo>
                    <a:lnTo>
                      <a:pt x="109" y="58"/>
                    </a:lnTo>
                    <a:lnTo>
                      <a:pt x="108" y="52"/>
                    </a:lnTo>
                    <a:lnTo>
                      <a:pt x="107" y="46"/>
                    </a:lnTo>
                    <a:lnTo>
                      <a:pt x="105" y="40"/>
                    </a:lnTo>
                    <a:lnTo>
                      <a:pt x="100" y="29"/>
                    </a:lnTo>
                    <a:lnTo>
                      <a:pt x="93" y="19"/>
                    </a:lnTo>
                    <a:lnTo>
                      <a:pt x="85" y="11"/>
                    </a:lnTo>
                    <a:lnTo>
                      <a:pt x="76" y="5"/>
                    </a:lnTo>
                    <a:lnTo>
                      <a:pt x="71" y="2"/>
                    </a:lnTo>
                    <a:lnTo>
                      <a:pt x="66" y="1"/>
                    </a:lnTo>
                    <a:lnTo>
                      <a:pt x="61" y="0"/>
                    </a:lnTo>
                    <a:lnTo>
                      <a:pt x="55" y="0"/>
                    </a:lnTo>
                    <a:lnTo>
                      <a:pt x="50" y="0"/>
                    </a:lnTo>
                    <a:lnTo>
                      <a:pt x="44" y="1"/>
                    </a:lnTo>
                    <a:lnTo>
                      <a:pt x="39" y="2"/>
                    </a:lnTo>
                    <a:lnTo>
                      <a:pt x="34" y="5"/>
                    </a:lnTo>
                    <a:lnTo>
                      <a:pt x="24" y="11"/>
                    </a:lnTo>
                    <a:lnTo>
                      <a:pt x="16" y="19"/>
                    </a:lnTo>
                    <a:lnTo>
                      <a:pt x="9" y="29"/>
                    </a:lnTo>
                    <a:lnTo>
                      <a:pt x="4" y="40"/>
                    </a:lnTo>
                    <a:lnTo>
                      <a:pt x="3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0" y="71"/>
                    </a:lnTo>
                    <a:lnTo>
                      <a:pt x="1" y="78"/>
                    </a:lnTo>
                    <a:lnTo>
                      <a:pt x="3" y="84"/>
                    </a:lnTo>
                    <a:lnTo>
                      <a:pt x="4" y="90"/>
                    </a:lnTo>
                    <a:lnTo>
                      <a:pt x="7" y="96"/>
                    </a:lnTo>
                    <a:lnTo>
                      <a:pt x="9" y="101"/>
                    </a:lnTo>
                    <a:lnTo>
                      <a:pt x="12" y="106"/>
                    </a:lnTo>
                    <a:lnTo>
                      <a:pt x="16" y="110"/>
                    </a:lnTo>
                    <a:lnTo>
                      <a:pt x="20" y="115"/>
                    </a:lnTo>
                    <a:lnTo>
                      <a:pt x="24" y="119"/>
                    </a:lnTo>
                    <a:lnTo>
                      <a:pt x="29" y="121"/>
                    </a:lnTo>
                    <a:lnTo>
                      <a:pt x="34" y="125"/>
                    </a:lnTo>
                    <a:lnTo>
                      <a:pt x="39" y="127"/>
                    </a:lnTo>
                    <a:lnTo>
                      <a:pt x="44" y="128"/>
                    </a:lnTo>
                    <a:lnTo>
                      <a:pt x="50" y="130"/>
                    </a:lnTo>
                    <a:lnTo>
                      <a:pt x="55" y="130"/>
                    </a:lnTo>
                    <a:lnTo>
                      <a:pt x="61" y="130"/>
                    </a:lnTo>
                    <a:lnTo>
                      <a:pt x="66" y="128"/>
                    </a:lnTo>
                    <a:lnTo>
                      <a:pt x="71" y="127"/>
                    </a:lnTo>
                    <a:lnTo>
                      <a:pt x="76" y="125"/>
                    </a:lnTo>
                    <a:lnTo>
                      <a:pt x="85" y="119"/>
                    </a:lnTo>
                    <a:lnTo>
                      <a:pt x="93" y="110"/>
                    </a:lnTo>
                    <a:lnTo>
                      <a:pt x="100" y="101"/>
                    </a:lnTo>
                    <a:lnTo>
                      <a:pt x="105" y="90"/>
                    </a:lnTo>
                    <a:lnTo>
                      <a:pt x="107" y="84"/>
                    </a:lnTo>
                    <a:lnTo>
                      <a:pt x="108" y="78"/>
                    </a:lnTo>
                    <a:lnTo>
                      <a:pt x="109" y="71"/>
                    </a:lnTo>
                    <a:lnTo>
                      <a:pt x="109" y="65"/>
                    </a:lnTo>
                    <a:close/>
                    <a:moveTo>
                      <a:pt x="100" y="65"/>
                    </a:moveTo>
                    <a:lnTo>
                      <a:pt x="99" y="76"/>
                    </a:lnTo>
                    <a:lnTo>
                      <a:pt x="97" y="85"/>
                    </a:lnTo>
                    <a:lnTo>
                      <a:pt x="92" y="95"/>
                    </a:lnTo>
                    <a:lnTo>
                      <a:pt x="87" y="103"/>
                    </a:lnTo>
                    <a:lnTo>
                      <a:pt x="80" y="109"/>
                    </a:lnTo>
                    <a:lnTo>
                      <a:pt x="73" y="114"/>
                    </a:lnTo>
                    <a:lnTo>
                      <a:pt x="64" y="118"/>
                    </a:lnTo>
                    <a:lnTo>
                      <a:pt x="55" y="119"/>
                    </a:lnTo>
                    <a:lnTo>
                      <a:pt x="46" y="118"/>
                    </a:lnTo>
                    <a:lnTo>
                      <a:pt x="38" y="114"/>
                    </a:lnTo>
                    <a:lnTo>
                      <a:pt x="30" y="109"/>
                    </a:lnTo>
                    <a:lnTo>
                      <a:pt x="22" y="103"/>
                    </a:lnTo>
                    <a:lnTo>
                      <a:pt x="17" y="95"/>
                    </a:lnTo>
                    <a:lnTo>
                      <a:pt x="13" y="85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10" y="54"/>
                    </a:lnTo>
                    <a:lnTo>
                      <a:pt x="13" y="43"/>
                    </a:lnTo>
                    <a:lnTo>
                      <a:pt x="17" y="35"/>
                    </a:lnTo>
                    <a:lnTo>
                      <a:pt x="22" y="26"/>
                    </a:lnTo>
                    <a:lnTo>
                      <a:pt x="30" y="20"/>
                    </a:lnTo>
                    <a:lnTo>
                      <a:pt x="38" y="16"/>
                    </a:lnTo>
                    <a:lnTo>
                      <a:pt x="46" y="12"/>
                    </a:lnTo>
                    <a:lnTo>
                      <a:pt x="55" y="11"/>
                    </a:lnTo>
                    <a:lnTo>
                      <a:pt x="64" y="12"/>
                    </a:lnTo>
                    <a:lnTo>
                      <a:pt x="73" y="16"/>
                    </a:lnTo>
                    <a:lnTo>
                      <a:pt x="80" y="20"/>
                    </a:lnTo>
                    <a:lnTo>
                      <a:pt x="87" y="26"/>
                    </a:lnTo>
                    <a:lnTo>
                      <a:pt x="92" y="35"/>
                    </a:lnTo>
                    <a:lnTo>
                      <a:pt x="97" y="43"/>
                    </a:lnTo>
                    <a:lnTo>
                      <a:pt x="99" y="54"/>
                    </a:lnTo>
                    <a:lnTo>
                      <a:pt x="100" y="65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7"/>
              <p:cNvSpPr>
                <a:spLocks noEditPoints="1"/>
              </p:cNvSpPr>
              <p:nvPr/>
            </p:nvSpPr>
            <p:spPr bwMode="auto">
              <a:xfrm>
                <a:off x="1152" y="2649"/>
                <a:ext cx="20" cy="20"/>
              </a:xfrm>
              <a:custGeom>
                <a:avLst/>
                <a:gdLst>
                  <a:gd name="T0" fmla="*/ 99 w 100"/>
                  <a:gd name="T1" fmla="*/ 48 h 119"/>
                  <a:gd name="T2" fmla="*/ 91 w 100"/>
                  <a:gd name="T3" fmla="*/ 26 h 119"/>
                  <a:gd name="T4" fmla="*/ 78 w 100"/>
                  <a:gd name="T5" fmla="*/ 11 h 119"/>
                  <a:gd name="T6" fmla="*/ 60 w 100"/>
                  <a:gd name="T7" fmla="*/ 1 h 119"/>
                  <a:gd name="T8" fmla="*/ 40 w 100"/>
                  <a:gd name="T9" fmla="*/ 1 h 119"/>
                  <a:gd name="T10" fmla="*/ 22 w 100"/>
                  <a:gd name="T11" fmla="*/ 11 h 119"/>
                  <a:gd name="T12" fmla="*/ 8 w 100"/>
                  <a:gd name="T13" fmla="*/ 26 h 119"/>
                  <a:gd name="T14" fmla="*/ 1 w 100"/>
                  <a:gd name="T15" fmla="*/ 48 h 119"/>
                  <a:gd name="T16" fmla="*/ 1 w 100"/>
                  <a:gd name="T17" fmla="*/ 72 h 119"/>
                  <a:gd name="T18" fmla="*/ 8 w 100"/>
                  <a:gd name="T19" fmla="*/ 93 h 119"/>
                  <a:gd name="T20" fmla="*/ 22 w 100"/>
                  <a:gd name="T21" fmla="*/ 109 h 119"/>
                  <a:gd name="T22" fmla="*/ 40 w 100"/>
                  <a:gd name="T23" fmla="*/ 117 h 119"/>
                  <a:gd name="T24" fmla="*/ 60 w 100"/>
                  <a:gd name="T25" fmla="*/ 117 h 119"/>
                  <a:gd name="T26" fmla="*/ 78 w 100"/>
                  <a:gd name="T27" fmla="*/ 109 h 119"/>
                  <a:gd name="T28" fmla="*/ 91 w 100"/>
                  <a:gd name="T29" fmla="*/ 93 h 119"/>
                  <a:gd name="T30" fmla="*/ 99 w 100"/>
                  <a:gd name="T31" fmla="*/ 72 h 119"/>
                  <a:gd name="T32" fmla="*/ 91 w 100"/>
                  <a:gd name="T33" fmla="*/ 60 h 119"/>
                  <a:gd name="T34" fmla="*/ 87 w 100"/>
                  <a:gd name="T35" fmla="*/ 79 h 119"/>
                  <a:gd name="T36" fmla="*/ 79 w 100"/>
                  <a:gd name="T37" fmla="*/ 95 h 119"/>
                  <a:gd name="T38" fmla="*/ 66 w 100"/>
                  <a:gd name="T39" fmla="*/ 104 h 119"/>
                  <a:gd name="T40" fmla="*/ 50 w 100"/>
                  <a:gd name="T41" fmla="*/ 108 h 119"/>
                  <a:gd name="T42" fmla="*/ 34 w 100"/>
                  <a:gd name="T43" fmla="*/ 104 h 119"/>
                  <a:gd name="T44" fmla="*/ 20 w 100"/>
                  <a:gd name="T45" fmla="*/ 95 h 119"/>
                  <a:gd name="T46" fmla="*/ 12 w 100"/>
                  <a:gd name="T47" fmla="*/ 79 h 119"/>
                  <a:gd name="T48" fmla="*/ 9 w 100"/>
                  <a:gd name="T49" fmla="*/ 60 h 119"/>
                  <a:gd name="T50" fmla="*/ 12 w 100"/>
                  <a:gd name="T51" fmla="*/ 41 h 119"/>
                  <a:gd name="T52" fmla="*/ 20 w 100"/>
                  <a:gd name="T53" fmla="*/ 25 h 119"/>
                  <a:gd name="T54" fmla="*/ 34 w 100"/>
                  <a:gd name="T55" fmla="*/ 15 h 119"/>
                  <a:gd name="T56" fmla="*/ 50 w 100"/>
                  <a:gd name="T57" fmla="*/ 11 h 119"/>
                  <a:gd name="T58" fmla="*/ 66 w 100"/>
                  <a:gd name="T59" fmla="*/ 15 h 119"/>
                  <a:gd name="T60" fmla="*/ 79 w 100"/>
                  <a:gd name="T61" fmla="*/ 25 h 119"/>
                  <a:gd name="T62" fmla="*/ 87 w 100"/>
                  <a:gd name="T63" fmla="*/ 41 h 119"/>
                  <a:gd name="T64" fmla="*/ 91 w 100"/>
                  <a:gd name="T65" fmla="*/ 6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0" h="119">
                    <a:moveTo>
                      <a:pt x="100" y="60"/>
                    </a:moveTo>
                    <a:lnTo>
                      <a:pt x="99" y="48"/>
                    </a:lnTo>
                    <a:lnTo>
                      <a:pt x="96" y="37"/>
                    </a:lnTo>
                    <a:lnTo>
                      <a:pt x="91" y="26"/>
                    </a:lnTo>
                    <a:lnTo>
                      <a:pt x="85" y="18"/>
                    </a:lnTo>
                    <a:lnTo>
                      <a:pt x="78" y="11"/>
                    </a:lnTo>
                    <a:lnTo>
                      <a:pt x="69" y="5"/>
                    </a:lnTo>
                    <a:lnTo>
                      <a:pt x="60" y="1"/>
                    </a:lnTo>
                    <a:lnTo>
                      <a:pt x="50" y="0"/>
                    </a:lnTo>
                    <a:lnTo>
                      <a:pt x="40" y="1"/>
                    </a:lnTo>
                    <a:lnTo>
                      <a:pt x="31" y="5"/>
                    </a:lnTo>
                    <a:lnTo>
                      <a:pt x="22" y="11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4" y="37"/>
                    </a:lnTo>
                    <a:lnTo>
                      <a:pt x="1" y="48"/>
                    </a:lnTo>
                    <a:lnTo>
                      <a:pt x="0" y="60"/>
                    </a:lnTo>
                    <a:lnTo>
                      <a:pt x="1" y="72"/>
                    </a:lnTo>
                    <a:lnTo>
                      <a:pt x="4" y="83"/>
                    </a:lnTo>
                    <a:lnTo>
                      <a:pt x="8" y="93"/>
                    </a:lnTo>
                    <a:lnTo>
                      <a:pt x="14" y="102"/>
                    </a:lnTo>
                    <a:lnTo>
                      <a:pt x="22" y="109"/>
                    </a:lnTo>
                    <a:lnTo>
                      <a:pt x="31" y="115"/>
                    </a:lnTo>
                    <a:lnTo>
                      <a:pt x="40" y="117"/>
                    </a:lnTo>
                    <a:lnTo>
                      <a:pt x="50" y="119"/>
                    </a:lnTo>
                    <a:lnTo>
                      <a:pt x="60" y="117"/>
                    </a:lnTo>
                    <a:lnTo>
                      <a:pt x="69" y="115"/>
                    </a:lnTo>
                    <a:lnTo>
                      <a:pt x="78" y="109"/>
                    </a:lnTo>
                    <a:lnTo>
                      <a:pt x="85" y="102"/>
                    </a:lnTo>
                    <a:lnTo>
                      <a:pt x="91" y="93"/>
                    </a:lnTo>
                    <a:lnTo>
                      <a:pt x="96" y="83"/>
                    </a:lnTo>
                    <a:lnTo>
                      <a:pt x="99" y="72"/>
                    </a:lnTo>
                    <a:lnTo>
                      <a:pt x="100" y="60"/>
                    </a:lnTo>
                    <a:close/>
                    <a:moveTo>
                      <a:pt x="91" y="60"/>
                    </a:moveTo>
                    <a:lnTo>
                      <a:pt x="90" y="69"/>
                    </a:lnTo>
                    <a:lnTo>
                      <a:pt x="87" y="79"/>
                    </a:lnTo>
                    <a:lnTo>
                      <a:pt x="84" y="87"/>
                    </a:lnTo>
                    <a:lnTo>
                      <a:pt x="79" y="95"/>
                    </a:lnTo>
                    <a:lnTo>
                      <a:pt x="73" y="101"/>
                    </a:lnTo>
                    <a:lnTo>
                      <a:pt x="66" y="104"/>
                    </a:lnTo>
                    <a:lnTo>
                      <a:pt x="58" y="108"/>
                    </a:lnTo>
                    <a:lnTo>
                      <a:pt x="50" y="108"/>
                    </a:lnTo>
                    <a:lnTo>
                      <a:pt x="42" y="108"/>
                    </a:lnTo>
                    <a:lnTo>
                      <a:pt x="34" y="104"/>
                    </a:lnTo>
                    <a:lnTo>
                      <a:pt x="27" y="101"/>
                    </a:lnTo>
                    <a:lnTo>
                      <a:pt x="20" y="95"/>
                    </a:lnTo>
                    <a:lnTo>
                      <a:pt x="16" y="87"/>
                    </a:lnTo>
                    <a:lnTo>
                      <a:pt x="12" y="79"/>
                    </a:lnTo>
                    <a:lnTo>
                      <a:pt x="9" y="69"/>
                    </a:lnTo>
                    <a:lnTo>
                      <a:pt x="9" y="60"/>
                    </a:lnTo>
                    <a:lnTo>
                      <a:pt x="9" y="50"/>
                    </a:lnTo>
                    <a:lnTo>
                      <a:pt x="12" y="41"/>
                    </a:lnTo>
                    <a:lnTo>
                      <a:pt x="16" y="32"/>
                    </a:lnTo>
                    <a:lnTo>
                      <a:pt x="20" y="25"/>
                    </a:lnTo>
                    <a:lnTo>
                      <a:pt x="27" y="19"/>
                    </a:lnTo>
                    <a:lnTo>
                      <a:pt x="34" y="15"/>
                    </a:lnTo>
                    <a:lnTo>
                      <a:pt x="42" y="12"/>
                    </a:lnTo>
                    <a:lnTo>
                      <a:pt x="50" y="11"/>
                    </a:lnTo>
                    <a:lnTo>
                      <a:pt x="58" y="12"/>
                    </a:lnTo>
                    <a:lnTo>
                      <a:pt x="66" y="15"/>
                    </a:lnTo>
                    <a:lnTo>
                      <a:pt x="73" y="19"/>
                    </a:lnTo>
                    <a:lnTo>
                      <a:pt x="79" y="25"/>
                    </a:lnTo>
                    <a:lnTo>
                      <a:pt x="84" y="32"/>
                    </a:lnTo>
                    <a:lnTo>
                      <a:pt x="87" y="41"/>
                    </a:lnTo>
                    <a:lnTo>
                      <a:pt x="90" y="50"/>
                    </a:lnTo>
                    <a:lnTo>
                      <a:pt x="91" y="60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8"/>
              <p:cNvSpPr>
                <a:spLocks noEditPoints="1"/>
              </p:cNvSpPr>
              <p:nvPr/>
            </p:nvSpPr>
            <p:spPr bwMode="auto">
              <a:xfrm>
                <a:off x="1152" y="2650"/>
                <a:ext cx="19" cy="18"/>
              </a:xfrm>
              <a:custGeom>
                <a:avLst/>
                <a:gdLst>
                  <a:gd name="T0" fmla="*/ 90 w 91"/>
                  <a:gd name="T1" fmla="*/ 43 h 108"/>
                  <a:gd name="T2" fmla="*/ 83 w 91"/>
                  <a:gd name="T3" fmla="*/ 24 h 108"/>
                  <a:gd name="T4" fmla="*/ 71 w 91"/>
                  <a:gd name="T5" fmla="*/ 9 h 108"/>
                  <a:gd name="T6" fmla="*/ 55 w 91"/>
                  <a:gd name="T7" fmla="*/ 1 h 108"/>
                  <a:gd name="T8" fmla="*/ 37 w 91"/>
                  <a:gd name="T9" fmla="*/ 1 h 108"/>
                  <a:gd name="T10" fmla="*/ 21 w 91"/>
                  <a:gd name="T11" fmla="*/ 9 h 108"/>
                  <a:gd name="T12" fmla="*/ 8 w 91"/>
                  <a:gd name="T13" fmla="*/ 24 h 108"/>
                  <a:gd name="T14" fmla="*/ 1 w 91"/>
                  <a:gd name="T15" fmla="*/ 43 h 108"/>
                  <a:gd name="T16" fmla="*/ 1 w 91"/>
                  <a:gd name="T17" fmla="*/ 65 h 108"/>
                  <a:gd name="T18" fmla="*/ 8 w 91"/>
                  <a:gd name="T19" fmla="*/ 84 h 108"/>
                  <a:gd name="T20" fmla="*/ 21 w 91"/>
                  <a:gd name="T21" fmla="*/ 98 h 108"/>
                  <a:gd name="T22" fmla="*/ 37 w 91"/>
                  <a:gd name="T23" fmla="*/ 107 h 108"/>
                  <a:gd name="T24" fmla="*/ 55 w 91"/>
                  <a:gd name="T25" fmla="*/ 107 h 108"/>
                  <a:gd name="T26" fmla="*/ 71 w 91"/>
                  <a:gd name="T27" fmla="*/ 98 h 108"/>
                  <a:gd name="T28" fmla="*/ 83 w 91"/>
                  <a:gd name="T29" fmla="*/ 84 h 108"/>
                  <a:gd name="T30" fmla="*/ 90 w 91"/>
                  <a:gd name="T31" fmla="*/ 65 h 108"/>
                  <a:gd name="T32" fmla="*/ 82 w 91"/>
                  <a:gd name="T33" fmla="*/ 54 h 108"/>
                  <a:gd name="T34" fmla="*/ 79 w 91"/>
                  <a:gd name="T35" fmla="*/ 71 h 108"/>
                  <a:gd name="T36" fmla="*/ 72 w 91"/>
                  <a:gd name="T37" fmla="*/ 84 h 108"/>
                  <a:gd name="T38" fmla="*/ 60 w 91"/>
                  <a:gd name="T39" fmla="*/ 93 h 108"/>
                  <a:gd name="T40" fmla="*/ 46 w 91"/>
                  <a:gd name="T41" fmla="*/ 97 h 108"/>
                  <a:gd name="T42" fmla="*/ 32 w 91"/>
                  <a:gd name="T43" fmla="*/ 93 h 108"/>
                  <a:gd name="T44" fmla="*/ 21 w 91"/>
                  <a:gd name="T45" fmla="*/ 84 h 108"/>
                  <a:gd name="T46" fmla="*/ 12 w 91"/>
                  <a:gd name="T47" fmla="*/ 71 h 108"/>
                  <a:gd name="T48" fmla="*/ 9 w 91"/>
                  <a:gd name="T49" fmla="*/ 54 h 108"/>
                  <a:gd name="T50" fmla="*/ 12 w 91"/>
                  <a:gd name="T51" fmla="*/ 37 h 108"/>
                  <a:gd name="T52" fmla="*/ 21 w 91"/>
                  <a:gd name="T53" fmla="*/ 24 h 108"/>
                  <a:gd name="T54" fmla="*/ 32 w 91"/>
                  <a:gd name="T55" fmla="*/ 14 h 108"/>
                  <a:gd name="T56" fmla="*/ 46 w 91"/>
                  <a:gd name="T57" fmla="*/ 11 h 108"/>
                  <a:gd name="T58" fmla="*/ 60 w 91"/>
                  <a:gd name="T59" fmla="*/ 14 h 108"/>
                  <a:gd name="T60" fmla="*/ 72 w 91"/>
                  <a:gd name="T61" fmla="*/ 24 h 108"/>
                  <a:gd name="T62" fmla="*/ 79 w 91"/>
                  <a:gd name="T63" fmla="*/ 37 h 108"/>
                  <a:gd name="T64" fmla="*/ 82 w 91"/>
                  <a:gd name="T6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108">
                    <a:moveTo>
                      <a:pt x="91" y="54"/>
                    </a:moveTo>
                    <a:lnTo>
                      <a:pt x="90" y="43"/>
                    </a:lnTo>
                    <a:lnTo>
                      <a:pt x="88" y="32"/>
                    </a:lnTo>
                    <a:lnTo>
                      <a:pt x="83" y="24"/>
                    </a:lnTo>
                    <a:lnTo>
                      <a:pt x="78" y="15"/>
                    </a:lnTo>
                    <a:lnTo>
                      <a:pt x="71" y="9"/>
                    </a:lnTo>
                    <a:lnTo>
                      <a:pt x="64" y="3"/>
                    </a:lnTo>
                    <a:lnTo>
                      <a:pt x="55" y="1"/>
                    </a:lnTo>
                    <a:lnTo>
                      <a:pt x="46" y="0"/>
                    </a:lnTo>
                    <a:lnTo>
                      <a:pt x="37" y="1"/>
                    </a:lnTo>
                    <a:lnTo>
                      <a:pt x="29" y="3"/>
                    </a:lnTo>
                    <a:lnTo>
                      <a:pt x="21" y="9"/>
                    </a:lnTo>
                    <a:lnTo>
                      <a:pt x="13" y="15"/>
                    </a:lnTo>
                    <a:lnTo>
                      <a:pt x="8" y="24"/>
                    </a:lnTo>
                    <a:lnTo>
                      <a:pt x="4" y="32"/>
                    </a:lnTo>
                    <a:lnTo>
                      <a:pt x="1" y="43"/>
                    </a:lnTo>
                    <a:lnTo>
                      <a:pt x="0" y="54"/>
                    </a:lnTo>
                    <a:lnTo>
                      <a:pt x="1" y="65"/>
                    </a:lnTo>
                    <a:lnTo>
                      <a:pt x="4" y="74"/>
                    </a:lnTo>
                    <a:lnTo>
                      <a:pt x="8" y="84"/>
                    </a:lnTo>
                    <a:lnTo>
                      <a:pt x="13" y="92"/>
                    </a:lnTo>
                    <a:lnTo>
                      <a:pt x="21" y="98"/>
                    </a:lnTo>
                    <a:lnTo>
                      <a:pt x="29" y="103"/>
                    </a:lnTo>
                    <a:lnTo>
                      <a:pt x="37" y="107"/>
                    </a:lnTo>
                    <a:lnTo>
                      <a:pt x="46" y="108"/>
                    </a:lnTo>
                    <a:lnTo>
                      <a:pt x="55" y="107"/>
                    </a:lnTo>
                    <a:lnTo>
                      <a:pt x="64" y="103"/>
                    </a:lnTo>
                    <a:lnTo>
                      <a:pt x="71" y="98"/>
                    </a:lnTo>
                    <a:lnTo>
                      <a:pt x="78" y="92"/>
                    </a:lnTo>
                    <a:lnTo>
                      <a:pt x="83" y="84"/>
                    </a:lnTo>
                    <a:lnTo>
                      <a:pt x="88" y="74"/>
                    </a:lnTo>
                    <a:lnTo>
                      <a:pt x="90" y="65"/>
                    </a:lnTo>
                    <a:lnTo>
                      <a:pt x="91" y="54"/>
                    </a:lnTo>
                    <a:close/>
                    <a:moveTo>
                      <a:pt x="82" y="54"/>
                    </a:moveTo>
                    <a:lnTo>
                      <a:pt x="81" y="62"/>
                    </a:lnTo>
                    <a:lnTo>
                      <a:pt x="79" y="71"/>
                    </a:lnTo>
                    <a:lnTo>
                      <a:pt x="76" y="78"/>
                    </a:lnTo>
                    <a:lnTo>
                      <a:pt x="72" y="84"/>
                    </a:lnTo>
                    <a:lnTo>
                      <a:pt x="66" y="90"/>
                    </a:lnTo>
                    <a:lnTo>
                      <a:pt x="60" y="93"/>
                    </a:lnTo>
                    <a:lnTo>
                      <a:pt x="53" y="96"/>
                    </a:lnTo>
                    <a:lnTo>
                      <a:pt x="46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6" y="90"/>
                    </a:lnTo>
                    <a:lnTo>
                      <a:pt x="21" y="84"/>
                    </a:lnTo>
                    <a:lnTo>
                      <a:pt x="15" y="78"/>
                    </a:lnTo>
                    <a:lnTo>
                      <a:pt x="12" y="71"/>
                    </a:lnTo>
                    <a:lnTo>
                      <a:pt x="10" y="62"/>
                    </a:lnTo>
                    <a:lnTo>
                      <a:pt x="9" y="54"/>
                    </a:lnTo>
                    <a:lnTo>
                      <a:pt x="10" y="45"/>
                    </a:lnTo>
                    <a:lnTo>
                      <a:pt x="12" y="37"/>
                    </a:lnTo>
                    <a:lnTo>
                      <a:pt x="15" y="30"/>
                    </a:lnTo>
                    <a:lnTo>
                      <a:pt x="21" y="24"/>
                    </a:lnTo>
                    <a:lnTo>
                      <a:pt x="26" y="18"/>
                    </a:lnTo>
                    <a:lnTo>
                      <a:pt x="32" y="14"/>
                    </a:lnTo>
                    <a:lnTo>
                      <a:pt x="39" y="12"/>
                    </a:lnTo>
                    <a:lnTo>
                      <a:pt x="46" y="11"/>
                    </a:lnTo>
                    <a:lnTo>
                      <a:pt x="53" y="12"/>
                    </a:lnTo>
                    <a:lnTo>
                      <a:pt x="60" y="14"/>
                    </a:lnTo>
                    <a:lnTo>
                      <a:pt x="66" y="18"/>
                    </a:lnTo>
                    <a:lnTo>
                      <a:pt x="72" y="24"/>
                    </a:lnTo>
                    <a:lnTo>
                      <a:pt x="76" y="30"/>
                    </a:lnTo>
                    <a:lnTo>
                      <a:pt x="79" y="37"/>
                    </a:lnTo>
                    <a:lnTo>
                      <a:pt x="81" y="45"/>
                    </a:lnTo>
                    <a:lnTo>
                      <a:pt x="82" y="54"/>
                    </a:lnTo>
                    <a:close/>
                  </a:path>
                </a:pathLst>
              </a:custGeom>
              <a:solidFill>
                <a:srgbClr val="FAE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39"/>
              <p:cNvSpPr>
                <a:spLocks noEditPoints="1"/>
              </p:cNvSpPr>
              <p:nvPr/>
            </p:nvSpPr>
            <p:spPr bwMode="auto">
              <a:xfrm>
                <a:off x="1153" y="2651"/>
                <a:ext cx="17" cy="16"/>
              </a:xfrm>
              <a:custGeom>
                <a:avLst/>
                <a:gdLst>
                  <a:gd name="T0" fmla="*/ 81 w 82"/>
                  <a:gd name="T1" fmla="*/ 39 h 97"/>
                  <a:gd name="T2" fmla="*/ 75 w 82"/>
                  <a:gd name="T3" fmla="*/ 21 h 97"/>
                  <a:gd name="T4" fmla="*/ 64 w 82"/>
                  <a:gd name="T5" fmla="*/ 8 h 97"/>
                  <a:gd name="T6" fmla="*/ 49 w 82"/>
                  <a:gd name="T7" fmla="*/ 1 h 97"/>
                  <a:gd name="T8" fmla="*/ 33 w 82"/>
                  <a:gd name="T9" fmla="*/ 1 h 97"/>
                  <a:gd name="T10" fmla="*/ 18 w 82"/>
                  <a:gd name="T11" fmla="*/ 8 h 97"/>
                  <a:gd name="T12" fmla="*/ 7 w 82"/>
                  <a:gd name="T13" fmla="*/ 21 h 97"/>
                  <a:gd name="T14" fmla="*/ 0 w 82"/>
                  <a:gd name="T15" fmla="*/ 39 h 97"/>
                  <a:gd name="T16" fmla="*/ 0 w 82"/>
                  <a:gd name="T17" fmla="*/ 58 h 97"/>
                  <a:gd name="T18" fmla="*/ 7 w 82"/>
                  <a:gd name="T19" fmla="*/ 76 h 97"/>
                  <a:gd name="T20" fmla="*/ 18 w 82"/>
                  <a:gd name="T21" fmla="*/ 90 h 97"/>
                  <a:gd name="T22" fmla="*/ 33 w 82"/>
                  <a:gd name="T23" fmla="*/ 97 h 97"/>
                  <a:gd name="T24" fmla="*/ 49 w 82"/>
                  <a:gd name="T25" fmla="*/ 97 h 97"/>
                  <a:gd name="T26" fmla="*/ 64 w 82"/>
                  <a:gd name="T27" fmla="*/ 90 h 97"/>
                  <a:gd name="T28" fmla="*/ 75 w 82"/>
                  <a:gd name="T29" fmla="*/ 76 h 97"/>
                  <a:gd name="T30" fmla="*/ 81 w 82"/>
                  <a:gd name="T31" fmla="*/ 58 h 97"/>
                  <a:gd name="T32" fmla="*/ 73 w 82"/>
                  <a:gd name="T33" fmla="*/ 49 h 97"/>
                  <a:gd name="T34" fmla="*/ 70 w 82"/>
                  <a:gd name="T35" fmla="*/ 63 h 97"/>
                  <a:gd name="T36" fmla="*/ 63 w 82"/>
                  <a:gd name="T37" fmla="*/ 75 h 97"/>
                  <a:gd name="T38" fmla="*/ 53 w 82"/>
                  <a:gd name="T39" fmla="*/ 84 h 97"/>
                  <a:gd name="T40" fmla="*/ 41 w 82"/>
                  <a:gd name="T41" fmla="*/ 86 h 97"/>
                  <a:gd name="T42" fmla="*/ 29 w 82"/>
                  <a:gd name="T43" fmla="*/ 84 h 97"/>
                  <a:gd name="T44" fmla="*/ 19 w 82"/>
                  <a:gd name="T45" fmla="*/ 75 h 97"/>
                  <a:gd name="T46" fmla="*/ 11 w 82"/>
                  <a:gd name="T47" fmla="*/ 63 h 97"/>
                  <a:gd name="T48" fmla="*/ 9 w 82"/>
                  <a:gd name="T49" fmla="*/ 49 h 97"/>
                  <a:gd name="T50" fmla="*/ 11 w 82"/>
                  <a:gd name="T51" fmla="*/ 34 h 97"/>
                  <a:gd name="T52" fmla="*/ 19 w 82"/>
                  <a:gd name="T53" fmla="*/ 22 h 97"/>
                  <a:gd name="T54" fmla="*/ 29 w 82"/>
                  <a:gd name="T55" fmla="*/ 14 h 97"/>
                  <a:gd name="T56" fmla="*/ 41 w 82"/>
                  <a:gd name="T57" fmla="*/ 10 h 97"/>
                  <a:gd name="T58" fmla="*/ 53 w 82"/>
                  <a:gd name="T59" fmla="*/ 14 h 97"/>
                  <a:gd name="T60" fmla="*/ 63 w 82"/>
                  <a:gd name="T61" fmla="*/ 22 h 97"/>
                  <a:gd name="T62" fmla="*/ 70 w 82"/>
                  <a:gd name="T63" fmla="*/ 34 h 97"/>
                  <a:gd name="T64" fmla="*/ 73 w 82"/>
                  <a:gd name="T65" fmla="*/ 4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" h="97">
                    <a:moveTo>
                      <a:pt x="82" y="49"/>
                    </a:moveTo>
                    <a:lnTo>
                      <a:pt x="81" y="39"/>
                    </a:lnTo>
                    <a:lnTo>
                      <a:pt x="78" y="30"/>
                    </a:lnTo>
                    <a:lnTo>
                      <a:pt x="75" y="21"/>
                    </a:lnTo>
                    <a:lnTo>
                      <a:pt x="70" y="14"/>
                    </a:lnTo>
                    <a:lnTo>
                      <a:pt x="64" y="8"/>
                    </a:lnTo>
                    <a:lnTo>
                      <a:pt x="57" y="4"/>
                    </a:lnTo>
                    <a:lnTo>
                      <a:pt x="49" y="1"/>
                    </a:lnTo>
                    <a:lnTo>
                      <a:pt x="41" y="0"/>
                    </a:lnTo>
                    <a:lnTo>
                      <a:pt x="33" y="1"/>
                    </a:lnTo>
                    <a:lnTo>
                      <a:pt x="25" y="4"/>
                    </a:lnTo>
                    <a:lnTo>
                      <a:pt x="18" y="8"/>
                    </a:lnTo>
                    <a:lnTo>
                      <a:pt x="11" y="14"/>
                    </a:lnTo>
                    <a:lnTo>
                      <a:pt x="7" y="21"/>
                    </a:lnTo>
                    <a:lnTo>
                      <a:pt x="3" y="30"/>
                    </a:lnTo>
                    <a:lnTo>
                      <a:pt x="0" y="39"/>
                    </a:lnTo>
                    <a:lnTo>
                      <a:pt x="0" y="49"/>
                    </a:lnTo>
                    <a:lnTo>
                      <a:pt x="0" y="58"/>
                    </a:lnTo>
                    <a:lnTo>
                      <a:pt x="3" y="68"/>
                    </a:lnTo>
                    <a:lnTo>
                      <a:pt x="7" y="76"/>
                    </a:lnTo>
                    <a:lnTo>
                      <a:pt x="11" y="84"/>
                    </a:lnTo>
                    <a:lnTo>
                      <a:pt x="18" y="90"/>
                    </a:lnTo>
                    <a:lnTo>
                      <a:pt x="25" y="93"/>
                    </a:lnTo>
                    <a:lnTo>
                      <a:pt x="33" y="97"/>
                    </a:lnTo>
                    <a:lnTo>
                      <a:pt x="41" y="97"/>
                    </a:lnTo>
                    <a:lnTo>
                      <a:pt x="49" y="97"/>
                    </a:lnTo>
                    <a:lnTo>
                      <a:pt x="57" y="93"/>
                    </a:lnTo>
                    <a:lnTo>
                      <a:pt x="64" y="90"/>
                    </a:lnTo>
                    <a:lnTo>
                      <a:pt x="70" y="84"/>
                    </a:lnTo>
                    <a:lnTo>
                      <a:pt x="75" y="76"/>
                    </a:lnTo>
                    <a:lnTo>
                      <a:pt x="78" y="68"/>
                    </a:lnTo>
                    <a:lnTo>
                      <a:pt x="81" y="58"/>
                    </a:lnTo>
                    <a:lnTo>
                      <a:pt x="82" y="49"/>
                    </a:lnTo>
                    <a:close/>
                    <a:moveTo>
                      <a:pt x="73" y="49"/>
                    </a:moveTo>
                    <a:lnTo>
                      <a:pt x="72" y="56"/>
                    </a:lnTo>
                    <a:lnTo>
                      <a:pt x="70" y="63"/>
                    </a:lnTo>
                    <a:lnTo>
                      <a:pt x="67" y="70"/>
                    </a:lnTo>
                    <a:lnTo>
                      <a:pt x="63" y="75"/>
                    </a:lnTo>
                    <a:lnTo>
                      <a:pt x="59" y="80"/>
                    </a:lnTo>
                    <a:lnTo>
                      <a:pt x="53" y="84"/>
                    </a:lnTo>
                    <a:lnTo>
                      <a:pt x="47" y="86"/>
                    </a:lnTo>
                    <a:lnTo>
                      <a:pt x="41" y="86"/>
                    </a:lnTo>
                    <a:lnTo>
                      <a:pt x="35" y="86"/>
                    </a:lnTo>
                    <a:lnTo>
                      <a:pt x="29" y="84"/>
                    </a:lnTo>
                    <a:lnTo>
                      <a:pt x="24" y="80"/>
                    </a:lnTo>
                    <a:lnTo>
                      <a:pt x="19" y="75"/>
                    </a:lnTo>
                    <a:lnTo>
                      <a:pt x="15" y="70"/>
                    </a:lnTo>
                    <a:lnTo>
                      <a:pt x="11" y="63"/>
                    </a:lnTo>
                    <a:lnTo>
                      <a:pt x="9" y="56"/>
                    </a:lnTo>
                    <a:lnTo>
                      <a:pt x="9" y="49"/>
                    </a:lnTo>
                    <a:lnTo>
                      <a:pt x="9" y="42"/>
                    </a:lnTo>
                    <a:lnTo>
                      <a:pt x="11" y="34"/>
                    </a:lnTo>
                    <a:lnTo>
                      <a:pt x="15" y="27"/>
                    </a:lnTo>
                    <a:lnTo>
                      <a:pt x="19" y="22"/>
                    </a:lnTo>
                    <a:lnTo>
                      <a:pt x="24" y="18"/>
                    </a:lnTo>
                    <a:lnTo>
                      <a:pt x="29" y="14"/>
                    </a:lnTo>
                    <a:lnTo>
                      <a:pt x="35" y="12"/>
                    </a:lnTo>
                    <a:lnTo>
                      <a:pt x="41" y="10"/>
                    </a:lnTo>
                    <a:lnTo>
                      <a:pt x="47" y="12"/>
                    </a:lnTo>
                    <a:lnTo>
                      <a:pt x="53" y="14"/>
                    </a:lnTo>
                    <a:lnTo>
                      <a:pt x="59" y="18"/>
                    </a:lnTo>
                    <a:lnTo>
                      <a:pt x="63" y="22"/>
                    </a:lnTo>
                    <a:lnTo>
                      <a:pt x="67" y="27"/>
                    </a:lnTo>
                    <a:lnTo>
                      <a:pt x="70" y="34"/>
                    </a:lnTo>
                    <a:lnTo>
                      <a:pt x="72" y="42"/>
                    </a:lnTo>
                    <a:lnTo>
                      <a:pt x="73" y="49"/>
                    </a:lnTo>
                    <a:close/>
                  </a:path>
                </a:pathLst>
              </a:custGeom>
              <a:solidFill>
                <a:srgbClr val="FBE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0"/>
              <p:cNvSpPr>
                <a:spLocks noEditPoints="1"/>
              </p:cNvSpPr>
              <p:nvPr/>
            </p:nvSpPr>
            <p:spPr bwMode="auto">
              <a:xfrm>
                <a:off x="1154" y="2652"/>
                <a:ext cx="15" cy="14"/>
              </a:xfrm>
              <a:custGeom>
                <a:avLst/>
                <a:gdLst>
                  <a:gd name="T0" fmla="*/ 72 w 73"/>
                  <a:gd name="T1" fmla="*/ 34 h 86"/>
                  <a:gd name="T2" fmla="*/ 67 w 73"/>
                  <a:gd name="T3" fmla="*/ 19 h 86"/>
                  <a:gd name="T4" fmla="*/ 57 w 73"/>
                  <a:gd name="T5" fmla="*/ 7 h 86"/>
                  <a:gd name="T6" fmla="*/ 44 w 73"/>
                  <a:gd name="T7" fmla="*/ 1 h 86"/>
                  <a:gd name="T8" fmla="*/ 30 w 73"/>
                  <a:gd name="T9" fmla="*/ 1 h 86"/>
                  <a:gd name="T10" fmla="*/ 17 w 73"/>
                  <a:gd name="T11" fmla="*/ 7 h 86"/>
                  <a:gd name="T12" fmla="*/ 6 w 73"/>
                  <a:gd name="T13" fmla="*/ 19 h 86"/>
                  <a:gd name="T14" fmla="*/ 1 w 73"/>
                  <a:gd name="T15" fmla="*/ 34 h 86"/>
                  <a:gd name="T16" fmla="*/ 1 w 73"/>
                  <a:gd name="T17" fmla="*/ 51 h 86"/>
                  <a:gd name="T18" fmla="*/ 6 w 73"/>
                  <a:gd name="T19" fmla="*/ 67 h 86"/>
                  <a:gd name="T20" fmla="*/ 17 w 73"/>
                  <a:gd name="T21" fmla="*/ 79 h 86"/>
                  <a:gd name="T22" fmla="*/ 30 w 73"/>
                  <a:gd name="T23" fmla="*/ 85 h 86"/>
                  <a:gd name="T24" fmla="*/ 44 w 73"/>
                  <a:gd name="T25" fmla="*/ 85 h 86"/>
                  <a:gd name="T26" fmla="*/ 57 w 73"/>
                  <a:gd name="T27" fmla="*/ 79 h 86"/>
                  <a:gd name="T28" fmla="*/ 67 w 73"/>
                  <a:gd name="T29" fmla="*/ 67 h 86"/>
                  <a:gd name="T30" fmla="*/ 72 w 73"/>
                  <a:gd name="T31" fmla="*/ 51 h 86"/>
                  <a:gd name="T32" fmla="*/ 64 w 73"/>
                  <a:gd name="T33" fmla="*/ 43 h 86"/>
                  <a:gd name="T34" fmla="*/ 62 w 73"/>
                  <a:gd name="T35" fmla="*/ 55 h 86"/>
                  <a:gd name="T36" fmla="*/ 56 w 73"/>
                  <a:gd name="T37" fmla="*/ 66 h 86"/>
                  <a:gd name="T38" fmla="*/ 48 w 73"/>
                  <a:gd name="T39" fmla="*/ 73 h 86"/>
                  <a:gd name="T40" fmla="*/ 37 w 73"/>
                  <a:gd name="T41" fmla="*/ 75 h 86"/>
                  <a:gd name="T42" fmla="*/ 27 w 73"/>
                  <a:gd name="T43" fmla="*/ 73 h 86"/>
                  <a:gd name="T44" fmla="*/ 18 w 73"/>
                  <a:gd name="T45" fmla="*/ 66 h 86"/>
                  <a:gd name="T46" fmla="*/ 12 w 73"/>
                  <a:gd name="T47" fmla="*/ 55 h 86"/>
                  <a:gd name="T48" fmla="*/ 10 w 73"/>
                  <a:gd name="T49" fmla="*/ 43 h 86"/>
                  <a:gd name="T50" fmla="*/ 12 w 73"/>
                  <a:gd name="T51" fmla="*/ 30 h 86"/>
                  <a:gd name="T52" fmla="*/ 18 w 73"/>
                  <a:gd name="T53" fmla="*/ 20 h 86"/>
                  <a:gd name="T54" fmla="*/ 27 w 73"/>
                  <a:gd name="T55" fmla="*/ 13 h 86"/>
                  <a:gd name="T56" fmla="*/ 37 w 73"/>
                  <a:gd name="T57" fmla="*/ 10 h 86"/>
                  <a:gd name="T58" fmla="*/ 48 w 73"/>
                  <a:gd name="T59" fmla="*/ 13 h 86"/>
                  <a:gd name="T60" fmla="*/ 56 w 73"/>
                  <a:gd name="T61" fmla="*/ 20 h 86"/>
                  <a:gd name="T62" fmla="*/ 62 w 73"/>
                  <a:gd name="T63" fmla="*/ 30 h 86"/>
                  <a:gd name="T64" fmla="*/ 64 w 73"/>
                  <a:gd name="T65" fmla="*/ 4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3" h="86">
                    <a:moveTo>
                      <a:pt x="73" y="43"/>
                    </a:moveTo>
                    <a:lnTo>
                      <a:pt x="72" y="34"/>
                    </a:lnTo>
                    <a:lnTo>
                      <a:pt x="70" y="26"/>
                    </a:lnTo>
                    <a:lnTo>
                      <a:pt x="67" y="19"/>
                    </a:lnTo>
                    <a:lnTo>
                      <a:pt x="63" y="13"/>
                    </a:lnTo>
                    <a:lnTo>
                      <a:pt x="57" y="7"/>
                    </a:lnTo>
                    <a:lnTo>
                      <a:pt x="51" y="3"/>
                    </a:lnTo>
                    <a:lnTo>
                      <a:pt x="44" y="1"/>
                    </a:lnTo>
                    <a:lnTo>
                      <a:pt x="37" y="0"/>
                    </a:lnTo>
                    <a:lnTo>
                      <a:pt x="30" y="1"/>
                    </a:lnTo>
                    <a:lnTo>
                      <a:pt x="23" y="3"/>
                    </a:lnTo>
                    <a:lnTo>
                      <a:pt x="17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1" y="34"/>
                    </a:lnTo>
                    <a:lnTo>
                      <a:pt x="0" y="43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6" y="67"/>
                    </a:lnTo>
                    <a:lnTo>
                      <a:pt x="12" y="73"/>
                    </a:lnTo>
                    <a:lnTo>
                      <a:pt x="17" y="79"/>
                    </a:lnTo>
                    <a:lnTo>
                      <a:pt x="23" y="82"/>
                    </a:lnTo>
                    <a:lnTo>
                      <a:pt x="30" y="85"/>
                    </a:lnTo>
                    <a:lnTo>
                      <a:pt x="37" y="86"/>
                    </a:lnTo>
                    <a:lnTo>
                      <a:pt x="44" y="85"/>
                    </a:lnTo>
                    <a:lnTo>
                      <a:pt x="51" y="82"/>
                    </a:lnTo>
                    <a:lnTo>
                      <a:pt x="57" y="79"/>
                    </a:lnTo>
                    <a:lnTo>
                      <a:pt x="63" y="73"/>
                    </a:lnTo>
                    <a:lnTo>
                      <a:pt x="67" y="67"/>
                    </a:lnTo>
                    <a:lnTo>
                      <a:pt x="70" y="60"/>
                    </a:lnTo>
                    <a:lnTo>
                      <a:pt x="72" y="51"/>
                    </a:lnTo>
                    <a:lnTo>
                      <a:pt x="73" y="43"/>
                    </a:lnTo>
                    <a:close/>
                    <a:moveTo>
                      <a:pt x="64" y="43"/>
                    </a:moveTo>
                    <a:lnTo>
                      <a:pt x="64" y="49"/>
                    </a:lnTo>
                    <a:lnTo>
                      <a:pt x="62" y="55"/>
                    </a:lnTo>
                    <a:lnTo>
                      <a:pt x="59" y="61"/>
                    </a:lnTo>
                    <a:lnTo>
                      <a:pt x="56" y="66"/>
                    </a:lnTo>
                    <a:lnTo>
                      <a:pt x="52" y="69"/>
                    </a:lnTo>
                    <a:lnTo>
                      <a:pt x="48" y="73"/>
                    </a:lnTo>
                    <a:lnTo>
                      <a:pt x="43" y="74"/>
                    </a:lnTo>
                    <a:lnTo>
                      <a:pt x="37" y="75"/>
                    </a:lnTo>
                    <a:lnTo>
                      <a:pt x="32" y="74"/>
                    </a:lnTo>
                    <a:lnTo>
                      <a:pt x="27" y="73"/>
                    </a:lnTo>
                    <a:lnTo>
                      <a:pt x="22" y="69"/>
                    </a:lnTo>
                    <a:lnTo>
                      <a:pt x="18" y="66"/>
                    </a:lnTo>
                    <a:lnTo>
                      <a:pt x="15" y="61"/>
                    </a:lnTo>
                    <a:lnTo>
                      <a:pt x="12" y="55"/>
                    </a:lnTo>
                    <a:lnTo>
                      <a:pt x="11" y="49"/>
                    </a:lnTo>
                    <a:lnTo>
                      <a:pt x="10" y="43"/>
                    </a:lnTo>
                    <a:lnTo>
                      <a:pt x="11" y="37"/>
                    </a:lnTo>
                    <a:lnTo>
                      <a:pt x="12" y="30"/>
                    </a:lnTo>
                    <a:lnTo>
                      <a:pt x="15" y="25"/>
                    </a:lnTo>
                    <a:lnTo>
                      <a:pt x="18" y="20"/>
                    </a:lnTo>
                    <a:lnTo>
                      <a:pt x="22" y="16"/>
                    </a:lnTo>
                    <a:lnTo>
                      <a:pt x="27" y="13"/>
                    </a:lnTo>
                    <a:lnTo>
                      <a:pt x="32" y="12"/>
                    </a:lnTo>
                    <a:lnTo>
                      <a:pt x="37" y="10"/>
                    </a:lnTo>
                    <a:lnTo>
                      <a:pt x="43" y="12"/>
                    </a:lnTo>
                    <a:lnTo>
                      <a:pt x="48" y="13"/>
                    </a:lnTo>
                    <a:lnTo>
                      <a:pt x="52" y="16"/>
                    </a:lnTo>
                    <a:lnTo>
                      <a:pt x="56" y="20"/>
                    </a:lnTo>
                    <a:lnTo>
                      <a:pt x="59" y="25"/>
                    </a:lnTo>
                    <a:lnTo>
                      <a:pt x="62" y="30"/>
                    </a:lnTo>
                    <a:lnTo>
                      <a:pt x="64" y="37"/>
                    </a:lnTo>
                    <a:lnTo>
                      <a:pt x="64" y="43"/>
                    </a:lnTo>
                    <a:close/>
                  </a:path>
                </a:pathLst>
              </a:custGeom>
              <a:solidFill>
                <a:srgbClr val="FBE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41"/>
              <p:cNvSpPr>
                <a:spLocks noEditPoints="1"/>
              </p:cNvSpPr>
              <p:nvPr/>
            </p:nvSpPr>
            <p:spPr bwMode="auto">
              <a:xfrm>
                <a:off x="1155" y="2653"/>
                <a:ext cx="13" cy="12"/>
              </a:xfrm>
              <a:custGeom>
                <a:avLst/>
                <a:gdLst>
                  <a:gd name="T0" fmla="*/ 63 w 64"/>
                  <a:gd name="T1" fmla="*/ 32 h 76"/>
                  <a:gd name="T2" fmla="*/ 58 w 64"/>
                  <a:gd name="T3" fmla="*/ 17 h 76"/>
                  <a:gd name="T4" fmla="*/ 50 w 64"/>
                  <a:gd name="T5" fmla="*/ 8 h 76"/>
                  <a:gd name="T6" fmla="*/ 38 w 64"/>
                  <a:gd name="T7" fmla="*/ 2 h 76"/>
                  <a:gd name="T8" fmla="*/ 26 w 64"/>
                  <a:gd name="T9" fmla="*/ 2 h 76"/>
                  <a:gd name="T10" fmla="*/ 15 w 64"/>
                  <a:gd name="T11" fmla="*/ 8 h 76"/>
                  <a:gd name="T12" fmla="*/ 6 w 64"/>
                  <a:gd name="T13" fmla="*/ 17 h 76"/>
                  <a:gd name="T14" fmla="*/ 0 w 64"/>
                  <a:gd name="T15" fmla="*/ 32 h 76"/>
                  <a:gd name="T16" fmla="*/ 0 w 64"/>
                  <a:gd name="T17" fmla="*/ 46 h 76"/>
                  <a:gd name="T18" fmla="*/ 6 w 64"/>
                  <a:gd name="T19" fmla="*/ 60 h 76"/>
                  <a:gd name="T20" fmla="*/ 15 w 64"/>
                  <a:gd name="T21" fmla="*/ 70 h 76"/>
                  <a:gd name="T22" fmla="*/ 26 w 64"/>
                  <a:gd name="T23" fmla="*/ 76 h 76"/>
                  <a:gd name="T24" fmla="*/ 38 w 64"/>
                  <a:gd name="T25" fmla="*/ 76 h 76"/>
                  <a:gd name="T26" fmla="*/ 50 w 64"/>
                  <a:gd name="T27" fmla="*/ 70 h 76"/>
                  <a:gd name="T28" fmla="*/ 58 w 64"/>
                  <a:gd name="T29" fmla="*/ 60 h 76"/>
                  <a:gd name="T30" fmla="*/ 63 w 64"/>
                  <a:gd name="T31" fmla="*/ 46 h 76"/>
                  <a:gd name="T32" fmla="*/ 55 w 64"/>
                  <a:gd name="T33" fmla="*/ 39 h 76"/>
                  <a:gd name="T34" fmla="*/ 53 w 64"/>
                  <a:gd name="T35" fmla="*/ 50 h 76"/>
                  <a:gd name="T36" fmla="*/ 48 w 64"/>
                  <a:gd name="T37" fmla="*/ 58 h 76"/>
                  <a:gd name="T38" fmla="*/ 41 w 64"/>
                  <a:gd name="T39" fmla="*/ 64 h 76"/>
                  <a:gd name="T40" fmla="*/ 32 w 64"/>
                  <a:gd name="T41" fmla="*/ 65 h 76"/>
                  <a:gd name="T42" fmla="*/ 23 w 64"/>
                  <a:gd name="T43" fmla="*/ 64 h 76"/>
                  <a:gd name="T44" fmla="*/ 16 w 64"/>
                  <a:gd name="T45" fmla="*/ 58 h 76"/>
                  <a:gd name="T46" fmla="*/ 11 w 64"/>
                  <a:gd name="T47" fmla="*/ 50 h 76"/>
                  <a:gd name="T48" fmla="*/ 10 w 64"/>
                  <a:gd name="T49" fmla="*/ 39 h 76"/>
                  <a:gd name="T50" fmla="*/ 11 w 64"/>
                  <a:gd name="T51" fmla="*/ 28 h 76"/>
                  <a:gd name="T52" fmla="*/ 16 w 64"/>
                  <a:gd name="T53" fmla="*/ 20 h 76"/>
                  <a:gd name="T54" fmla="*/ 23 w 64"/>
                  <a:gd name="T55" fmla="*/ 14 h 76"/>
                  <a:gd name="T56" fmla="*/ 32 w 64"/>
                  <a:gd name="T57" fmla="*/ 11 h 76"/>
                  <a:gd name="T58" fmla="*/ 41 w 64"/>
                  <a:gd name="T59" fmla="*/ 14 h 76"/>
                  <a:gd name="T60" fmla="*/ 48 w 64"/>
                  <a:gd name="T61" fmla="*/ 20 h 76"/>
                  <a:gd name="T62" fmla="*/ 53 w 64"/>
                  <a:gd name="T63" fmla="*/ 28 h 76"/>
                  <a:gd name="T64" fmla="*/ 55 w 64"/>
                  <a:gd name="T65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" h="76">
                    <a:moveTo>
                      <a:pt x="64" y="39"/>
                    </a:moveTo>
                    <a:lnTo>
                      <a:pt x="63" y="32"/>
                    </a:lnTo>
                    <a:lnTo>
                      <a:pt x="61" y="24"/>
                    </a:lnTo>
                    <a:lnTo>
                      <a:pt x="58" y="17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4" y="4"/>
                    </a:lnTo>
                    <a:lnTo>
                      <a:pt x="38" y="2"/>
                    </a:lnTo>
                    <a:lnTo>
                      <a:pt x="32" y="0"/>
                    </a:lnTo>
                    <a:lnTo>
                      <a:pt x="26" y="2"/>
                    </a:lnTo>
                    <a:lnTo>
                      <a:pt x="20" y="4"/>
                    </a:lnTo>
                    <a:lnTo>
                      <a:pt x="15" y="8"/>
                    </a:lnTo>
                    <a:lnTo>
                      <a:pt x="10" y="12"/>
                    </a:lnTo>
                    <a:lnTo>
                      <a:pt x="6" y="17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39"/>
                    </a:lnTo>
                    <a:lnTo>
                      <a:pt x="0" y="46"/>
                    </a:lnTo>
                    <a:lnTo>
                      <a:pt x="2" y="53"/>
                    </a:lnTo>
                    <a:lnTo>
                      <a:pt x="6" y="60"/>
                    </a:lnTo>
                    <a:lnTo>
                      <a:pt x="10" y="65"/>
                    </a:lnTo>
                    <a:lnTo>
                      <a:pt x="15" y="70"/>
                    </a:lnTo>
                    <a:lnTo>
                      <a:pt x="20" y="74"/>
                    </a:lnTo>
                    <a:lnTo>
                      <a:pt x="26" y="76"/>
                    </a:lnTo>
                    <a:lnTo>
                      <a:pt x="32" y="76"/>
                    </a:lnTo>
                    <a:lnTo>
                      <a:pt x="38" y="76"/>
                    </a:lnTo>
                    <a:lnTo>
                      <a:pt x="44" y="74"/>
                    </a:lnTo>
                    <a:lnTo>
                      <a:pt x="50" y="70"/>
                    </a:lnTo>
                    <a:lnTo>
                      <a:pt x="54" y="65"/>
                    </a:lnTo>
                    <a:lnTo>
                      <a:pt x="58" y="60"/>
                    </a:lnTo>
                    <a:lnTo>
                      <a:pt x="61" y="53"/>
                    </a:lnTo>
                    <a:lnTo>
                      <a:pt x="63" y="46"/>
                    </a:lnTo>
                    <a:lnTo>
                      <a:pt x="64" y="39"/>
                    </a:lnTo>
                    <a:close/>
                    <a:moveTo>
                      <a:pt x="55" y="39"/>
                    </a:moveTo>
                    <a:lnTo>
                      <a:pt x="54" y="45"/>
                    </a:lnTo>
                    <a:lnTo>
                      <a:pt x="53" y="50"/>
                    </a:lnTo>
                    <a:lnTo>
                      <a:pt x="51" y="54"/>
                    </a:lnTo>
                    <a:lnTo>
                      <a:pt x="48" y="58"/>
                    </a:lnTo>
                    <a:lnTo>
                      <a:pt x="45" y="62"/>
                    </a:lnTo>
                    <a:lnTo>
                      <a:pt x="41" y="64"/>
                    </a:lnTo>
                    <a:lnTo>
                      <a:pt x="37" y="65"/>
                    </a:lnTo>
                    <a:lnTo>
                      <a:pt x="32" y="65"/>
                    </a:lnTo>
                    <a:lnTo>
                      <a:pt x="28" y="65"/>
                    </a:lnTo>
                    <a:lnTo>
                      <a:pt x="23" y="64"/>
                    </a:lnTo>
                    <a:lnTo>
                      <a:pt x="20" y="62"/>
                    </a:lnTo>
                    <a:lnTo>
                      <a:pt x="16" y="58"/>
                    </a:lnTo>
                    <a:lnTo>
                      <a:pt x="13" y="54"/>
                    </a:lnTo>
                    <a:lnTo>
                      <a:pt x="11" y="50"/>
                    </a:lnTo>
                    <a:lnTo>
                      <a:pt x="10" y="45"/>
                    </a:lnTo>
                    <a:lnTo>
                      <a:pt x="10" y="39"/>
                    </a:lnTo>
                    <a:lnTo>
                      <a:pt x="10" y="33"/>
                    </a:lnTo>
                    <a:lnTo>
                      <a:pt x="11" y="28"/>
                    </a:lnTo>
                    <a:lnTo>
                      <a:pt x="13" y="23"/>
                    </a:lnTo>
                    <a:lnTo>
                      <a:pt x="16" y="20"/>
                    </a:lnTo>
                    <a:lnTo>
                      <a:pt x="20" y="16"/>
                    </a:lnTo>
                    <a:lnTo>
                      <a:pt x="23" y="14"/>
                    </a:lnTo>
                    <a:lnTo>
                      <a:pt x="28" y="12"/>
                    </a:lnTo>
                    <a:lnTo>
                      <a:pt x="32" y="11"/>
                    </a:lnTo>
                    <a:lnTo>
                      <a:pt x="37" y="12"/>
                    </a:lnTo>
                    <a:lnTo>
                      <a:pt x="41" y="14"/>
                    </a:lnTo>
                    <a:lnTo>
                      <a:pt x="45" y="16"/>
                    </a:lnTo>
                    <a:lnTo>
                      <a:pt x="48" y="20"/>
                    </a:lnTo>
                    <a:lnTo>
                      <a:pt x="51" y="23"/>
                    </a:lnTo>
                    <a:lnTo>
                      <a:pt x="53" y="28"/>
                    </a:lnTo>
                    <a:lnTo>
                      <a:pt x="54" y="33"/>
                    </a:lnTo>
                    <a:lnTo>
                      <a:pt x="55" y="39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2"/>
              <p:cNvSpPr>
                <a:spLocks noEditPoints="1"/>
              </p:cNvSpPr>
              <p:nvPr/>
            </p:nvSpPr>
            <p:spPr bwMode="auto">
              <a:xfrm>
                <a:off x="1156" y="2654"/>
                <a:ext cx="11" cy="11"/>
              </a:xfrm>
              <a:custGeom>
                <a:avLst/>
                <a:gdLst>
                  <a:gd name="T0" fmla="*/ 54 w 54"/>
                  <a:gd name="T1" fmla="*/ 27 h 65"/>
                  <a:gd name="T2" fmla="*/ 49 w 54"/>
                  <a:gd name="T3" fmla="*/ 15 h 65"/>
                  <a:gd name="T4" fmla="*/ 42 w 54"/>
                  <a:gd name="T5" fmla="*/ 6 h 65"/>
                  <a:gd name="T6" fmla="*/ 33 w 54"/>
                  <a:gd name="T7" fmla="*/ 2 h 65"/>
                  <a:gd name="T8" fmla="*/ 22 w 54"/>
                  <a:gd name="T9" fmla="*/ 2 h 65"/>
                  <a:gd name="T10" fmla="*/ 12 w 54"/>
                  <a:gd name="T11" fmla="*/ 6 h 65"/>
                  <a:gd name="T12" fmla="*/ 5 w 54"/>
                  <a:gd name="T13" fmla="*/ 15 h 65"/>
                  <a:gd name="T14" fmla="*/ 1 w 54"/>
                  <a:gd name="T15" fmla="*/ 27 h 65"/>
                  <a:gd name="T16" fmla="*/ 1 w 54"/>
                  <a:gd name="T17" fmla="*/ 39 h 65"/>
                  <a:gd name="T18" fmla="*/ 5 w 54"/>
                  <a:gd name="T19" fmla="*/ 51 h 65"/>
                  <a:gd name="T20" fmla="*/ 12 w 54"/>
                  <a:gd name="T21" fmla="*/ 59 h 65"/>
                  <a:gd name="T22" fmla="*/ 22 w 54"/>
                  <a:gd name="T23" fmla="*/ 64 h 65"/>
                  <a:gd name="T24" fmla="*/ 33 w 54"/>
                  <a:gd name="T25" fmla="*/ 64 h 65"/>
                  <a:gd name="T26" fmla="*/ 42 w 54"/>
                  <a:gd name="T27" fmla="*/ 59 h 65"/>
                  <a:gd name="T28" fmla="*/ 49 w 54"/>
                  <a:gd name="T29" fmla="*/ 51 h 65"/>
                  <a:gd name="T30" fmla="*/ 54 w 54"/>
                  <a:gd name="T31" fmla="*/ 39 h 65"/>
                  <a:gd name="T32" fmla="*/ 45 w 54"/>
                  <a:gd name="T33" fmla="*/ 33 h 65"/>
                  <a:gd name="T34" fmla="*/ 44 w 54"/>
                  <a:gd name="T35" fmla="*/ 41 h 65"/>
                  <a:gd name="T36" fmla="*/ 40 w 54"/>
                  <a:gd name="T37" fmla="*/ 48 h 65"/>
                  <a:gd name="T38" fmla="*/ 34 w 54"/>
                  <a:gd name="T39" fmla="*/ 53 h 65"/>
                  <a:gd name="T40" fmla="*/ 27 w 54"/>
                  <a:gd name="T41" fmla="*/ 54 h 65"/>
                  <a:gd name="T42" fmla="*/ 20 w 54"/>
                  <a:gd name="T43" fmla="*/ 53 h 65"/>
                  <a:gd name="T44" fmla="*/ 14 w 54"/>
                  <a:gd name="T45" fmla="*/ 48 h 65"/>
                  <a:gd name="T46" fmla="*/ 11 w 54"/>
                  <a:gd name="T47" fmla="*/ 41 h 65"/>
                  <a:gd name="T48" fmla="*/ 9 w 54"/>
                  <a:gd name="T49" fmla="*/ 33 h 65"/>
                  <a:gd name="T50" fmla="*/ 11 w 54"/>
                  <a:gd name="T51" fmla="*/ 24 h 65"/>
                  <a:gd name="T52" fmla="*/ 14 w 54"/>
                  <a:gd name="T53" fmla="*/ 17 h 65"/>
                  <a:gd name="T54" fmla="*/ 20 w 54"/>
                  <a:gd name="T55" fmla="*/ 12 h 65"/>
                  <a:gd name="T56" fmla="*/ 27 w 54"/>
                  <a:gd name="T57" fmla="*/ 11 h 65"/>
                  <a:gd name="T58" fmla="*/ 34 w 54"/>
                  <a:gd name="T59" fmla="*/ 12 h 65"/>
                  <a:gd name="T60" fmla="*/ 40 w 54"/>
                  <a:gd name="T61" fmla="*/ 17 h 65"/>
                  <a:gd name="T62" fmla="*/ 44 w 54"/>
                  <a:gd name="T63" fmla="*/ 24 h 65"/>
                  <a:gd name="T64" fmla="*/ 45 w 54"/>
                  <a:gd name="T65" fmla="*/ 3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" h="65">
                    <a:moveTo>
                      <a:pt x="54" y="33"/>
                    </a:moveTo>
                    <a:lnTo>
                      <a:pt x="54" y="27"/>
                    </a:lnTo>
                    <a:lnTo>
                      <a:pt x="52" y="20"/>
                    </a:lnTo>
                    <a:lnTo>
                      <a:pt x="49" y="15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38" y="3"/>
                    </a:lnTo>
                    <a:lnTo>
                      <a:pt x="33" y="2"/>
                    </a:lnTo>
                    <a:lnTo>
                      <a:pt x="27" y="0"/>
                    </a:lnTo>
                    <a:lnTo>
                      <a:pt x="22" y="2"/>
                    </a:lnTo>
                    <a:lnTo>
                      <a:pt x="17" y="3"/>
                    </a:lnTo>
                    <a:lnTo>
                      <a:pt x="12" y="6"/>
                    </a:lnTo>
                    <a:lnTo>
                      <a:pt x="8" y="10"/>
                    </a:lnTo>
                    <a:lnTo>
                      <a:pt x="5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0" y="33"/>
                    </a:lnTo>
                    <a:lnTo>
                      <a:pt x="1" y="39"/>
                    </a:lnTo>
                    <a:lnTo>
                      <a:pt x="2" y="45"/>
                    </a:lnTo>
                    <a:lnTo>
                      <a:pt x="5" y="51"/>
                    </a:lnTo>
                    <a:lnTo>
                      <a:pt x="8" y="56"/>
                    </a:lnTo>
                    <a:lnTo>
                      <a:pt x="12" y="59"/>
                    </a:lnTo>
                    <a:lnTo>
                      <a:pt x="17" y="63"/>
                    </a:lnTo>
                    <a:lnTo>
                      <a:pt x="22" y="64"/>
                    </a:lnTo>
                    <a:lnTo>
                      <a:pt x="27" y="65"/>
                    </a:lnTo>
                    <a:lnTo>
                      <a:pt x="33" y="64"/>
                    </a:lnTo>
                    <a:lnTo>
                      <a:pt x="38" y="63"/>
                    </a:lnTo>
                    <a:lnTo>
                      <a:pt x="42" y="59"/>
                    </a:lnTo>
                    <a:lnTo>
                      <a:pt x="46" y="56"/>
                    </a:lnTo>
                    <a:lnTo>
                      <a:pt x="49" y="51"/>
                    </a:lnTo>
                    <a:lnTo>
                      <a:pt x="52" y="45"/>
                    </a:lnTo>
                    <a:lnTo>
                      <a:pt x="54" y="39"/>
                    </a:lnTo>
                    <a:lnTo>
                      <a:pt x="54" y="33"/>
                    </a:lnTo>
                    <a:close/>
                    <a:moveTo>
                      <a:pt x="45" y="33"/>
                    </a:moveTo>
                    <a:lnTo>
                      <a:pt x="45" y="38"/>
                    </a:lnTo>
                    <a:lnTo>
                      <a:pt x="44" y="41"/>
                    </a:lnTo>
                    <a:lnTo>
                      <a:pt x="42" y="45"/>
                    </a:lnTo>
                    <a:lnTo>
                      <a:pt x="40" y="48"/>
                    </a:lnTo>
                    <a:lnTo>
                      <a:pt x="37" y="51"/>
                    </a:lnTo>
                    <a:lnTo>
                      <a:pt x="34" y="53"/>
                    </a:lnTo>
                    <a:lnTo>
                      <a:pt x="31" y="54"/>
                    </a:lnTo>
                    <a:lnTo>
                      <a:pt x="27" y="54"/>
                    </a:lnTo>
                    <a:lnTo>
                      <a:pt x="23" y="54"/>
                    </a:lnTo>
                    <a:lnTo>
                      <a:pt x="20" y="53"/>
                    </a:lnTo>
                    <a:lnTo>
                      <a:pt x="17" y="51"/>
                    </a:lnTo>
                    <a:lnTo>
                      <a:pt x="14" y="48"/>
                    </a:lnTo>
                    <a:lnTo>
                      <a:pt x="12" y="45"/>
                    </a:lnTo>
                    <a:lnTo>
                      <a:pt x="11" y="41"/>
                    </a:lnTo>
                    <a:lnTo>
                      <a:pt x="9" y="38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11" y="24"/>
                    </a:lnTo>
                    <a:lnTo>
                      <a:pt x="12" y="21"/>
                    </a:lnTo>
                    <a:lnTo>
                      <a:pt x="14" y="17"/>
                    </a:lnTo>
                    <a:lnTo>
                      <a:pt x="17" y="15"/>
                    </a:lnTo>
                    <a:lnTo>
                      <a:pt x="20" y="12"/>
                    </a:lnTo>
                    <a:lnTo>
                      <a:pt x="23" y="11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4" y="12"/>
                    </a:lnTo>
                    <a:lnTo>
                      <a:pt x="37" y="15"/>
                    </a:lnTo>
                    <a:lnTo>
                      <a:pt x="40" y="17"/>
                    </a:lnTo>
                    <a:lnTo>
                      <a:pt x="42" y="21"/>
                    </a:lnTo>
                    <a:lnTo>
                      <a:pt x="44" y="24"/>
                    </a:lnTo>
                    <a:lnTo>
                      <a:pt x="45" y="28"/>
                    </a:lnTo>
                    <a:lnTo>
                      <a:pt x="45" y="33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3"/>
              <p:cNvSpPr>
                <a:spLocks noEditPoints="1"/>
              </p:cNvSpPr>
              <p:nvPr/>
            </p:nvSpPr>
            <p:spPr bwMode="auto">
              <a:xfrm>
                <a:off x="1157" y="2655"/>
                <a:ext cx="9" cy="9"/>
              </a:xfrm>
              <a:custGeom>
                <a:avLst/>
                <a:gdLst>
                  <a:gd name="T0" fmla="*/ 44 w 45"/>
                  <a:gd name="T1" fmla="*/ 22 h 54"/>
                  <a:gd name="T2" fmla="*/ 41 w 45"/>
                  <a:gd name="T3" fmla="*/ 12 h 54"/>
                  <a:gd name="T4" fmla="*/ 35 w 45"/>
                  <a:gd name="T5" fmla="*/ 5 h 54"/>
                  <a:gd name="T6" fmla="*/ 27 w 45"/>
                  <a:gd name="T7" fmla="*/ 1 h 54"/>
                  <a:gd name="T8" fmla="*/ 18 w 45"/>
                  <a:gd name="T9" fmla="*/ 1 h 54"/>
                  <a:gd name="T10" fmla="*/ 10 w 45"/>
                  <a:gd name="T11" fmla="*/ 5 h 54"/>
                  <a:gd name="T12" fmla="*/ 3 w 45"/>
                  <a:gd name="T13" fmla="*/ 12 h 54"/>
                  <a:gd name="T14" fmla="*/ 0 w 45"/>
                  <a:gd name="T15" fmla="*/ 22 h 54"/>
                  <a:gd name="T16" fmla="*/ 0 w 45"/>
                  <a:gd name="T17" fmla="*/ 34 h 54"/>
                  <a:gd name="T18" fmla="*/ 3 w 45"/>
                  <a:gd name="T19" fmla="*/ 43 h 54"/>
                  <a:gd name="T20" fmla="*/ 10 w 45"/>
                  <a:gd name="T21" fmla="*/ 51 h 54"/>
                  <a:gd name="T22" fmla="*/ 18 w 45"/>
                  <a:gd name="T23" fmla="*/ 54 h 54"/>
                  <a:gd name="T24" fmla="*/ 27 w 45"/>
                  <a:gd name="T25" fmla="*/ 54 h 54"/>
                  <a:gd name="T26" fmla="*/ 35 w 45"/>
                  <a:gd name="T27" fmla="*/ 51 h 54"/>
                  <a:gd name="T28" fmla="*/ 41 w 45"/>
                  <a:gd name="T29" fmla="*/ 43 h 54"/>
                  <a:gd name="T30" fmla="*/ 44 w 45"/>
                  <a:gd name="T31" fmla="*/ 34 h 54"/>
                  <a:gd name="T32" fmla="*/ 36 w 45"/>
                  <a:gd name="T33" fmla="*/ 28 h 54"/>
                  <a:gd name="T34" fmla="*/ 35 w 45"/>
                  <a:gd name="T35" fmla="*/ 34 h 54"/>
                  <a:gd name="T36" fmla="*/ 32 w 45"/>
                  <a:gd name="T37" fmla="*/ 40 h 54"/>
                  <a:gd name="T38" fmla="*/ 27 w 45"/>
                  <a:gd name="T39" fmla="*/ 42 h 54"/>
                  <a:gd name="T40" fmla="*/ 22 w 45"/>
                  <a:gd name="T41" fmla="*/ 43 h 54"/>
                  <a:gd name="T42" fmla="*/ 17 w 45"/>
                  <a:gd name="T43" fmla="*/ 42 h 54"/>
                  <a:gd name="T44" fmla="*/ 13 w 45"/>
                  <a:gd name="T45" fmla="*/ 40 h 54"/>
                  <a:gd name="T46" fmla="*/ 10 w 45"/>
                  <a:gd name="T47" fmla="*/ 34 h 54"/>
                  <a:gd name="T48" fmla="*/ 9 w 45"/>
                  <a:gd name="T49" fmla="*/ 28 h 54"/>
                  <a:gd name="T50" fmla="*/ 10 w 45"/>
                  <a:gd name="T51" fmla="*/ 22 h 54"/>
                  <a:gd name="T52" fmla="*/ 13 w 45"/>
                  <a:gd name="T53" fmla="*/ 16 h 54"/>
                  <a:gd name="T54" fmla="*/ 17 w 45"/>
                  <a:gd name="T55" fmla="*/ 13 h 54"/>
                  <a:gd name="T56" fmla="*/ 22 w 45"/>
                  <a:gd name="T57" fmla="*/ 11 h 54"/>
                  <a:gd name="T58" fmla="*/ 27 w 45"/>
                  <a:gd name="T59" fmla="*/ 13 h 54"/>
                  <a:gd name="T60" fmla="*/ 32 w 45"/>
                  <a:gd name="T61" fmla="*/ 16 h 54"/>
                  <a:gd name="T62" fmla="*/ 35 w 45"/>
                  <a:gd name="T63" fmla="*/ 22 h 54"/>
                  <a:gd name="T64" fmla="*/ 36 w 45"/>
                  <a:gd name="T65" fmla="*/ 2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5" h="54">
                    <a:moveTo>
                      <a:pt x="45" y="28"/>
                    </a:moveTo>
                    <a:lnTo>
                      <a:pt x="44" y="22"/>
                    </a:lnTo>
                    <a:lnTo>
                      <a:pt x="43" y="17"/>
                    </a:lnTo>
                    <a:lnTo>
                      <a:pt x="41" y="12"/>
                    </a:lnTo>
                    <a:lnTo>
                      <a:pt x="38" y="9"/>
                    </a:lnTo>
                    <a:lnTo>
                      <a:pt x="35" y="5"/>
                    </a:lnTo>
                    <a:lnTo>
                      <a:pt x="31" y="3"/>
                    </a:lnTo>
                    <a:lnTo>
                      <a:pt x="27" y="1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3" y="3"/>
                    </a:lnTo>
                    <a:lnTo>
                      <a:pt x="10" y="5"/>
                    </a:lnTo>
                    <a:lnTo>
                      <a:pt x="6" y="9"/>
                    </a:lnTo>
                    <a:lnTo>
                      <a:pt x="3" y="12"/>
                    </a:lnTo>
                    <a:lnTo>
                      <a:pt x="1" y="17"/>
                    </a:lnTo>
                    <a:lnTo>
                      <a:pt x="0" y="22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1" y="39"/>
                    </a:lnTo>
                    <a:lnTo>
                      <a:pt x="3" y="43"/>
                    </a:lnTo>
                    <a:lnTo>
                      <a:pt x="6" y="47"/>
                    </a:lnTo>
                    <a:lnTo>
                      <a:pt x="10" y="51"/>
                    </a:lnTo>
                    <a:lnTo>
                      <a:pt x="13" y="53"/>
                    </a:lnTo>
                    <a:lnTo>
                      <a:pt x="18" y="54"/>
                    </a:lnTo>
                    <a:lnTo>
                      <a:pt x="22" y="54"/>
                    </a:lnTo>
                    <a:lnTo>
                      <a:pt x="27" y="54"/>
                    </a:lnTo>
                    <a:lnTo>
                      <a:pt x="31" y="53"/>
                    </a:lnTo>
                    <a:lnTo>
                      <a:pt x="35" y="51"/>
                    </a:lnTo>
                    <a:lnTo>
                      <a:pt x="38" y="47"/>
                    </a:lnTo>
                    <a:lnTo>
                      <a:pt x="41" y="43"/>
                    </a:lnTo>
                    <a:lnTo>
                      <a:pt x="43" y="39"/>
                    </a:lnTo>
                    <a:lnTo>
                      <a:pt x="44" y="34"/>
                    </a:lnTo>
                    <a:lnTo>
                      <a:pt x="45" y="28"/>
                    </a:lnTo>
                    <a:close/>
                    <a:moveTo>
                      <a:pt x="36" y="28"/>
                    </a:moveTo>
                    <a:lnTo>
                      <a:pt x="35" y="31"/>
                    </a:lnTo>
                    <a:lnTo>
                      <a:pt x="35" y="34"/>
                    </a:lnTo>
                    <a:lnTo>
                      <a:pt x="33" y="37"/>
                    </a:lnTo>
                    <a:lnTo>
                      <a:pt x="32" y="40"/>
                    </a:lnTo>
                    <a:lnTo>
                      <a:pt x="30" y="41"/>
                    </a:lnTo>
                    <a:lnTo>
                      <a:pt x="27" y="42"/>
                    </a:lnTo>
                    <a:lnTo>
                      <a:pt x="25" y="43"/>
                    </a:lnTo>
                    <a:lnTo>
                      <a:pt x="22" y="43"/>
                    </a:lnTo>
                    <a:lnTo>
                      <a:pt x="19" y="43"/>
                    </a:lnTo>
                    <a:lnTo>
                      <a:pt x="17" y="42"/>
                    </a:lnTo>
                    <a:lnTo>
                      <a:pt x="15" y="41"/>
                    </a:lnTo>
                    <a:lnTo>
                      <a:pt x="13" y="40"/>
                    </a:lnTo>
                    <a:lnTo>
                      <a:pt x="11" y="37"/>
                    </a:lnTo>
                    <a:lnTo>
                      <a:pt x="10" y="34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9" y="24"/>
                    </a:lnTo>
                    <a:lnTo>
                      <a:pt x="10" y="22"/>
                    </a:lnTo>
                    <a:lnTo>
                      <a:pt x="11" y="18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7" y="13"/>
                    </a:lnTo>
                    <a:lnTo>
                      <a:pt x="19" y="12"/>
                    </a:lnTo>
                    <a:lnTo>
                      <a:pt x="22" y="11"/>
                    </a:lnTo>
                    <a:lnTo>
                      <a:pt x="25" y="12"/>
                    </a:lnTo>
                    <a:lnTo>
                      <a:pt x="27" y="13"/>
                    </a:lnTo>
                    <a:lnTo>
                      <a:pt x="30" y="15"/>
                    </a:lnTo>
                    <a:lnTo>
                      <a:pt x="32" y="16"/>
                    </a:lnTo>
                    <a:lnTo>
                      <a:pt x="33" y="18"/>
                    </a:lnTo>
                    <a:lnTo>
                      <a:pt x="35" y="22"/>
                    </a:lnTo>
                    <a:lnTo>
                      <a:pt x="35" y="24"/>
                    </a:lnTo>
                    <a:lnTo>
                      <a:pt x="36" y="28"/>
                    </a:lnTo>
                    <a:close/>
                  </a:path>
                </a:pathLst>
              </a:custGeom>
              <a:solidFill>
                <a:srgbClr val="FCF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4"/>
              <p:cNvSpPr>
                <a:spLocks noEditPoints="1"/>
              </p:cNvSpPr>
              <p:nvPr/>
            </p:nvSpPr>
            <p:spPr bwMode="auto">
              <a:xfrm>
                <a:off x="1158" y="2656"/>
                <a:ext cx="7" cy="7"/>
              </a:xfrm>
              <a:custGeom>
                <a:avLst/>
                <a:gdLst>
                  <a:gd name="T0" fmla="*/ 36 w 36"/>
                  <a:gd name="T1" fmla="*/ 17 h 43"/>
                  <a:gd name="T2" fmla="*/ 33 w 36"/>
                  <a:gd name="T3" fmla="*/ 10 h 43"/>
                  <a:gd name="T4" fmla="*/ 28 w 36"/>
                  <a:gd name="T5" fmla="*/ 4 h 43"/>
                  <a:gd name="T6" fmla="*/ 22 w 36"/>
                  <a:gd name="T7" fmla="*/ 0 h 43"/>
                  <a:gd name="T8" fmla="*/ 14 w 36"/>
                  <a:gd name="T9" fmla="*/ 0 h 43"/>
                  <a:gd name="T10" fmla="*/ 8 w 36"/>
                  <a:gd name="T11" fmla="*/ 4 h 43"/>
                  <a:gd name="T12" fmla="*/ 3 w 36"/>
                  <a:gd name="T13" fmla="*/ 10 h 43"/>
                  <a:gd name="T14" fmla="*/ 0 w 36"/>
                  <a:gd name="T15" fmla="*/ 17 h 43"/>
                  <a:gd name="T16" fmla="*/ 0 w 36"/>
                  <a:gd name="T17" fmla="*/ 27 h 43"/>
                  <a:gd name="T18" fmla="*/ 3 w 36"/>
                  <a:gd name="T19" fmla="*/ 34 h 43"/>
                  <a:gd name="T20" fmla="*/ 8 w 36"/>
                  <a:gd name="T21" fmla="*/ 40 h 43"/>
                  <a:gd name="T22" fmla="*/ 14 w 36"/>
                  <a:gd name="T23" fmla="*/ 43 h 43"/>
                  <a:gd name="T24" fmla="*/ 22 w 36"/>
                  <a:gd name="T25" fmla="*/ 43 h 43"/>
                  <a:gd name="T26" fmla="*/ 28 w 36"/>
                  <a:gd name="T27" fmla="*/ 40 h 43"/>
                  <a:gd name="T28" fmla="*/ 33 w 36"/>
                  <a:gd name="T29" fmla="*/ 34 h 43"/>
                  <a:gd name="T30" fmla="*/ 36 w 36"/>
                  <a:gd name="T31" fmla="*/ 27 h 43"/>
                  <a:gd name="T32" fmla="*/ 27 w 36"/>
                  <a:gd name="T33" fmla="*/ 22 h 43"/>
                  <a:gd name="T34" fmla="*/ 26 w 36"/>
                  <a:gd name="T35" fmla="*/ 25 h 43"/>
                  <a:gd name="T36" fmla="*/ 24 w 36"/>
                  <a:gd name="T37" fmla="*/ 29 h 43"/>
                  <a:gd name="T38" fmla="*/ 22 w 36"/>
                  <a:gd name="T39" fmla="*/ 31 h 43"/>
                  <a:gd name="T40" fmla="*/ 18 w 36"/>
                  <a:gd name="T41" fmla="*/ 33 h 43"/>
                  <a:gd name="T42" fmla="*/ 15 w 36"/>
                  <a:gd name="T43" fmla="*/ 31 h 43"/>
                  <a:gd name="T44" fmla="*/ 12 w 36"/>
                  <a:gd name="T45" fmla="*/ 29 h 43"/>
                  <a:gd name="T46" fmla="*/ 10 w 36"/>
                  <a:gd name="T47" fmla="*/ 25 h 43"/>
                  <a:gd name="T48" fmla="*/ 9 w 36"/>
                  <a:gd name="T49" fmla="*/ 22 h 43"/>
                  <a:gd name="T50" fmla="*/ 10 w 36"/>
                  <a:gd name="T51" fmla="*/ 17 h 43"/>
                  <a:gd name="T52" fmla="*/ 12 w 36"/>
                  <a:gd name="T53" fmla="*/ 15 h 43"/>
                  <a:gd name="T54" fmla="*/ 15 w 36"/>
                  <a:gd name="T55" fmla="*/ 12 h 43"/>
                  <a:gd name="T56" fmla="*/ 18 w 36"/>
                  <a:gd name="T57" fmla="*/ 11 h 43"/>
                  <a:gd name="T58" fmla="*/ 22 w 36"/>
                  <a:gd name="T59" fmla="*/ 12 h 43"/>
                  <a:gd name="T60" fmla="*/ 24 w 36"/>
                  <a:gd name="T61" fmla="*/ 15 h 43"/>
                  <a:gd name="T62" fmla="*/ 26 w 36"/>
                  <a:gd name="T63" fmla="*/ 17 h 43"/>
                  <a:gd name="T64" fmla="*/ 27 w 36"/>
                  <a:gd name="T65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43">
                    <a:moveTo>
                      <a:pt x="36" y="22"/>
                    </a:moveTo>
                    <a:lnTo>
                      <a:pt x="36" y="17"/>
                    </a:lnTo>
                    <a:lnTo>
                      <a:pt x="35" y="13"/>
                    </a:lnTo>
                    <a:lnTo>
                      <a:pt x="33" y="10"/>
                    </a:lnTo>
                    <a:lnTo>
                      <a:pt x="31" y="6"/>
                    </a:lnTo>
                    <a:lnTo>
                      <a:pt x="28" y="4"/>
                    </a:lnTo>
                    <a:lnTo>
                      <a:pt x="25" y="1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0"/>
                    </a:lnTo>
                    <a:lnTo>
                      <a:pt x="2" y="13"/>
                    </a:lnTo>
                    <a:lnTo>
                      <a:pt x="0" y="17"/>
                    </a:lnTo>
                    <a:lnTo>
                      <a:pt x="0" y="22"/>
                    </a:lnTo>
                    <a:lnTo>
                      <a:pt x="0" y="27"/>
                    </a:lnTo>
                    <a:lnTo>
                      <a:pt x="2" y="30"/>
                    </a:lnTo>
                    <a:lnTo>
                      <a:pt x="3" y="34"/>
                    </a:lnTo>
                    <a:lnTo>
                      <a:pt x="5" y="37"/>
                    </a:lnTo>
                    <a:lnTo>
                      <a:pt x="8" y="40"/>
                    </a:lnTo>
                    <a:lnTo>
                      <a:pt x="11" y="42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2" y="43"/>
                    </a:lnTo>
                    <a:lnTo>
                      <a:pt x="25" y="42"/>
                    </a:lnTo>
                    <a:lnTo>
                      <a:pt x="28" y="40"/>
                    </a:lnTo>
                    <a:lnTo>
                      <a:pt x="31" y="37"/>
                    </a:lnTo>
                    <a:lnTo>
                      <a:pt x="33" y="34"/>
                    </a:lnTo>
                    <a:lnTo>
                      <a:pt x="35" y="30"/>
                    </a:lnTo>
                    <a:lnTo>
                      <a:pt x="36" y="27"/>
                    </a:lnTo>
                    <a:lnTo>
                      <a:pt x="36" y="22"/>
                    </a:lnTo>
                    <a:close/>
                    <a:moveTo>
                      <a:pt x="27" y="22"/>
                    </a:moveTo>
                    <a:lnTo>
                      <a:pt x="27" y="24"/>
                    </a:lnTo>
                    <a:lnTo>
                      <a:pt x="26" y="25"/>
                    </a:lnTo>
                    <a:lnTo>
                      <a:pt x="26" y="28"/>
                    </a:lnTo>
                    <a:lnTo>
                      <a:pt x="24" y="29"/>
                    </a:lnTo>
                    <a:lnTo>
                      <a:pt x="23" y="30"/>
                    </a:lnTo>
                    <a:lnTo>
                      <a:pt x="22" y="31"/>
                    </a:lnTo>
                    <a:lnTo>
                      <a:pt x="20" y="33"/>
                    </a:lnTo>
                    <a:lnTo>
                      <a:pt x="18" y="33"/>
                    </a:lnTo>
                    <a:lnTo>
                      <a:pt x="16" y="33"/>
                    </a:lnTo>
                    <a:lnTo>
                      <a:pt x="15" y="31"/>
                    </a:lnTo>
                    <a:lnTo>
                      <a:pt x="13" y="30"/>
                    </a:lnTo>
                    <a:lnTo>
                      <a:pt x="12" y="29"/>
                    </a:lnTo>
                    <a:lnTo>
                      <a:pt x="11" y="28"/>
                    </a:lnTo>
                    <a:lnTo>
                      <a:pt x="10" y="25"/>
                    </a:lnTo>
                    <a:lnTo>
                      <a:pt x="9" y="24"/>
                    </a:lnTo>
                    <a:lnTo>
                      <a:pt x="9" y="22"/>
                    </a:lnTo>
                    <a:lnTo>
                      <a:pt x="9" y="19"/>
                    </a:lnTo>
                    <a:lnTo>
                      <a:pt x="10" y="17"/>
                    </a:lnTo>
                    <a:lnTo>
                      <a:pt x="11" y="16"/>
                    </a:lnTo>
                    <a:lnTo>
                      <a:pt x="12" y="15"/>
                    </a:lnTo>
                    <a:lnTo>
                      <a:pt x="13" y="13"/>
                    </a:lnTo>
                    <a:lnTo>
                      <a:pt x="15" y="12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2" y="12"/>
                    </a:lnTo>
                    <a:lnTo>
                      <a:pt x="23" y="13"/>
                    </a:lnTo>
                    <a:lnTo>
                      <a:pt x="24" y="15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7" y="19"/>
                    </a:lnTo>
                    <a:lnTo>
                      <a:pt x="27" y="22"/>
                    </a:lnTo>
                    <a:close/>
                  </a:path>
                </a:pathLst>
              </a:custGeom>
              <a:solidFill>
                <a:srgbClr val="FDF4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45"/>
              <p:cNvSpPr>
                <a:spLocks/>
              </p:cNvSpPr>
              <p:nvPr/>
            </p:nvSpPr>
            <p:spPr bwMode="auto">
              <a:xfrm>
                <a:off x="1159" y="2657"/>
                <a:ext cx="5" cy="5"/>
              </a:xfrm>
              <a:custGeom>
                <a:avLst/>
                <a:gdLst>
                  <a:gd name="T0" fmla="*/ 27 w 27"/>
                  <a:gd name="T1" fmla="*/ 17 h 32"/>
                  <a:gd name="T2" fmla="*/ 26 w 27"/>
                  <a:gd name="T3" fmla="*/ 13 h 32"/>
                  <a:gd name="T4" fmla="*/ 26 w 27"/>
                  <a:gd name="T5" fmla="*/ 11 h 32"/>
                  <a:gd name="T6" fmla="*/ 24 w 27"/>
                  <a:gd name="T7" fmla="*/ 7 h 32"/>
                  <a:gd name="T8" fmla="*/ 23 w 27"/>
                  <a:gd name="T9" fmla="*/ 5 h 32"/>
                  <a:gd name="T10" fmla="*/ 21 w 27"/>
                  <a:gd name="T11" fmla="*/ 4 h 32"/>
                  <a:gd name="T12" fmla="*/ 18 w 27"/>
                  <a:gd name="T13" fmla="*/ 2 h 32"/>
                  <a:gd name="T14" fmla="*/ 16 w 27"/>
                  <a:gd name="T15" fmla="*/ 1 h 32"/>
                  <a:gd name="T16" fmla="*/ 13 w 27"/>
                  <a:gd name="T17" fmla="*/ 0 h 32"/>
                  <a:gd name="T18" fmla="*/ 10 w 27"/>
                  <a:gd name="T19" fmla="*/ 1 h 32"/>
                  <a:gd name="T20" fmla="*/ 8 w 27"/>
                  <a:gd name="T21" fmla="*/ 2 h 32"/>
                  <a:gd name="T22" fmla="*/ 6 w 27"/>
                  <a:gd name="T23" fmla="*/ 4 h 32"/>
                  <a:gd name="T24" fmla="*/ 4 w 27"/>
                  <a:gd name="T25" fmla="*/ 5 h 32"/>
                  <a:gd name="T26" fmla="*/ 2 w 27"/>
                  <a:gd name="T27" fmla="*/ 7 h 32"/>
                  <a:gd name="T28" fmla="*/ 1 w 27"/>
                  <a:gd name="T29" fmla="*/ 11 h 32"/>
                  <a:gd name="T30" fmla="*/ 0 w 27"/>
                  <a:gd name="T31" fmla="*/ 13 h 32"/>
                  <a:gd name="T32" fmla="*/ 0 w 27"/>
                  <a:gd name="T33" fmla="*/ 17 h 32"/>
                  <a:gd name="T34" fmla="*/ 0 w 27"/>
                  <a:gd name="T35" fmla="*/ 20 h 32"/>
                  <a:gd name="T36" fmla="*/ 1 w 27"/>
                  <a:gd name="T37" fmla="*/ 23 h 32"/>
                  <a:gd name="T38" fmla="*/ 2 w 27"/>
                  <a:gd name="T39" fmla="*/ 26 h 32"/>
                  <a:gd name="T40" fmla="*/ 4 w 27"/>
                  <a:gd name="T41" fmla="*/ 29 h 32"/>
                  <a:gd name="T42" fmla="*/ 6 w 27"/>
                  <a:gd name="T43" fmla="*/ 30 h 32"/>
                  <a:gd name="T44" fmla="*/ 8 w 27"/>
                  <a:gd name="T45" fmla="*/ 31 h 32"/>
                  <a:gd name="T46" fmla="*/ 10 w 27"/>
                  <a:gd name="T47" fmla="*/ 32 h 32"/>
                  <a:gd name="T48" fmla="*/ 13 w 27"/>
                  <a:gd name="T49" fmla="*/ 32 h 32"/>
                  <a:gd name="T50" fmla="*/ 16 w 27"/>
                  <a:gd name="T51" fmla="*/ 32 h 32"/>
                  <a:gd name="T52" fmla="*/ 18 w 27"/>
                  <a:gd name="T53" fmla="*/ 31 h 32"/>
                  <a:gd name="T54" fmla="*/ 21 w 27"/>
                  <a:gd name="T55" fmla="*/ 30 h 32"/>
                  <a:gd name="T56" fmla="*/ 23 w 27"/>
                  <a:gd name="T57" fmla="*/ 29 h 32"/>
                  <a:gd name="T58" fmla="*/ 24 w 27"/>
                  <a:gd name="T59" fmla="*/ 26 h 32"/>
                  <a:gd name="T60" fmla="*/ 26 w 27"/>
                  <a:gd name="T61" fmla="*/ 23 h 32"/>
                  <a:gd name="T62" fmla="*/ 26 w 27"/>
                  <a:gd name="T63" fmla="*/ 20 h 32"/>
                  <a:gd name="T64" fmla="*/ 27 w 27"/>
                  <a:gd name="T65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" h="32">
                    <a:moveTo>
                      <a:pt x="27" y="17"/>
                    </a:moveTo>
                    <a:lnTo>
                      <a:pt x="26" y="13"/>
                    </a:lnTo>
                    <a:lnTo>
                      <a:pt x="26" y="11"/>
                    </a:lnTo>
                    <a:lnTo>
                      <a:pt x="24" y="7"/>
                    </a:lnTo>
                    <a:lnTo>
                      <a:pt x="23" y="5"/>
                    </a:lnTo>
                    <a:lnTo>
                      <a:pt x="21" y="4"/>
                    </a:lnTo>
                    <a:lnTo>
                      <a:pt x="18" y="2"/>
                    </a:lnTo>
                    <a:lnTo>
                      <a:pt x="16" y="1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0" y="20"/>
                    </a:lnTo>
                    <a:lnTo>
                      <a:pt x="1" y="23"/>
                    </a:lnTo>
                    <a:lnTo>
                      <a:pt x="2" y="26"/>
                    </a:lnTo>
                    <a:lnTo>
                      <a:pt x="4" y="29"/>
                    </a:lnTo>
                    <a:lnTo>
                      <a:pt x="6" y="30"/>
                    </a:lnTo>
                    <a:lnTo>
                      <a:pt x="8" y="31"/>
                    </a:lnTo>
                    <a:lnTo>
                      <a:pt x="10" y="32"/>
                    </a:lnTo>
                    <a:lnTo>
                      <a:pt x="13" y="32"/>
                    </a:lnTo>
                    <a:lnTo>
                      <a:pt x="16" y="32"/>
                    </a:lnTo>
                    <a:lnTo>
                      <a:pt x="18" y="31"/>
                    </a:lnTo>
                    <a:lnTo>
                      <a:pt x="21" y="30"/>
                    </a:lnTo>
                    <a:lnTo>
                      <a:pt x="23" y="29"/>
                    </a:lnTo>
                    <a:lnTo>
                      <a:pt x="24" y="26"/>
                    </a:lnTo>
                    <a:lnTo>
                      <a:pt x="26" y="23"/>
                    </a:lnTo>
                    <a:lnTo>
                      <a:pt x="26" y="20"/>
                    </a:lnTo>
                    <a:lnTo>
                      <a:pt x="27" y="17"/>
                    </a:lnTo>
                    <a:close/>
                  </a:path>
                </a:pathLst>
              </a:custGeom>
              <a:solidFill>
                <a:srgbClr val="FDF8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46"/>
              <p:cNvSpPr>
                <a:spLocks/>
              </p:cNvSpPr>
              <p:nvPr/>
            </p:nvSpPr>
            <p:spPr bwMode="auto">
              <a:xfrm>
                <a:off x="1160" y="2658"/>
                <a:ext cx="3" cy="3"/>
              </a:xfrm>
              <a:custGeom>
                <a:avLst/>
                <a:gdLst>
                  <a:gd name="T0" fmla="*/ 18 w 18"/>
                  <a:gd name="T1" fmla="*/ 11 h 22"/>
                  <a:gd name="T2" fmla="*/ 18 w 18"/>
                  <a:gd name="T3" fmla="*/ 8 h 22"/>
                  <a:gd name="T4" fmla="*/ 17 w 18"/>
                  <a:gd name="T5" fmla="*/ 6 h 22"/>
                  <a:gd name="T6" fmla="*/ 17 w 18"/>
                  <a:gd name="T7" fmla="*/ 5 h 22"/>
                  <a:gd name="T8" fmla="*/ 15 w 18"/>
                  <a:gd name="T9" fmla="*/ 4 h 22"/>
                  <a:gd name="T10" fmla="*/ 14 w 18"/>
                  <a:gd name="T11" fmla="*/ 2 h 22"/>
                  <a:gd name="T12" fmla="*/ 13 w 18"/>
                  <a:gd name="T13" fmla="*/ 1 h 22"/>
                  <a:gd name="T14" fmla="*/ 11 w 18"/>
                  <a:gd name="T15" fmla="*/ 0 h 22"/>
                  <a:gd name="T16" fmla="*/ 9 w 18"/>
                  <a:gd name="T17" fmla="*/ 0 h 22"/>
                  <a:gd name="T18" fmla="*/ 7 w 18"/>
                  <a:gd name="T19" fmla="*/ 0 h 22"/>
                  <a:gd name="T20" fmla="*/ 6 w 18"/>
                  <a:gd name="T21" fmla="*/ 1 h 22"/>
                  <a:gd name="T22" fmla="*/ 4 w 18"/>
                  <a:gd name="T23" fmla="*/ 2 h 22"/>
                  <a:gd name="T24" fmla="*/ 3 w 18"/>
                  <a:gd name="T25" fmla="*/ 4 h 22"/>
                  <a:gd name="T26" fmla="*/ 2 w 18"/>
                  <a:gd name="T27" fmla="*/ 5 h 22"/>
                  <a:gd name="T28" fmla="*/ 1 w 18"/>
                  <a:gd name="T29" fmla="*/ 6 h 22"/>
                  <a:gd name="T30" fmla="*/ 0 w 18"/>
                  <a:gd name="T31" fmla="*/ 8 h 22"/>
                  <a:gd name="T32" fmla="*/ 0 w 18"/>
                  <a:gd name="T33" fmla="*/ 11 h 22"/>
                  <a:gd name="T34" fmla="*/ 0 w 18"/>
                  <a:gd name="T35" fmla="*/ 13 h 22"/>
                  <a:gd name="T36" fmla="*/ 1 w 18"/>
                  <a:gd name="T37" fmla="*/ 14 h 22"/>
                  <a:gd name="T38" fmla="*/ 2 w 18"/>
                  <a:gd name="T39" fmla="*/ 17 h 22"/>
                  <a:gd name="T40" fmla="*/ 3 w 18"/>
                  <a:gd name="T41" fmla="*/ 18 h 22"/>
                  <a:gd name="T42" fmla="*/ 4 w 18"/>
                  <a:gd name="T43" fmla="*/ 19 h 22"/>
                  <a:gd name="T44" fmla="*/ 6 w 18"/>
                  <a:gd name="T45" fmla="*/ 20 h 22"/>
                  <a:gd name="T46" fmla="*/ 7 w 18"/>
                  <a:gd name="T47" fmla="*/ 22 h 22"/>
                  <a:gd name="T48" fmla="*/ 9 w 18"/>
                  <a:gd name="T49" fmla="*/ 22 h 22"/>
                  <a:gd name="T50" fmla="*/ 11 w 18"/>
                  <a:gd name="T51" fmla="*/ 22 h 22"/>
                  <a:gd name="T52" fmla="*/ 13 w 18"/>
                  <a:gd name="T53" fmla="*/ 20 h 22"/>
                  <a:gd name="T54" fmla="*/ 14 w 18"/>
                  <a:gd name="T55" fmla="*/ 19 h 22"/>
                  <a:gd name="T56" fmla="*/ 15 w 18"/>
                  <a:gd name="T57" fmla="*/ 18 h 22"/>
                  <a:gd name="T58" fmla="*/ 17 w 18"/>
                  <a:gd name="T59" fmla="*/ 17 h 22"/>
                  <a:gd name="T60" fmla="*/ 17 w 18"/>
                  <a:gd name="T61" fmla="*/ 14 h 22"/>
                  <a:gd name="T62" fmla="*/ 18 w 18"/>
                  <a:gd name="T63" fmla="*/ 13 h 22"/>
                  <a:gd name="T64" fmla="*/ 18 w 18"/>
                  <a:gd name="T6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22">
                    <a:moveTo>
                      <a:pt x="18" y="11"/>
                    </a:moveTo>
                    <a:lnTo>
                      <a:pt x="18" y="8"/>
                    </a:lnTo>
                    <a:lnTo>
                      <a:pt x="17" y="6"/>
                    </a:lnTo>
                    <a:lnTo>
                      <a:pt x="17" y="5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2" y="5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2" y="17"/>
                    </a:lnTo>
                    <a:lnTo>
                      <a:pt x="3" y="18"/>
                    </a:lnTo>
                    <a:lnTo>
                      <a:pt x="4" y="19"/>
                    </a:lnTo>
                    <a:lnTo>
                      <a:pt x="6" y="20"/>
                    </a:lnTo>
                    <a:lnTo>
                      <a:pt x="7" y="22"/>
                    </a:lnTo>
                    <a:lnTo>
                      <a:pt x="9" y="22"/>
                    </a:lnTo>
                    <a:lnTo>
                      <a:pt x="11" y="22"/>
                    </a:lnTo>
                    <a:lnTo>
                      <a:pt x="13" y="20"/>
                    </a:lnTo>
                    <a:lnTo>
                      <a:pt x="14" y="19"/>
                    </a:lnTo>
                    <a:lnTo>
                      <a:pt x="15" y="18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8" y="13"/>
                    </a:ln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DFA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47"/>
              <p:cNvSpPr>
                <a:spLocks/>
              </p:cNvSpPr>
              <p:nvPr/>
            </p:nvSpPr>
            <p:spPr bwMode="auto">
              <a:xfrm>
                <a:off x="1161" y="2658"/>
                <a:ext cx="2" cy="2"/>
              </a:xfrm>
              <a:custGeom>
                <a:avLst/>
                <a:gdLst>
                  <a:gd name="T0" fmla="*/ 9 w 9"/>
                  <a:gd name="T1" fmla="*/ 6 h 11"/>
                  <a:gd name="T2" fmla="*/ 9 w 9"/>
                  <a:gd name="T3" fmla="*/ 5 h 11"/>
                  <a:gd name="T4" fmla="*/ 8 w 9"/>
                  <a:gd name="T5" fmla="*/ 3 h 11"/>
                  <a:gd name="T6" fmla="*/ 8 w 9"/>
                  <a:gd name="T7" fmla="*/ 2 h 11"/>
                  <a:gd name="T8" fmla="*/ 7 w 9"/>
                  <a:gd name="T9" fmla="*/ 2 h 11"/>
                  <a:gd name="T10" fmla="*/ 7 w 9"/>
                  <a:gd name="T11" fmla="*/ 1 h 11"/>
                  <a:gd name="T12" fmla="*/ 6 w 9"/>
                  <a:gd name="T13" fmla="*/ 1 h 11"/>
                  <a:gd name="T14" fmla="*/ 5 w 9"/>
                  <a:gd name="T15" fmla="*/ 1 h 11"/>
                  <a:gd name="T16" fmla="*/ 4 w 9"/>
                  <a:gd name="T17" fmla="*/ 0 h 11"/>
                  <a:gd name="T18" fmla="*/ 3 w 9"/>
                  <a:gd name="T19" fmla="*/ 1 h 11"/>
                  <a:gd name="T20" fmla="*/ 2 w 9"/>
                  <a:gd name="T21" fmla="*/ 1 h 11"/>
                  <a:gd name="T22" fmla="*/ 2 w 9"/>
                  <a:gd name="T23" fmla="*/ 1 h 11"/>
                  <a:gd name="T24" fmla="*/ 1 w 9"/>
                  <a:gd name="T25" fmla="*/ 2 h 11"/>
                  <a:gd name="T26" fmla="*/ 0 w 9"/>
                  <a:gd name="T27" fmla="*/ 2 h 11"/>
                  <a:gd name="T28" fmla="*/ 0 w 9"/>
                  <a:gd name="T29" fmla="*/ 3 h 11"/>
                  <a:gd name="T30" fmla="*/ 0 w 9"/>
                  <a:gd name="T31" fmla="*/ 5 h 11"/>
                  <a:gd name="T32" fmla="*/ 0 w 9"/>
                  <a:gd name="T33" fmla="*/ 6 h 11"/>
                  <a:gd name="T34" fmla="*/ 0 w 9"/>
                  <a:gd name="T35" fmla="*/ 7 h 11"/>
                  <a:gd name="T36" fmla="*/ 0 w 9"/>
                  <a:gd name="T37" fmla="*/ 8 h 11"/>
                  <a:gd name="T38" fmla="*/ 0 w 9"/>
                  <a:gd name="T39" fmla="*/ 8 h 11"/>
                  <a:gd name="T40" fmla="*/ 1 w 9"/>
                  <a:gd name="T41" fmla="*/ 9 h 11"/>
                  <a:gd name="T42" fmla="*/ 2 w 9"/>
                  <a:gd name="T43" fmla="*/ 11 h 11"/>
                  <a:gd name="T44" fmla="*/ 2 w 9"/>
                  <a:gd name="T45" fmla="*/ 11 h 11"/>
                  <a:gd name="T46" fmla="*/ 3 w 9"/>
                  <a:gd name="T47" fmla="*/ 11 h 11"/>
                  <a:gd name="T48" fmla="*/ 4 w 9"/>
                  <a:gd name="T49" fmla="*/ 11 h 11"/>
                  <a:gd name="T50" fmla="*/ 5 w 9"/>
                  <a:gd name="T51" fmla="*/ 11 h 11"/>
                  <a:gd name="T52" fmla="*/ 6 w 9"/>
                  <a:gd name="T53" fmla="*/ 11 h 11"/>
                  <a:gd name="T54" fmla="*/ 7 w 9"/>
                  <a:gd name="T55" fmla="*/ 11 h 11"/>
                  <a:gd name="T56" fmla="*/ 7 w 9"/>
                  <a:gd name="T57" fmla="*/ 9 h 11"/>
                  <a:gd name="T58" fmla="*/ 8 w 9"/>
                  <a:gd name="T59" fmla="*/ 8 h 11"/>
                  <a:gd name="T60" fmla="*/ 8 w 9"/>
                  <a:gd name="T61" fmla="*/ 8 h 11"/>
                  <a:gd name="T62" fmla="*/ 9 w 9"/>
                  <a:gd name="T63" fmla="*/ 7 h 11"/>
                  <a:gd name="T64" fmla="*/ 9 w 9"/>
                  <a:gd name="T6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" h="11">
                    <a:moveTo>
                      <a:pt x="9" y="6"/>
                    </a:moveTo>
                    <a:lnTo>
                      <a:pt x="9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9" y="6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48"/>
              <p:cNvSpPr>
                <a:spLocks/>
              </p:cNvSpPr>
              <p:nvPr/>
            </p:nvSpPr>
            <p:spPr bwMode="auto">
              <a:xfrm>
                <a:off x="1043" y="2596"/>
                <a:ext cx="44" cy="47"/>
              </a:xfrm>
              <a:custGeom>
                <a:avLst/>
                <a:gdLst>
                  <a:gd name="T0" fmla="*/ 185 w 220"/>
                  <a:gd name="T1" fmla="*/ 0 h 284"/>
                  <a:gd name="T2" fmla="*/ 0 w 220"/>
                  <a:gd name="T3" fmla="*/ 48 h 284"/>
                  <a:gd name="T4" fmla="*/ 58 w 220"/>
                  <a:gd name="T5" fmla="*/ 260 h 284"/>
                  <a:gd name="T6" fmla="*/ 94 w 220"/>
                  <a:gd name="T7" fmla="*/ 284 h 284"/>
                  <a:gd name="T8" fmla="*/ 220 w 220"/>
                  <a:gd name="T9" fmla="*/ 23 h 284"/>
                  <a:gd name="T10" fmla="*/ 185 w 220"/>
                  <a:gd name="T11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84">
                    <a:moveTo>
                      <a:pt x="185" y="0"/>
                    </a:moveTo>
                    <a:lnTo>
                      <a:pt x="0" y="48"/>
                    </a:lnTo>
                    <a:lnTo>
                      <a:pt x="58" y="260"/>
                    </a:lnTo>
                    <a:lnTo>
                      <a:pt x="94" y="284"/>
                    </a:lnTo>
                    <a:lnTo>
                      <a:pt x="220" y="23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49"/>
              <p:cNvSpPr>
                <a:spLocks/>
              </p:cNvSpPr>
              <p:nvPr/>
            </p:nvSpPr>
            <p:spPr bwMode="auto">
              <a:xfrm>
                <a:off x="1043" y="2596"/>
                <a:ext cx="44" cy="26"/>
              </a:xfrm>
              <a:custGeom>
                <a:avLst/>
                <a:gdLst>
                  <a:gd name="T0" fmla="*/ 186 w 222"/>
                  <a:gd name="T1" fmla="*/ 0 h 157"/>
                  <a:gd name="T2" fmla="*/ 0 w 222"/>
                  <a:gd name="T3" fmla="*/ 48 h 157"/>
                  <a:gd name="T4" fmla="*/ 157 w 222"/>
                  <a:gd name="T5" fmla="*/ 157 h 157"/>
                  <a:gd name="T6" fmla="*/ 222 w 222"/>
                  <a:gd name="T7" fmla="*/ 24 h 157"/>
                  <a:gd name="T8" fmla="*/ 186 w 222"/>
                  <a:gd name="T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157">
                    <a:moveTo>
                      <a:pt x="186" y="0"/>
                    </a:moveTo>
                    <a:lnTo>
                      <a:pt x="0" y="48"/>
                    </a:lnTo>
                    <a:lnTo>
                      <a:pt x="157" y="157"/>
                    </a:lnTo>
                    <a:lnTo>
                      <a:pt x="222" y="24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EBEC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50"/>
              <p:cNvSpPr>
                <a:spLocks/>
              </p:cNvSpPr>
              <p:nvPr/>
            </p:nvSpPr>
            <p:spPr bwMode="auto">
              <a:xfrm>
                <a:off x="1043" y="2601"/>
                <a:ext cx="13" cy="15"/>
              </a:xfrm>
              <a:custGeom>
                <a:avLst/>
                <a:gdLst>
                  <a:gd name="T0" fmla="*/ 63 w 63"/>
                  <a:gd name="T1" fmla="*/ 0 h 89"/>
                  <a:gd name="T2" fmla="*/ 0 w 63"/>
                  <a:gd name="T3" fmla="*/ 16 h 89"/>
                  <a:gd name="T4" fmla="*/ 20 w 63"/>
                  <a:gd name="T5" fmla="*/ 89 h 89"/>
                  <a:gd name="T6" fmla="*/ 63 w 63"/>
                  <a:gd name="T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89">
                    <a:moveTo>
                      <a:pt x="63" y="0"/>
                    </a:moveTo>
                    <a:lnTo>
                      <a:pt x="0" y="16"/>
                    </a:lnTo>
                    <a:lnTo>
                      <a:pt x="20" y="8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A9A9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51"/>
              <p:cNvSpPr>
                <a:spLocks/>
              </p:cNvSpPr>
              <p:nvPr/>
            </p:nvSpPr>
            <p:spPr bwMode="auto">
              <a:xfrm>
                <a:off x="1043" y="2601"/>
                <a:ext cx="13" cy="8"/>
              </a:xfrm>
              <a:custGeom>
                <a:avLst/>
                <a:gdLst>
                  <a:gd name="T0" fmla="*/ 63 w 63"/>
                  <a:gd name="T1" fmla="*/ 0 h 46"/>
                  <a:gd name="T2" fmla="*/ 0 w 63"/>
                  <a:gd name="T3" fmla="*/ 16 h 46"/>
                  <a:gd name="T4" fmla="*/ 41 w 63"/>
                  <a:gd name="T5" fmla="*/ 46 h 46"/>
                  <a:gd name="T6" fmla="*/ 63 w 6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46">
                    <a:moveTo>
                      <a:pt x="63" y="0"/>
                    </a:moveTo>
                    <a:lnTo>
                      <a:pt x="0" y="16"/>
                    </a:lnTo>
                    <a:lnTo>
                      <a:pt x="41" y="4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52"/>
              <p:cNvSpPr>
                <a:spLocks/>
              </p:cNvSpPr>
              <p:nvPr/>
            </p:nvSpPr>
            <p:spPr bwMode="auto">
              <a:xfrm>
                <a:off x="1078" y="2596"/>
                <a:ext cx="93" cy="63"/>
              </a:xfrm>
              <a:custGeom>
                <a:avLst/>
                <a:gdLst>
                  <a:gd name="T0" fmla="*/ 8 w 463"/>
                  <a:gd name="T1" fmla="*/ 0 h 376"/>
                  <a:gd name="T2" fmla="*/ 0 w 463"/>
                  <a:gd name="T3" fmla="*/ 79 h 376"/>
                  <a:gd name="T4" fmla="*/ 432 w 463"/>
                  <a:gd name="T5" fmla="*/ 376 h 376"/>
                  <a:gd name="T6" fmla="*/ 463 w 463"/>
                  <a:gd name="T7" fmla="*/ 311 h 376"/>
                  <a:gd name="T8" fmla="*/ 8 w 463"/>
                  <a:gd name="T9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3" h="376">
                    <a:moveTo>
                      <a:pt x="8" y="0"/>
                    </a:moveTo>
                    <a:lnTo>
                      <a:pt x="0" y="79"/>
                    </a:lnTo>
                    <a:lnTo>
                      <a:pt x="432" y="376"/>
                    </a:lnTo>
                    <a:lnTo>
                      <a:pt x="463" y="31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5D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53"/>
              <p:cNvSpPr>
                <a:spLocks/>
              </p:cNvSpPr>
              <p:nvPr/>
            </p:nvSpPr>
            <p:spPr bwMode="auto">
              <a:xfrm>
                <a:off x="1065" y="2609"/>
                <a:ext cx="100" cy="72"/>
              </a:xfrm>
              <a:custGeom>
                <a:avLst/>
                <a:gdLst>
                  <a:gd name="T0" fmla="*/ 69 w 501"/>
                  <a:gd name="T1" fmla="*/ 0 h 430"/>
                  <a:gd name="T2" fmla="*/ 14 w 501"/>
                  <a:gd name="T3" fmla="*/ 52 h 430"/>
                  <a:gd name="T4" fmla="*/ 0 w 501"/>
                  <a:gd name="T5" fmla="*/ 131 h 430"/>
                  <a:gd name="T6" fmla="*/ 436 w 501"/>
                  <a:gd name="T7" fmla="*/ 430 h 430"/>
                  <a:gd name="T8" fmla="*/ 501 w 501"/>
                  <a:gd name="T9" fmla="*/ 297 h 430"/>
                  <a:gd name="T10" fmla="*/ 69 w 501"/>
                  <a:gd name="T11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1" h="430">
                    <a:moveTo>
                      <a:pt x="69" y="0"/>
                    </a:moveTo>
                    <a:lnTo>
                      <a:pt x="14" y="52"/>
                    </a:lnTo>
                    <a:lnTo>
                      <a:pt x="0" y="131"/>
                    </a:lnTo>
                    <a:lnTo>
                      <a:pt x="436" y="430"/>
                    </a:lnTo>
                    <a:lnTo>
                      <a:pt x="501" y="29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8DC6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54"/>
              <p:cNvSpPr>
                <a:spLocks/>
              </p:cNvSpPr>
              <p:nvPr/>
            </p:nvSpPr>
            <p:spPr bwMode="auto">
              <a:xfrm>
                <a:off x="1055" y="2630"/>
                <a:ext cx="97" cy="61"/>
              </a:xfrm>
              <a:custGeom>
                <a:avLst/>
                <a:gdLst>
                  <a:gd name="T0" fmla="*/ 51 w 487"/>
                  <a:gd name="T1" fmla="*/ 0 h 367"/>
                  <a:gd name="T2" fmla="*/ 0 w 487"/>
                  <a:gd name="T3" fmla="*/ 55 h 367"/>
                  <a:gd name="T4" fmla="*/ 455 w 487"/>
                  <a:gd name="T5" fmla="*/ 367 h 367"/>
                  <a:gd name="T6" fmla="*/ 487 w 487"/>
                  <a:gd name="T7" fmla="*/ 301 h 367"/>
                  <a:gd name="T8" fmla="*/ 51 w 487"/>
                  <a:gd name="T9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7" h="367">
                    <a:moveTo>
                      <a:pt x="51" y="0"/>
                    </a:moveTo>
                    <a:lnTo>
                      <a:pt x="0" y="55"/>
                    </a:lnTo>
                    <a:lnTo>
                      <a:pt x="455" y="367"/>
                    </a:lnTo>
                    <a:lnTo>
                      <a:pt x="487" y="30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6EA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55"/>
              <p:cNvSpPr>
                <a:spLocks/>
              </p:cNvSpPr>
              <p:nvPr/>
            </p:nvSpPr>
            <p:spPr bwMode="auto">
              <a:xfrm>
                <a:off x="1143" y="2647"/>
                <a:ext cx="30" cy="45"/>
              </a:xfrm>
              <a:custGeom>
                <a:avLst/>
                <a:gdLst>
                  <a:gd name="T0" fmla="*/ 127 w 147"/>
                  <a:gd name="T1" fmla="*/ 0 h 276"/>
                  <a:gd name="T2" fmla="*/ 147 w 147"/>
                  <a:gd name="T3" fmla="*/ 14 h 276"/>
                  <a:gd name="T4" fmla="*/ 20 w 147"/>
                  <a:gd name="T5" fmla="*/ 276 h 276"/>
                  <a:gd name="T6" fmla="*/ 0 w 147"/>
                  <a:gd name="T7" fmla="*/ 263 h 276"/>
                  <a:gd name="T8" fmla="*/ 127 w 147"/>
                  <a:gd name="T9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276">
                    <a:moveTo>
                      <a:pt x="127" y="0"/>
                    </a:moveTo>
                    <a:lnTo>
                      <a:pt x="147" y="14"/>
                    </a:lnTo>
                    <a:lnTo>
                      <a:pt x="20" y="276"/>
                    </a:lnTo>
                    <a:lnTo>
                      <a:pt x="0" y="26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C2C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56"/>
              <p:cNvSpPr>
                <a:spLocks/>
              </p:cNvSpPr>
              <p:nvPr/>
            </p:nvSpPr>
            <p:spPr bwMode="auto">
              <a:xfrm>
                <a:off x="1150" y="2647"/>
                <a:ext cx="23" cy="34"/>
              </a:xfrm>
              <a:custGeom>
                <a:avLst/>
                <a:gdLst>
                  <a:gd name="T0" fmla="*/ 94 w 114"/>
                  <a:gd name="T1" fmla="*/ 0 h 209"/>
                  <a:gd name="T2" fmla="*/ 114 w 114"/>
                  <a:gd name="T3" fmla="*/ 14 h 209"/>
                  <a:gd name="T4" fmla="*/ 20 w 114"/>
                  <a:gd name="T5" fmla="*/ 209 h 209"/>
                  <a:gd name="T6" fmla="*/ 0 w 114"/>
                  <a:gd name="T7" fmla="*/ 195 h 209"/>
                  <a:gd name="T8" fmla="*/ 94 w 114"/>
                  <a:gd name="T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209">
                    <a:moveTo>
                      <a:pt x="94" y="0"/>
                    </a:moveTo>
                    <a:lnTo>
                      <a:pt x="114" y="14"/>
                    </a:lnTo>
                    <a:lnTo>
                      <a:pt x="20" y="209"/>
                    </a:lnTo>
                    <a:lnTo>
                      <a:pt x="0" y="195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DFC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57"/>
              <p:cNvSpPr>
                <a:spLocks/>
              </p:cNvSpPr>
              <p:nvPr/>
            </p:nvSpPr>
            <p:spPr bwMode="auto">
              <a:xfrm>
                <a:off x="1162" y="2647"/>
                <a:ext cx="11" cy="13"/>
              </a:xfrm>
              <a:custGeom>
                <a:avLst/>
                <a:gdLst>
                  <a:gd name="T0" fmla="*/ 31 w 51"/>
                  <a:gd name="T1" fmla="*/ 0 h 78"/>
                  <a:gd name="T2" fmla="*/ 51 w 51"/>
                  <a:gd name="T3" fmla="*/ 14 h 78"/>
                  <a:gd name="T4" fmla="*/ 21 w 51"/>
                  <a:gd name="T5" fmla="*/ 78 h 78"/>
                  <a:gd name="T6" fmla="*/ 0 w 51"/>
                  <a:gd name="T7" fmla="*/ 65 h 78"/>
                  <a:gd name="T8" fmla="*/ 31 w 5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78">
                    <a:moveTo>
                      <a:pt x="31" y="0"/>
                    </a:moveTo>
                    <a:lnTo>
                      <a:pt x="51" y="14"/>
                    </a:lnTo>
                    <a:lnTo>
                      <a:pt x="21" y="78"/>
                    </a:lnTo>
                    <a:lnTo>
                      <a:pt x="0" y="6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Line 58"/>
            <p:cNvSpPr>
              <a:spLocks noChangeShapeType="1"/>
            </p:cNvSpPr>
            <p:nvPr/>
          </p:nvSpPr>
          <p:spPr bwMode="auto">
            <a:xfrm>
              <a:off x="1728" y="1824"/>
              <a:ext cx="3024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59"/>
            <p:cNvSpPr txBox="1">
              <a:spLocks noChangeArrowheads="1"/>
            </p:cNvSpPr>
            <p:nvPr/>
          </p:nvSpPr>
          <p:spPr bwMode="auto">
            <a:xfrm>
              <a:off x="2352" y="1488"/>
              <a:ext cx="167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400" b="1" dirty="0">
                  <a:solidFill>
                    <a:srgbClr val="000000"/>
                  </a:solidFill>
                  <a:effectLst/>
                  <a:latin typeface="stk"/>
                  <a:ea typeface="Calibri" panose="020F0502020204030204" pitchFamily="34" charset="0"/>
                  <a:cs typeface="Arial" panose="020B0604020202020204" pitchFamily="34" charset="0"/>
                </a:rPr>
                <a:t>Информативность</a:t>
              </a:r>
              <a:endParaRPr lang="en-US" sz="3200" dirty="0"/>
            </a:p>
          </p:txBody>
        </p:sp>
      </p:grpSp>
      <p:grpSp>
        <p:nvGrpSpPr>
          <p:cNvPr id="60" name="Group 60"/>
          <p:cNvGrpSpPr>
            <a:grpSpLocks/>
          </p:cNvGrpSpPr>
          <p:nvPr/>
        </p:nvGrpSpPr>
        <p:grpSpPr bwMode="auto">
          <a:xfrm>
            <a:off x="838200" y="2322576"/>
            <a:ext cx="4800600" cy="635000"/>
            <a:chOff x="1728" y="2048"/>
            <a:chExt cx="3024" cy="400"/>
          </a:xfrm>
        </p:grpSpPr>
        <p:sp>
          <p:nvSpPr>
            <p:cNvPr id="61" name="Line 61"/>
            <p:cNvSpPr>
              <a:spLocks noChangeShapeType="1"/>
            </p:cNvSpPr>
            <p:nvPr/>
          </p:nvSpPr>
          <p:spPr bwMode="auto">
            <a:xfrm>
              <a:off x="1728" y="2400"/>
              <a:ext cx="3024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Text Box 62"/>
            <p:cNvSpPr txBox="1">
              <a:spLocks noChangeArrowheads="1"/>
            </p:cNvSpPr>
            <p:nvPr/>
          </p:nvSpPr>
          <p:spPr bwMode="auto">
            <a:xfrm>
              <a:off x="2352" y="2064"/>
              <a:ext cx="176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b="1" dirty="0">
                  <a:solidFill>
                    <a:srgbClr val="000000"/>
                  </a:solidFill>
                  <a:effectLst/>
                  <a:latin typeface="stk"/>
                  <a:ea typeface="Calibri" panose="020F0502020204030204" pitchFamily="34" charset="0"/>
                  <a:cs typeface="Arial" panose="020B0604020202020204" pitchFamily="34" charset="0"/>
                </a:rPr>
                <a:t>Привлекательность</a:t>
              </a:r>
              <a:endParaRPr lang="en-US" sz="3200" dirty="0"/>
            </a:p>
          </p:txBody>
        </p:sp>
        <p:grpSp>
          <p:nvGrpSpPr>
            <p:cNvPr id="63" name="Group 63"/>
            <p:cNvGrpSpPr>
              <a:grpSpLocks/>
            </p:cNvGrpSpPr>
            <p:nvPr/>
          </p:nvGrpSpPr>
          <p:grpSpPr bwMode="auto">
            <a:xfrm rot="-4423226">
              <a:off x="1668" y="2108"/>
              <a:ext cx="400" cy="280"/>
              <a:chOff x="1043" y="2596"/>
              <a:chExt cx="142" cy="99"/>
            </a:xfrm>
          </p:grpSpPr>
          <p:sp>
            <p:nvSpPr>
              <p:cNvPr id="64" name="Freeform 64"/>
              <p:cNvSpPr>
                <a:spLocks/>
              </p:cNvSpPr>
              <p:nvPr/>
            </p:nvSpPr>
            <p:spPr bwMode="auto">
              <a:xfrm>
                <a:off x="1149" y="2693"/>
                <a:ext cx="12" cy="2"/>
              </a:xfrm>
              <a:custGeom>
                <a:avLst/>
                <a:gdLst>
                  <a:gd name="T0" fmla="*/ 63 w 63"/>
                  <a:gd name="T1" fmla="*/ 14 h 14"/>
                  <a:gd name="T2" fmla="*/ 55 w 63"/>
                  <a:gd name="T3" fmla="*/ 14 h 14"/>
                  <a:gd name="T4" fmla="*/ 48 w 63"/>
                  <a:gd name="T5" fmla="*/ 14 h 14"/>
                  <a:gd name="T6" fmla="*/ 40 w 63"/>
                  <a:gd name="T7" fmla="*/ 14 h 14"/>
                  <a:gd name="T8" fmla="*/ 31 w 63"/>
                  <a:gd name="T9" fmla="*/ 11 h 14"/>
                  <a:gd name="T10" fmla="*/ 23 w 63"/>
                  <a:gd name="T11" fmla="*/ 10 h 14"/>
                  <a:gd name="T12" fmla="*/ 16 w 63"/>
                  <a:gd name="T13" fmla="*/ 8 h 14"/>
                  <a:gd name="T14" fmla="*/ 8 w 63"/>
                  <a:gd name="T15" fmla="*/ 4 h 14"/>
                  <a:gd name="T16" fmla="*/ 0 w 63"/>
                  <a:gd name="T17" fmla="*/ 0 h 14"/>
                  <a:gd name="T18" fmla="*/ 8 w 63"/>
                  <a:gd name="T19" fmla="*/ 3 h 14"/>
                  <a:gd name="T20" fmla="*/ 15 w 63"/>
                  <a:gd name="T21" fmla="*/ 6 h 14"/>
                  <a:gd name="T22" fmla="*/ 23 w 63"/>
                  <a:gd name="T23" fmla="*/ 8 h 14"/>
                  <a:gd name="T24" fmla="*/ 30 w 63"/>
                  <a:gd name="T25" fmla="*/ 10 h 14"/>
                  <a:gd name="T26" fmla="*/ 39 w 63"/>
                  <a:gd name="T27" fmla="*/ 11 h 14"/>
                  <a:gd name="T28" fmla="*/ 47 w 63"/>
                  <a:gd name="T29" fmla="*/ 12 h 14"/>
                  <a:gd name="T30" fmla="*/ 55 w 63"/>
                  <a:gd name="T31" fmla="*/ 14 h 14"/>
                  <a:gd name="T32" fmla="*/ 63 w 63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4">
                    <a:moveTo>
                      <a:pt x="63" y="14"/>
                    </a:moveTo>
                    <a:lnTo>
                      <a:pt x="55" y="14"/>
                    </a:lnTo>
                    <a:lnTo>
                      <a:pt x="48" y="14"/>
                    </a:lnTo>
                    <a:lnTo>
                      <a:pt x="40" y="14"/>
                    </a:lnTo>
                    <a:lnTo>
                      <a:pt x="31" y="11"/>
                    </a:lnTo>
                    <a:lnTo>
                      <a:pt x="23" y="10"/>
                    </a:lnTo>
                    <a:lnTo>
                      <a:pt x="16" y="8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5" y="6"/>
                    </a:lnTo>
                    <a:lnTo>
                      <a:pt x="23" y="8"/>
                    </a:lnTo>
                    <a:lnTo>
                      <a:pt x="30" y="10"/>
                    </a:lnTo>
                    <a:lnTo>
                      <a:pt x="39" y="11"/>
                    </a:lnTo>
                    <a:lnTo>
                      <a:pt x="47" y="12"/>
                    </a:lnTo>
                    <a:lnTo>
                      <a:pt x="55" y="14"/>
                    </a:ln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F0A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65"/>
              <p:cNvSpPr>
                <a:spLocks/>
              </p:cNvSpPr>
              <p:nvPr/>
            </p:nvSpPr>
            <p:spPr bwMode="auto">
              <a:xfrm>
                <a:off x="1143" y="2689"/>
                <a:ext cx="26" cy="6"/>
              </a:xfrm>
              <a:custGeom>
                <a:avLst/>
                <a:gdLst>
                  <a:gd name="T0" fmla="*/ 129 w 129"/>
                  <a:gd name="T1" fmla="*/ 28 h 38"/>
                  <a:gd name="T2" fmla="*/ 116 w 129"/>
                  <a:gd name="T3" fmla="*/ 33 h 38"/>
                  <a:gd name="T4" fmla="*/ 102 w 129"/>
                  <a:gd name="T5" fmla="*/ 36 h 38"/>
                  <a:gd name="T6" fmla="*/ 89 w 129"/>
                  <a:gd name="T7" fmla="*/ 38 h 38"/>
                  <a:gd name="T8" fmla="*/ 75 w 129"/>
                  <a:gd name="T9" fmla="*/ 38 h 38"/>
                  <a:gd name="T10" fmla="*/ 60 w 129"/>
                  <a:gd name="T11" fmla="*/ 35 h 38"/>
                  <a:gd name="T12" fmla="*/ 47 w 129"/>
                  <a:gd name="T13" fmla="*/ 32 h 38"/>
                  <a:gd name="T14" fmla="*/ 33 w 129"/>
                  <a:gd name="T15" fmla="*/ 26 h 38"/>
                  <a:gd name="T16" fmla="*/ 20 w 129"/>
                  <a:gd name="T17" fmla="*/ 18 h 38"/>
                  <a:gd name="T18" fmla="*/ 18 w 129"/>
                  <a:gd name="T19" fmla="*/ 16 h 38"/>
                  <a:gd name="T20" fmla="*/ 15 w 129"/>
                  <a:gd name="T21" fmla="*/ 14 h 38"/>
                  <a:gd name="T22" fmla="*/ 12 w 129"/>
                  <a:gd name="T23" fmla="*/ 11 h 38"/>
                  <a:gd name="T24" fmla="*/ 10 w 129"/>
                  <a:gd name="T25" fmla="*/ 10 h 38"/>
                  <a:gd name="T26" fmla="*/ 7 w 129"/>
                  <a:gd name="T27" fmla="*/ 8 h 38"/>
                  <a:gd name="T28" fmla="*/ 5 w 129"/>
                  <a:gd name="T29" fmla="*/ 5 h 38"/>
                  <a:gd name="T30" fmla="*/ 2 w 129"/>
                  <a:gd name="T31" fmla="*/ 3 h 38"/>
                  <a:gd name="T32" fmla="*/ 0 w 129"/>
                  <a:gd name="T33" fmla="*/ 0 h 38"/>
                  <a:gd name="T34" fmla="*/ 10 w 129"/>
                  <a:gd name="T35" fmla="*/ 8 h 38"/>
                  <a:gd name="T36" fmla="*/ 21 w 129"/>
                  <a:gd name="T37" fmla="*/ 14 h 38"/>
                  <a:gd name="T38" fmla="*/ 32 w 129"/>
                  <a:gd name="T39" fmla="*/ 20 h 38"/>
                  <a:gd name="T40" fmla="*/ 44 w 129"/>
                  <a:gd name="T41" fmla="*/ 23 h 38"/>
                  <a:gd name="T42" fmla="*/ 56 w 129"/>
                  <a:gd name="T43" fmla="*/ 27 h 38"/>
                  <a:gd name="T44" fmla="*/ 69 w 129"/>
                  <a:gd name="T45" fmla="*/ 30 h 38"/>
                  <a:gd name="T46" fmla="*/ 81 w 129"/>
                  <a:gd name="T47" fmla="*/ 32 h 38"/>
                  <a:gd name="T48" fmla="*/ 94 w 129"/>
                  <a:gd name="T49" fmla="*/ 33 h 38"/>
                  <a:gd name="T50" fmla="*/ 99 w 129"/>
                  <a:gd name="T51" fmla="*/ 32 h 38"/>
                  <a:gd name="T52" fmla="*/ 103 w 129"/>
                  <a:gd name="T53" fmla="*/ 32 h 38"/>
                  <a:gd name="T54" fmla="*/ 107 w 129"/>
                  <a:gd name="T55" fmla="*/ 32 h 38"/>
                  <a:gd name="T56" fmla="*/ 112 w 129"/>
                  <a:gd name="T57" fmla="*/ 32 h 38"/>
                  <a:gd name="T58" fmla="*/ 116 w 129"/>
                  <a:gd name="T59" fmla="*/ 30 h 38"/>
                  <a:gd name="T60" fmla="*/ 120 w 129"/>
                  <a:gd name="T61" fmla="*/ 30 h 38"/>
                  <a:gd name="T62" fmla="*/ 124 w 129"/>
                  <a:gd name="T63" fmla="*/ 29 h 38"/>
                  <a:gd name="T64" fmla="*/ 129 w 129"/>
                  <a:gd name="T65" fmla="*/ 2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9" h="38">
                    <a:moveTo>
                      <a:pt x="129" y="28"/>
                    </a:moveTo>
                    <a:lnTo>
                      <a:pt x="116" y="33"/>
                    </a:lnTo>
                    <a:lnTo>
                      <a:pt x="102" y="36"/>
                    </a:lnTo>
                    <a:lnTo>
                      <a:pt x="89" y="38"/>
                    </a:lnTo>
                    <a:lnTo>
                      <a:pt x="75" y="38"/>
                    </a:lnTo>
                    <a:lnTo>
                      <a:pt x="60" y="35"/>
                    </a:lnTo>
                    <a:lnTo>
                      <a:pt x="47" y="32"/>
                    </a:lnTo>
                    <a:lnTo>
                      <a:pt x="33" y="26"/>
                    </a:lnTo>
                    <a:lnTo>
                      <a:pt x="20" y="18"/>
                    </a:lnTo>
                    <a:lnTo>
                      <a:pt x="18" y="16"/>
                    </a:lnTo>
                    <a:lnTo>
                      <a:pt x="15" y="14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7" y="8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10" y="8"/>
                    </a:lnTo>
                    <a:lnTo>
                      <a:pt x="21" y="14"/>
                    </a:lnTo>
                    <a:lnTo>
                      <a:pt x="32" y="20"/>
                    </a:lnTo>
                    <a:lnTo>
                      <a:pt x="44" y="23"/>
                    </a:lnTo>
                    <a:lnTo>
                      <a:pt x="56" y="27"/>
                    </a:lnTo>
                    <a:lnTo>
                      <a:pt x="69" y="30"/>
                    </a:lnTo>
                    <a:lnTo>
                      <a:pt x="81" y="32"/>
                    </a:lnTo>
                    <a:lnTo>
                      <a:pt x="94" y="33"/>
                    </a:lnTo>
                    <a:lnTo>
                      <a:pt x="99" y="32"/>
                    </a:lnTo>
                    <a:lnTo>
                      <a:pt x="103" y="32"/>
                    </a:lnTo>
                    <a:lnTo>
                      <a:pt x="107" y="32"/>
                    </a:lnTo>
                    <a:lnTo>
                      <a:pt x="112" y="32"/>
                    </a:lnTo>
                    <a:lnTo>
                      <a:pt x="116" y="30"/>
                    </a:lnTo>
                    <a:lnTo>
                      <a:pt x="120" y="30"/>
                    </a:lnTo>
                    <a:lnTo>
                      <a:pt x="124" y="29"/>
                    </a:lnTo>
                    <a:lnTo>
                      <a:pt x="129" y="28"/>
                    </a:lnTo>
                    <a:close/>
                  </a:path>
                </a:pathLst>
              </a:custGeom>
              <a:solidFill>
                <a:srgbClr val="F1AA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66"/>
              <p:cNvSpPr>
                <a:spLocks/>
              </p:cNvSpPr>
              <p:nvPr/>
            </p:nvSpPr>
            <p:spPr bwMode="auto">
              <a:xfrm>
                <a:off x="1140" y="2685"/>
                <a:ext cx="33" cy="10"/>
              </a:xfrm>
              <a:custGeom>
                <a:avLst/>
                <a:gdLst>
                  <a:gd name="T0" fmla="*/ 47 w 166"/>
                  <a:gd name="T1" fmla="*/ 45 h 59"/>
                  <a:gd name="T2" fmla="*/ 54 w 166"/>
                  <a:gd name="T3" fmla="*/ 48 h 59"/>
                  <a:gd name="T4" fmla="*/ 61 w 166"/>
                  <a:gd name="T5" fmla="*/ 51 h 59"/>
                  <a:gd name="T6" fmla="*/ 69 w 166"/>
                  <a:gd name="T7" fmla="*/ 53 h 59"/>
                  <a:gd name="T8" fmla="*/ 76 w 166"/>
                  <a:gd name="T9" fmla="*/ 55 h 59"/>
                  <a:gd name="T10" fmla="*/ 85 w 166"/>
                  <a:gd name="T11" fmla="*/ 56 h 59"/>
                  <a:gd name="T12" fmla="*/ 93 w 166"/>
                  <a:gd name="T13" fmla="*/ 57 h 59"/>
                  <a:gd name="T14" fmla="*/ 101 w 166"/>
                  <a:gd name="T15" fmla="*/ 59 h 59"/>
                  <a:gd name="T16" fmla="*/ 109 w 166"/>
                  <a:gd name="T17" fmla="*/ 59 h 59"/>
                  <a:gd name="T18" fmla="*/ 117 w 166"/>
                  <a:gd name="T19" fmla="*/ 57 h 59"/>
                  <a:gd name="T20" fmla="*/ 124 w 166"/>
                  <a:gd name="T21" fmla="*/ 56 h 59"/>
                  <a:gd name="T22" fmla="*/ 131 w 166"/>
                  <a:gd name="T23" fmla="*/ 54 h 59"/>
                  <a:gd name="T24" fmla="*/ 139 w 166"/>
                  <a:gd name="T25" fmla="*/ 51 h 59"/>
                  <a:gd name="T26" fmla="*/ 146 w 166"/>
                  <a:gd name="T27" fmla="*/ 49 h 59"/>
                  <a:gd name="T28" fmla="*/ 153 w 166"/>
                  <a:gd name="T29" fmla="*/ 45 h 59"/>
                  <a:gd name="T30" fmla="*/ 159 w 166"/>
                  <a:gd name="T31" fmla="*/ 41 h 59"/>
                  <a:gd name="T32" fmla="*/ 166 w 166"/>
                  <a:gd name="T33" fmla="*/ 37 h 59"/>
                  <a:gd name="T34" fmla="*/ 159 w 166"/>
                  <a:gd name="T35" fmla="*/ 39 h 59"/>
                  <a:gd name="T36" fmla="*/ 152 w 166"/>
                  <a:gd name="T37" fmla="*/ 42 h 59"/>
                  <a:gd name="T38" fmla="*/ 146 w 166"/>
                  <a:gd name="T39" fmla="*/ 43 h 59"/>
                  <a:gd name="T40" fmla="*/ 139 w 166"/>
                  <a:gd name="T41" fmla="*/ 45 h 59"/>
                  <a:gd name="T42" fmla="*/ 132 w 166"/>
                  <a:gd name="T43" fmla="*/ 47 h 59"/>
                  <a:gd name="T44" fmla="*/ 125 w 166"/>
                  <a:gd name="T45" fmla="*/ 47 h 59"/>
                  <a:gd name="T46" fmla="*/ 117 w 166"/>
                  <a:gd name="T47" fmla="*/ 48 h 59"/>
                  <a:gd name="T48" fmla="*/ 110 w 166"/>
                  <a:gd name="T49" fmla="*/ 48 h 59"/>
                  <a:gd name="T50" fmla="*/ 95 w 166"/>
                  <a:gd name="T51" fmla="*/ 47 h 59"/>
                  <a:gd name="T52" fmla="*/ 79 w 166"/>
                  <a:gd name="T53" fmla="*/ 44 h 59"/>
                  <a:gd name="T54" fmla="*/ 64 w 166"/>
                  <a:gd name="T55" fmla="*/ 41 h 59"/>
                  <a:gd name="T56" fmla="*/ 50 w 166"/>
                  <a:gd name="T57" fmla="*/ 36 h 59"/>
                  <a:gd name="T58" fmla="*/ 36 w 166"/>
                  <a:gd name="T59" fmla="*/ 29 h 59"/>
                  <a:gd name="T60" fmla="*/ 24 w 166"/>
                  <a:gd name="T61" fmla="*/ 20 h 59"/>
                  <a:gd name="T62" fmla="*/ 11 w 166"/>
                  <a:gd name="T63" fmla="*/ 11 h 59"/>
                  <a:gd name="T64" fmla="*/ 0 w 166"/>
                  <a:gd name="T65" fmla="*/ 0 h 59"/>
                  <a:gd name="T66" fmla="*/ 4 w 166"/>
                  <a:gd name="T67" fmla="*/ 6 h 59"/>
                  <a:gd name="T68" fmla="*/ 8 w 166"/>
                  <a:gd name="T69" fmla="*/ 12 h 59"/>
                  <a:gd name="T70" fmla="*/ 12 w 166"/>
                  <a:gd name="T71" fmla="*/ 17 h 59"/>
                  <a:gd name="T72" fmla="*/ 16 w 166"/>
                  <a:gd name="T73" fmla="*/ 21 h 59"/>
                  <a:gd name="T74" fmla="*/ 21 w 166"/>
                  <a:gd name="T75" fmla="*/ 26 h 59"/>
                  <a:gd name="T76" fmla="*/ 26 w 166"/>
                  <a:gd name="T77" fmla="*/ 31 h 59"/>
                  <a:gd name="T78" fmla="*/ 31 w 166"/>
                  <a:gd name="T79" fmla="*/ 35 h 59"/>
                  <a:gd name="T80" fmla="*/ 36 w 166"/>
                  <a:gd name="T81" fmla="*/ 39 h 59"/>
                  <a:gd name="T82" fmla="*/ 38 w 166"/>
                  <a:gd name="T83" fmla="*/ 39 h 59"/>
                  <a:gd name="T84" fmla="*/ 39 w 166"/>
                  <a:gd name="T85" fmla="*/ 41 h 59"/>
                  <a:gd name="T86" fmla="*/ 40 w 166"/>
                  <a:gd name="T87" fmla="*/ 42 h 59"/>
                  <a:gd name="T88" fmla="*/ 41 w 166"/>
                  <a:gd name="T89" fmla="*/ 42 h 59"/>
                  <a:gd name="T90" fmla="*/ 43 w 166"/>
                  <a:gd name="T91" fmla="*/ 43 h 59"/>
                  <a:gd name="T92" fmla="*/ 44 w 166"/>
                  <a:gd name="T93" fmla="*/ 44 h 59"/>
                  <a:gd name="T94" fmla="*/ 45 w 166"/>
                  <a:gd name="T95" fmla="*/ 44 h 59"/>
                  <a:gd name="T96" fmla="*/ 47 w 166"/>
                  <a:gd name="T97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6" h="59">
                    <a:moveTo>
                      <a:pt x="47" y="45"/>
                    </a:moveTo>
                    <a:lnTo>
                      <a:pt x="54" y="48"/>
                    </a:lnTo>
                    <a:lnTo>
                      <a:pt x="61" y="51"/>
                    </a:lnTo>
                    <a:lnTo>
                      <a:pt x="69" y="53"/>
                    </a:lnTo>
                    <a:lnTo>
                      <a:pt x="76" y="55"/>
                    </a:lnTo>
                    <a:lnTo>
                      <a:pt x="85" y="56"/>
                    </a:lnTo>
                    <a:lnTo>
                      <a:pt x="93" y="57"/>
                    </a:lnTo>
                    <a:lnTo>
                      <a:pt x="101" y="59"/>
                    </a:lnTo>
                    <a:lnTo>
                      <a:pt x="109" y="59"/>
                    </a:lnTo>
                    <a:lnTo>
                      <a:pt x="117" y="57"/>
                    </a:lnTo>
                    <a:lnTo>
                      <a:pt x="124" y="56"/>
                    </a:lnTo>
                    <a:lnTo>
                      <a:pt x="131" y="54"/>
                    </a:lnTo>
                    <a:lnTo>
                      <a:pt x="139" y="51"/>
                    </a:lnTo>
                    <a:lnTo>
                      <a:pt x="146" y="49"/>
                    </a:lnTo>
                    <a:lnTo>
                      <a:pt x="153" y="45"/>
                    </a:lnTo>
                    <a:lnTo>
                      <a:pt x="159" y="41"/>
                    </a:lnTo>
                    <a:lnTo>
                      <a:pt x="166" y="37"/>
                    </a:lnTo>
                    <a:lnTo>
                      <a:pt x="159" y="39"/>
                    </a:lnTo>
                    <a:lnTo>
                      <a:pt x="152" y="42"/>
                    </a:lnTo>
                    <a:lnTo>
                      <a:pt x="146" y="43"/>
                    </a:lnTo>
                    <a:lnTo>
                      <a:pt x="139" y="45"/>
                    </a:lnTo>
                    <a:lnTo>
                      <a:pt x="132" y="47"/>
                    </a:lnTo>
                    <a:lnTo>
                      <a:pt x="125" y="47"/>
                    </a:lnTo>
                    <a:lnTo>
                      <a:pt x="117" y="48"/>
                    </a:lnTo>
                    <a:lnTo>
                      <a:pt x="110" y="48"/>
                    </a:lnTo>
                    <a:lnTo>
                      <a:pt x="95" y="47"/>
                    </a:lnTo>
                    <a:lnTo>
                      <a:pt x="79" y="44"/>
                    </a:lnTo>
                    <a:lnTo>
                      <a:pt x="64" y="41"/>
                    </a:lnTo>
                    <a:lnTo>
                      <a:pt x="50" y="36"/>
                    </a:lnTo>
                    <a:lnTo>
                      <a:pt x="36" y="29"/>
                    </a:lnTo>
                    <a:lnTo>
                      <a:pt x="24" y="20"/>
                    </a:lnTo>
                    <a:lnTo>
                      <a:pt x="11" y="11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8" y="12"/>
                    </a:lnTo>
                    <a:lnTo>
                      <a:pt x="12" y="17"/>
                    </a:lnTo>
                    <a:lnTo>
                      <a:pt x="16" y="21"/>
                    </a:lnTo>
                    <a:lnTo>
                      <a:pt x="21" y="26"/>
                    </a:lnTo>
                    <a:lnTo>
                      <a:pt x="26" y="31"/>
                    </a:lnTo>
                    <a:lnTo>
                      <a:pt x="31" y="35"/>
                    </a:lnTo>
                    <a:lnTo>
                      <a:pt x="36" y="39"/>
                    </a:lnTo>
                    <a:lnTo>
                      <a:pt x="38" y="39"/>
                    </a:lnTo>
                    <a:lnTo>
                      <a:pt x="39" y="41"/>
                    </a:lnTo>
                    <a:lnTo>
                      <a:pt x="40" y="42"/>
                    </a:lnTo>
                    <a:lnTo>
                      <a:pt x="41" y="42"/>
                    </a:lnTo>
                    <a:lnTo>
                      <a:pt x="43" y="43"/>
                    </a:lnTo>
                    <a:lnTo>
                      <a:pt x="44" y="44"/>
                    </a:lnTo>
                    <a:lnTo>
                      <a:pt x="45" y="44"/>
                    </a:lnTo>
                    <a:lnTo>
                      <a:pt x="47" y="45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67"/>
              <p:cNvSpPr>
                <a:spLocks/>
              </p:cNvSpPr>
              <p:nvPr/>
            </p:nvSpPr>
            <p:spPr bwMode="auto">
              <a:xfrm>
                <a:off x="1138" y="2682"/>
                <a:ext cx="38" cy="12"/>
              </a:xfrm>
              <a:custGeom>
                <a:avLst/>
                <a:gdLst>
                  <a:gd name="T0" fmla="*/ 26 w 191"/>
                  <a:gd name="T1" fmla="*/ 39 h 72"/>
                  <a:gd name="T2" fmla="*/ 36 w 191"/>
                  <a:gd name="T3" fmla="*/ 47 h 72"/>
                  <a:gd name="T4" fmla="*/ 47 w 191"/>
                  <a:gd name="T5" fmla="*/ 53 h 72"/>
                  <a:gd name="T6" fmla="*/ 58 w 191"/>
                  <a:gd name="T7" fmla="*/ 59 h 72"/>
                  <a:gd name="T8" fmla="*/ 70 w 191"/>
                  <a:gd name="T9" fmla="*/ 62 h 72"/>
                  <a:gd name="T10" fmla="*/ 82 w 191"/>
                  <a:gd name="T11" fmla="*/ 66 h 72"/>
                  <a:gd name="T12" fmla="*/ 95 w 191"/>
                  <a:gd name="T13" fmla="*/ 69 h 72"/>
                  <a:gd name="T14" fmla="*/ 107 w 191"/>
                  <a:gd name="T15" fmla="*/ 71 h 72"/>
                  <a:gd name="T16" fmla="*/ 120 w 191"/>
                  <a:gd name="T17" fmla="*/ 72 h 72"/>
                  <a:gd name="T18" fmla="*/ 125 w 191"/>
                  <a:gd name="T19" fmla="*/ 71 h 72"/>
                  <a:gd name="T20" fmla="*/ 129 w 191"/>
                  <a:gd name="T21" fmla="*/ 71 h 72"/>
                  <a:gd name="T22" fmla="*/ 133 w 191"/>
                  <a:gd name="T23" fmla="*/ 71 h 72"/>
                  <a:gd name="T24" fmla="*/ 138 w 191"/>
                  <a:gd name="T25" fmla="*/ 71 h 72"/>
                  <a:gd name="T26" fmla="*/ 142 w 191"/>
                  <a:gd name="T27" fmla="*/ 69 h 72"/>
                  <a:gd name="T28" fmla="*/ 146 w 191"/>
                  <a:gd name="T29" fmla="*/ 69 h 72"/>
                  <a:gd name="T30" fmla="*/ 150 w 191"/>
                  <a:gd name="T31" fmla="*/ 68 h 72"/>
                  <a:gd name="T32" fmla="*/ 155 w 191"/>
                  <a:gd name="T33" fmla="*/ 67 h 72"/>
                  <a:gd name="T34" fmla="*/ 160 w 191"/>
                  <a:gd name="T35" fmla="*/ 65 h 72"/>
                  <a:gd name="T36" fmla="*/ 164 w 191"/>
                  <a:gd name="T37" fmla="*/ 62 h 72"/>
                  <a:gd name="T38" fmla="*/ 169 w 191"/>
                  <a:gd name="T39" fmla="*/ 60 h 72"/>
                  <a:gd name="T40" fmla="*/ 174 w 191"/>
                  <a:gd name="T41" fmla="*/ 56 h 72"/>
                  <a:gd name="T42" fmla="*/ 178 w 191"/>
                  <a:gd name="T43" fmla="*/ 53 h 72"/>
                  <a:gd name="T44" fmla="*/ 183 w 191"/>
                  <a:gd name="T45" fmla="*/ 49 h 72"/>
                  <a:gd name="T46" fmla="*/ 187 w 191"/>
                  <a:gd name="T47" fmla="*/ 45 h 72"/>
                  <a:gd name="T48" fmla="*/ 191 w 191"/>
                  <a:gd name="T49" fmla="*/ 42 h 72"/>
                  <a:gd name="T50" fmla="*/ 183 w 191"/>
                  <a:gd name="T51" fmla="*/ 45 h 72"/>
                  <a:gd name="T52" fmla="*/ 175 w 191"/>
                  <a:gd name="T53" fmla="*/ 49 h 72"/>
                  <a:gd name="T54" fmla="*/ 166 w 191"/>
                  <a:gd name="T55" fmla="*/ 53 h 72"/>
                  <a:gd name="T56" fmla="*/ 157 w 191"/>
                  <a:gd name="T57" fmla="*/ 55 h 72"/>
                  <a:gd name="T58" fmla="*/ 148 w 191"/>
                  <a:gd name="T59" fmla="*/ 57 h 72"/>
                  <a:gd name="T60" fmla="*/ 139 w 191"/>
                  <a:gd name="T61" fmla="*/ 59 h 72"/>
                  <a:gd name="T62" fmla="*/ 130 w 191"/>
                  <a:gd name="T63" fmla="*/ 60 h 72"/>
                  <a:gd name="T64" fmla="*/ 120 w 191"/>
                  <a:gd name="T65" fmla="*/ 60 h 72"/>
                  <a:gd name="T66" fmla="*/ 103 w 191"/>
                  <a:gd name="T67" fmla="*/ 60 h 72"/>
                  <a:gd name="T68" fmla="*/ 85 w 191"/>
                  <a:gd name="T69" fmla="*/ 56 h 72"/>
                  <a:gd name="T70" fmla="*/ 69 w 191"/>
                  <a:gd name="T71" fmla="*/ 51 h 72"/>
                  <a:gd name="T72" fmla="*/ 53 w 191"/>
                  <a:gd name="T73" fmla="*/ 44 h 72"/>
                  <a:gd name="T74" fmla="*/ 38 w 191"/>
                  <a:gd name="T75" fmla="*/ 36 h 72"/>
                  <a:gd name="T76" fmla="*/ 24 w 191"/>
                  <a:gd name="T77" fmla="*/ 25 h 72"/>
                  <a:gd name="T78" fmla="*/ 12 w 191"/>
                  <a:gd name="T79" fmla="*/ 13 h 72"/>
                  <a:gd name="T80" fmla="*/ 0 w 191"/>
                  <a:gd name="T81" fmla="*/ 0 h 72"/>
                  <a:gd name="T82" fmla="*/ 2 w 191"/>
                  <a:gd name="T83" fmla="*/ 5 h 72"/>
                  <a:gd name="T84" fmla="*/ 5 w 191"/>
                  <a:gd name="T85" fmla="*/ 11 h 72"/>
                  <a:gd name="T86" fmla="*/ 8 w 191"/>
                  <a:gd name="T87" fmla="*/ 15 h 72"/>
                  <a:gd name="T88" fmla="*/ 11 w 191"/>
                  <a:gd name="T89" fmla="*/ 20 h 72"/>
                  <a:gd name="T90" fmla="*/ 15 w 191"/>
                  <a:gd name="T91" fmla="*/ 25 h 72"/>
                  <a:gd name="T92" fmla="*/ 18 w 191"/>
                  <a:gd name="T93" fmla="*/ 30 h 72"/>
                  <a:gd name="T94" fmla="*/ 22 w 191"/>
                  <a:gd name="T95" fmla="*/ 35 h 72"/>
                  <a:gd name="T96" fmla="*/ 26 w 191"/>
                  <a:gd name="T97" fmla="*/ 3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72">
                    <a:moveTo>
                      <a:pt x="26" y="39"/>
                    </a:moveTo>
                    <a:lnTo>
                      <a:pt x="36" y="47"/>
                    </a:lnTo>
                    <a:lnTo>
                      <a:pt x="47" y="53"/>
                    </a:lnTo>
                    <a:lnTo>
                      <a:pt x="58" y="59"/>
                    </a:lnTo>
                    <a:lnTo>
                      <a:pt x="70" y="62"/>
                    </a:lnTo>
                    <a:lnTo>
                      <a:pt x="82" y="66"/>
                    </a:lnTo>
                    <a:lnTo>
                      <a:pt x="95" y="69"/>
                    </a:lnTo>
                    <a:lnTo>
                      <a:pt x="107" y="71"/>
                    </a:lnTo>
                    <a:lnTo>
                      <a:pt x="120" y="72"/>
                    </a:lnTo>
                    <a:lnTo>
                      <a:pt x="125" y="71"/>
                    </a:lnTo>
                    <a:lnTo>
                      <a:pt x="129" y="71"/>
                    </a:lnTo>
                    <a:lnTo>
                      <a:pt x="133" y="71"/>
                    </a:lnTo>
                    <a:lnTo>
                      <a:pt x="138" y="71"/>
                    </a:lnTo>
                    <a:lnTo>
                      <a:pt x="142" y="69"/>
                    </a:lnTo>
                    <a:lnTo>
                      <a:pt x="146" y="69"/>
                    </a:lnTo>
                    <a:lnTo>
                      <a:pt x="150" y="68"/>
                    </a:lnTo>
                    <a:lnTo>
                      <a:pt x="155" y="67"/>
                    </a:lnTo>
                    <a:lnTo>
                      <a:pt x="160" y="65"/>
                    </a:lnTo>
                    <a:lnTo>
                      <a:pt x="164" y="62"/>
                    </a:lnTo>
                    <a:lnTo>
                      <a:pt x="169" y="60"/>
                    </a:lnTo>
                    <a:lnTo>
                      <a:pt x="174" y="56"/>
                    </a:lnTo>
                    <a:lnTo>
                      <a:pt x="178" y="53"/>
                    </a:lnTo>
                    <a:lnTo>
                      <a:pt x="183" y="49"/>
                    </a:lnTo>
                    <a:lnTo>
                      <a:pt x="187" y="45"/>
                    </a:lnTo>
                    <a:lnTo>
                      <a:pt x="191" y="42"/>
                    </a:lnTo>
                    <a:lnTo>
                      <a:pt x="183" y="45"/>
                    </a:lnTo>
                    <a:lnTo>
                      <a:pt x="175" y="49"/>
                    </a:lnTo>
                    <a:lnTo>
                      <a:pt x="166" y="53"/>
                    </a:lnTo>
                    <a:lnTo>
                      <a:pt x="157" y="55"/>
                    </a:lnTo>
                    <a:lnTo>
                      <a:pt x="148" y="57"/>
                    </a:lnTo>
                    <a:lnTo>
                      <a:pt x="139" y="59"/>
                    </a:lnTo>
                    <a:lnTo>
                      <a:pt x="130" y="60"/>
                    </a:lnTo>
                    <a:lnTo>
                      <a:pt x="120" y="60"/>
                    </a:lnTo>
                    <a:lnTo>
                      <a:pt x="103" y="60"/>
                    </a:lnTo>
                    <a:lnTo>
                      <a:pt x="85" y="56"/>
                    </a:lnTo>
                    <a:lnTo>
                      <a:pt x="69" y="51"/>
                    </a:lnTo>
                    <a:lnTo>
                      <a:pt x="53" y="44"/>
                    </a:lnTo>
                    <a:lnTo>
                      <a:pt x="38" y="36"/>
                    </a:lnTo>
                    <a:lnTo>
                      <a:pt x="24" y="25"/>
                    </a:lnTo>
                    <a:lnTo>
                      <a:pt x="12" y="13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5" y="11"/>
                    </a:lnTo>
                    <a:lnTo>
                      <a:pt x="8" y="15"/>
                    </a:lnTo>
                    <a:lnTo>
                      <a:pt x="11" y="20"/>
                    </a:lnTo>
                    <a:lnTo>
                      <a:pt x="15" y="25"/>
                    </a:lnTo>
                    <a:lnTo>
                      <a:pt x="18" y="30"/>
                    </a:lnTo>
                    <a:lnTo>
                      <a:pt x="22" y="35"/>
                    </a:lnTo>
                    <a:lnTo>
                      <a:pt x="26" y="39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68"/>
              <p:cNvSpPr>
                <a:spLocks/>
              </p:cNvSpPr>
              <p:nvPr/>
            </p:nvSpPr>
            <p:spPr bwMode="auto">
              <a:xfrm>
                <a:off x="1136" y="2679"/>
                <a:ext cx="42" cy="14"/>
              </a:xfrm>
              <a:custGeom>
                <a:avLst/>
                <a:gdLst>
                  <a:gd name="T0" fmla="*/ 17 w 210"/>
                  <a:gd name="T1" fmla="*/ 36 h 84"/>
                  <a:gd name="T2" fmla="*/ 28 w 210"/>
                  <a:gd name="T3" fmla="*/ 47 h 84"/>
                  <a:gd name="T4" fmla="*/ 41 w 210"/>
                  <a:gd name="T5" fmla="*/ 56 h 84"/>
                  <a:gd name="T6" fmla="*/ 53 w 210"/>
                  <a:gd name="T7" fmla="*/ 65 h 84"/>
                  <a:gd name="T8" fmla="*/ 67 w 210"/>
                  <a:gd name="T9" fmla="*/ 71 h 84"/>
                  <a:gd name="T10" fmla="*/ 81 w 210"/>
                  <a:gd name="T11" fmla="*/ 77 h 84"/>
                  <a:gd name="T12" fmla="*/ 96 w 210"/>
                  <a:gd name="T13" fmla="*/ 80 h 84"/>
                  <a:gd name="T14" fmla="*/ 112 w 210"/>
                  <a:gd name="T15" fmla="*/ 83 h 84"/>
                  <a:gd name="T16" fmla="*/ 127 w 210"/>
                  <a:gd name="T17" fmla="*/ 84 h 84"/>
                  <a:gd name="T18" fmla="*/ 134 w 210"/>
                  <a:gd name="T19" fmla="*/ 84 h 84"/>
                  <a:gd name="T20" fmla="*/ 142 w 210"/>
                  <a:gd name="T21" fmla="*/ 83 h 84"/>
                  <a:gd name="T22" fmla="*/ 149 w 210"/>
                  <a:gd name="T23" fmla="*/ 83 h 84"/>
                  <a:gd name="T24" fmla="*/ 156 w 210"/>
                  <a:gd name="T25" fmla="*/ 81 h 84"/>
                  <a:gd name="T26" fmla="*/ 163 w 210"/>
                  <a:gd name="T27" fmla="*/ 79 h 84"/>
                  <a:gd name="T28" fmla="*/ 170 w 210"/>
                  <a:gd name="T29" fmla="*/ 78 h 84"/>
                  <a:gd name="T30" fmla="*/ 176 w 210"/>
                  <a:gd name="T31" fmla="*/ 75 h 84"/>
                  <a:gd name="T32" fmla="*/ 183 w 210"/>
                  <a:gd name="T33" fmla="*/ 73 h 84"/>
                  <a:gd name="T34" fmla="*/ 187 w 210"/>
                  <a:gd name="T35" fmla="*/ 69 h 84"/>
                  <a:gd name="T36" fmla="*/ 190 w 210"/>
                  <a:gd name="T37" fmla="*/ 67 h 84"/>
                  <a:gd name="T38" fmla="*/ 194 w 210"/>
                  <a:gd name="T39" fmla="*/ 63 h 84"/>
                  <a:gd name="T40" fmla="*/ 197 w 210"/>
                  <a:gd name="T41" fmla="*/ 61 h 84"/>
                  <a:gd name="T42" fmla="*/ 200 w 210"/>
                  <a:gd name="T43" fmla="*/ 57 h 84"/>
                  <a:gd name="T44" fmla="*/ 204 w 210"/>
                  <a:gd name="T45" fmla="*/ 54 h 84"/>
                  <a:gd name="T46" fmla="*/ 207 w 210"/>
                  <a:gd name="T47" fmla="*/ 50 h 84"/>
                  <a:gd name="T48" fmla="*/ 210 w 210"/>
                  <a:gd name="T49" fmla="*/ 45 h 84"/>
                  <a:gd name="T50" fmla="*/ 201 w 210"/>
                  <a:gd name="T51" fmla="*/ 51 h 84"/>
                  <a:gd name="T52" fmla="*/ 191 w 210"/>
                  <a:gd name="T53" fmla="*/ 57 h 84"/>
                  <a:gd name="T54" fmla="*/ 181 w 210"/>
                  <a:gd name="T55" fmla="*/ 62 h 84"/>
                  <a:gd name="T56" fmla="*/ 171 w 210"/>
                  <a:gd name="T57" fmla="*/ 66 h 84"/>
                  <a:gd name="T58" fmla="*/ 160 w 210"/>
                  <a:gd name="T59" fmla="*/ 69 h 84"/>
                  <a:gd name="T60" fmla="*/ 149 w 210"/>
                  <a:gd name="T61" fmla="*/ 71 h 84"/>
                  <a:gd name="T62" fmla="*/ 138 w 210"/>
                  <a:gd name="T63" fmla="*/ 73 h 84"/>
                  <a:gd name="T64" fmla="*/ 127 w 210"/>
                  <a:gd name="T65" fmla="*/ 73 h 84"/>
                  <a:gd name="T66" fmla="*/ 118 w 210"/>
                  <a:gd name="T67" fmla="*/ 73 h 84"/>
                  <a:gd name="T68" fmla="*/ 108 w 210"/>
                  <a:gd name="T69" fmla="*/ 72 h 84"/>
                  <a:gd name="T70" fmla="*/ 99 w 210"/>
                  <a:gd name="T71" fmla="*/ 71 h 84"/>
                  <a:gd name="T72" fmla="*/ 89 w 210"/>
                  <a:gd name="T73" fmla="*/ 68 h 84"/>
                  <a:gd name="T74" fmla="*/ 80 w 210"/>
                  <a:gd name="T75" fmla="*/ 65 h 84"/>
                  <a:gd name="T76" fmla="*/ 71 w 210"/>
                  <a:gd name="T77" fmla="*/ 62 h 84"/>
                  <a:gd name="T78" fmla="*/ 63 w 210"/>
                  <a:gd name="T79" fmla="*/ 57 h 84"/>
                  <a:gd name="T80" fmla="*/ 55 w 210"/>
                  <a:gd name="T81" fmla="*/ 54 h 84"/>
                  <a:gd name="T82" fmla="*/ 39 w 210"/>
                  <a:gd name="T83" fmla="*/ 43 h 84"/>
                  <a:gd name="T84" fmla="*/ 25 w 210"/>
                  <a:gd name="T85" fmla="*/ 30 h 84"/>
                  <a:gd name="T86" fmla="*/ 12 w 210"/>
                  <a:gd name="T87" fmla="*/ 17 h 84"/>
                  <a:gd name="T88" fmla="*/ 0 w 210"/>
                  <a:gd name="T89" fmla="*/ 0 h 84"/>
                  <a:gd name="T90" fmla="*/ 1 w 210"/>
                  <a:gd name="T91" fmla="*/ 5 h 84"/>
                  <a:gd name="T92" fmla="*/ 3 w 210"/>
                  <a:gd name="T93" fmla="*/ 9 h 84"/>
                  <a:gd name="T94" fmla="*/ 5 w 210"/>
                  <a:gd name="T95" fmla="*/ 14 h 84"/>
                  <a:gd name="T96" fmla="*/ 7 w 210"/>
                  <a:gd name="T97" fmla="*/ 19 h 84"/>
                  <a:gd name="T98" fmla="*/ 9 w 210"/>
                  <a:gd name="T99" fmla="*/ 24 h 84"/>
                  <a:gd name="T100" fmla="*/ 12 w 210"/>
                  <a:gd name="T101" fmla="*/ 27 h 84"/>
                  <a:gd name="T102" fmla="*/ 14 w 210"/>
                  <a:gd name="T103" fmla="*/ 32 h 84"/>
                  <a:gd name="T104" fmla="*/ 17 w 210"/>
                  <a:gd name="T105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0" h="84">
                    <a:moveTo>
                      <a:pt x="17" y="36"/>
                    </a:moveTo>
                    <a:lnTo>
                      <a:pt x="28" y="47"/>
                    </a:lnTo>
                    <a:lnTo>
                      <a:pt x="41" y="56"/>
                    </a:lnTo>
                    <a:lnTo>
                      <a:pt x="53" y="65"/>
                    </a:lnTo>
                    <a:lnTo>
                      <a:pt x="67" y="71"/>
                    </a:lnTo>
                    <a:lnTo>
                      <a:pt x="81" y="77"/>
                    </a:lnTo>
                    <a:lnTo>
                      <a:pt x="96" y="80"/>
                    </a:lnTo>
                    <a:lnTo>
                      <a:pt x="112" y="83"/>
                    </a:lnTo>
                    <a:lnTo>
                      <a:pt x="127" y="84"/>
                    </a:lnTo>
                    <a:lnTo>
                      <a:pt x="134" y="84"/>
                    </a:lnTo>
                    <a:lnTo>
                      <a:pt x="142" y="83"/>
                    </a:lnTo>
                    <a:lnTo>
                      <a:pt x="149" y="83"/>
                    </a:lnTo>
                    <a:lnTo>
                      <a:pt x="156" y="81"/>
                    </a:lnTo>
                    <a:lnTo>
                      <a:pt x="163" y="79"/>
                    </a:lnTo>
                    <a:lnTo>
                      <a:pt x="170" y="78"/>
                    </a:lnTo>
                    <a:lnTo>
                      <a:pt x="176" y="75"/>
                    </a:lnTo>
                    <a:lnTo>
                      <a:pt x="183" y="73"/>
                    </a:lnTo>
                    <a:lnTo>
                      <a:pt x="187" y="69"/>
                    </a:lnTo>
                    <a:lnTo>
                      <a:pt x="190" y="67"/>
                    </a:lnTo>
                    <a:lnTo>
                      <a:pt x="194" y="63"/>
                    </a:lnTo>
                    <a:lnTo>
                      <a:pt x="197" y="61"/>
                    </a:lnTo>
                    <a:lnTo>
                      <a:pt x="200" y="57"/>
                    </a:lnTo>
                    <a:lnTo>
                      <a:pt x="204" y="54"/>
                    </a:lnTo>
                    <a:lnTo>
                      <a:pt x="207" y="50"/>
                    </a:lnTo>
                    <a:lnTo>
                      <a:pt x="210" y="45"/>
                    </a:lnTo>
                    <a:lnTo>
                      <a:pt x="201" y="51"/>
                    </a:lnTo>
                    <a:lnTo>
                      <a:pt x="191" y="57"/>
                    </a:lnTo>
                    <a:lnTo>
                      <a:pt x="181" y="62"/>
                    </a:lnTo>
                    <a:lnTo>
                      <a:pt x="171" y="66"/>
                    </a:lnTo>
                    <a:lnTo>
                      <a:pt x="160" y="69"/>
                    </a:lnTo>
                    <a:lnTo>
                      <a:pt x="149" y="71"/>
                    </a:lnTo>
                    <a:lnTo>
                      <a:pt x="138" y="73"/>
                    </a:lnTo>
                    <a:lnTo>
                      <a:pt x="127" y="73"/>
                    </a:lnTo>
                    <a:lnTo>
                      <a:pt x="118" y="73"/>
                    </a:lnTo>
                    <a:lnTo>
                      <a:pt x="108" y="72"/>
                    </a:lnTo>
                    <a:lnTo>
                      <a:pt x="99" y="71"/>
                    </a:lnTo>
                    <a:lnTo>
                      <a:pt x="89" y="68"/>
                    </a:lnTo>
                    <a:lnTo>
                      <a:pt x="80" y="65"/>
                    </a:lnTo>
                    <a:lnTo>
                      <a:pt x="71" y="62"/>
                    </a:lnTo>
                    <a:lnTo>
                      <a:pt x="63" y="57"/>
                    </a:lnTo>
                    <a:lnTo>
                      <a:pt x="55" y="54"/>
                    </a:lnTo>
                    <a:lnTo>
                      <a:pt x="39" y="43"/>
                    </a:lnTo>
                    <a:lnTo>
                      <a:pt x="25" y="30"/>
                    </a:lnTo>
                    <a:lnTo>
                      <a:pt x="12" y="17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5" y="14"/>
                    </a:lnTo>
                    <a:lnTo>
                      <a:pt x="7" y="19"/>
                    </a:lnTo>
                    <a:lnTo>
                      <a:pt x="9" y="24"/>
                    </a:lnTo>
                    <a:lnTo>
                      <a:pt x="12" y="27"/>
                    </a:lnTo>
                    <a:lnTo>
                      <a:pt x="14" y="32"/>
                    </a:lnTo>
                    <a:lnTo>
                      <a:pt x="17" y="36"/>
                    </a:lnTo>
                    <a:close/>
                  </a:path>
                </a:pathLst>
              </a:custGeom>
              <a:solidFill>
                <a:srgbClr val="F1A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69"/>
              <p:cNvSpPr>
                <a:spLocks/>
              </p:cNvSpPr>
              <p:nvPr/>
            </p:nvSpPr>
            <p:spPr bwMode="auto">
              <a:xfrm>
                <a:off x="1135" y="2677"/>
                <a:ext cx="45" cy="15"/>
              </a:xfrm>
              <a:custGeom>
                <a:avLst/>
                <a:gdLst>
                  <a:gd name="T0" fmla="*/ 12 w 224"/>
                  <a:gd name="T1" fmla="*/ 35 h 95"/>
                  <a:gd name="T2" fmla="*/ 24 w 224"/>
                  <a:gd name="T3" fmla="*/ 48 h 95"/>
                  <a:gd name="T4" fmla="*/ 37 w 224"/>
                  <a:gd name="T5" fmla="*/ 60 h 95"/>
                  <a:gd name="T6" fmla="*/ 50 w 224"/>
                  <a:gd name="T7" fmla="*/ 71 h 95"/>
                  <a:gd name="T8" fmla="*/ 65 w 224"/>
                  <a:gd name="T9" fmla="*/ 79 h 95"/>
                  <a:gd name="T10" fmla="*/ 81 w 224"/>
                  <a:gd name="T11" fmla="*/ 86 h 95"/>
                  <a:gd name="T12" fmla="*/ 97 w 224"/>
                  <a:gd name="T13" fmla="*/ 91 h 95"/>
                  <a:gd name="T14" fmla="*/ 115 w 224"/>
                  <a:gd name="T15" fmla="*/ 95 h 95"/>
                  <a:gd name="T16" fmla="*/ 132 w 224"/>
                  <a:gd name="T17" fmla="*/ 95 h 95"/>
                  <a:gd name="T18" fmla="*/ 142 w 224"/>
                  <a:gd name="T19" fmla="*/ 95 h 95"/>
                  <a:gd name="T20" fmla="*/ 151 w 224"/>
                  <a:gd name="T21" fmla="*/ 94 h 95"/>
                  <a:gd name="T22" fmla="*/ 160 w 224"/>
                  <a:gd name="T23" fmla="*/ 92 h 95"/>
                  <a:gd name="T24" fmla="*/ 169 w 224"/>
                  <a:gd name="T25" fmla="*/ 90 h 95"/>
                  <a:gd name="T26" fmla="*/ 178 w 224"/>
                  <a:gd name="T27" fmla="*/ 88 h 95"/>
                  <a:gd name="T28" fmla="*/ 187 w 224"/>
                  <a:gd name="T29" fmla="*/ 84 h 95"/>
                  <a:gd name="T30" fmla="*/ 195 w 224"/>
                  <a:gd name="T31" fmla="*/ 80 h 95"/>
                  <a:gd name="T32" fmla="*/ 203 w 224"/>
                  <a:gd name="T33" fmla="*/ 77 h 95"/>
                  <a:gd name="T34" fmla="*/ 206 w 224"/>
                  <a:gd name="T35" fmla="*/ 73 h 95"/>
                  <a:gd name="T36" fmla="*/ 209 w 224"/>
                  <a:gd name="T37" fmla="*/ 70 h 95"/>
                  <a:gd name="T38" fmla="*/ 212 w 224"/>
                  <a:gd name="T39" fmla="*/ 67 h 95"/>
                  <a:gd name="T40" fmla="*/ 214 w 224"/>
                  <a:gd name="T41" fmla="*/ 64 h 95"/>
                  <a:gd name="T42" fmla="*/ 217 w 224"/>
                  <a:gd name="T43" fmla="*/ 60 h 95"/>
                  <a:gd name="T44" fmla="*/ 219 w 224"/>
                  <a:gd name="T45" fmla="*/ 56 h 95"/>
                  <a:gd name="T46" fmla="*/ 222 w 224"/>
                  <a:gd name="T47" fmla="*/ 53 h 95"/>
                  <a:gd name="T48" fmla="*/ 224 w 224"/>
                  <a:gd name="T49" fmla="*/ 49 h 95"/>
                  <a:gd name="T50" fmla="*/ 214 w 224"/>
                  <a:gd name="T51" fmla="*/ 56 h 95"/>
                  <a:gd name="T52" fmla="*/ 204 w 224"/>
                  <a:gd name="T53" fmla="*/ 64 h 95"/>
                  <a:gd name="T54" fmla="*/ 193 w 224"/>
                  <a:gd name="T55" fmla="*/ 70 h 95"/>
                  <a:gd name="T56" fmla="*/ 181 w 224"/>
                  <a:gd name="T57" fmla="*/ 76 h 95"/>
                  <a:gd name="T58" fmla="*/ 170 w 224"/>
                  <a:gd name="T59" fmla="*/ 79 h 95"/>
                  <a:gd name="T60" fmla="*/ 157 w 224"/>
                  <a:gd name="T61" fmla="*/ 82 h 95"/>
                  <a:gd name="T62" fmla="*/ 145 w 224"/>
                  <a:gd name="T63" fmla="*/ 84 h 95"/>
                  <a:gd name="T64" fmla="*/ 132 w 224"/>
                  <a:gd name="T65" fmla="*/ 84 h 95"/>
                  <a:gd name="T66" fmla="*/ 122 w 224"/>
                  <a:gd name="T67" fmla="*/ 84 h 95"/>
                  <a:gd name="T68" fmla="*/ 112 w 224"/>
                  <a:gd name="T69" fmla="*/ 83 h 95"/>
                  <a:gd name="T70" fmla="*/ 101 w 224"/>
                  <a:gd name="T71" fmla="*/ 82 h 95"/>
                  <a:gd name="T72" fmla="*/ 92 w 224"/>
                  <a:gd name="T73" fmla="*/ 78 h 95"/>
                  <a:gd name="T74" fmla="*/ 82 w 224"/>
                  <a:gd name="T75" fmla="*/ 76 h 95"/>
                  <a:gd name="T76" fmla="*/ 73 w 224"/>
                  <a:gd name="T77" fmla="*/ 71 h 95"/>
                  <a:gd name="T78" fmla="*/ 64 w 224"/>
                  <a:gd name="T79" fmla="*/ 67 h 95"/>
                  <a:gd name="T80" fmla="*/ 56 w 224"/>
                  <a:gd name="T81" fmla="*/ 61 h 95"/>
                  <a:gd name="T82" fmla="*/ 47 w 224"/>
                  <a:gd name="T83" fmla="*/ 55 h 95"/>
                  <a:gd name="T84" fmla="*/ 40 w 224"/>
                  <a:gd name="T85" fmla="*/ 49 h 95"/>
                  <a:gd name="T86" fmla="*/ 32 w 224"/>
                  <a:gd name="T87" fmla="*/ 42 h 95"/>
                  <a:gd name="T88" fmla="*/ 25 w 224"/>
                  <a:gd name="T89" fmla="*/ 35 h 95"/>
                  <a:gd name="T90" fmla="*/ 18 w 224"/>
                  <a:gd name="T91" fmla="*/ 28 h 95"/>
                  <a:gd name="T92" fmla="*/ 12 w 224"/>
                  <a:gd name="T93" fmla="*/ 19 h 95"/>
                  <a:gd name="T94" fmla="*/ 6 w 224"/>
                  <a:gd name="T95" fmla="*/ 10 h 95"/>
                  <a:gd name="T96" fmla="*/ 0 w 224"/>
                  <a:gd name="T97" fmla="*/ 0 h 95"/>
                  <a:gd name="T98" fmla="*/ 1 w 224"/>
                  <a:gd name="T99" fmla="*/ 5 h 95"/>
                  <a:gd name="T100" fmla="*/ 2 w 224"/>
                  <a:gd name="T101" fmla="*/ 10 h 95"/>
                  <a:gd name="T102" fmla="*/ 4 w 224"/>
                  <a:gd name="T103" fmla="*/ 13 h 95"/>
                  <a:gd name="T104" fmla="*/ 5 w 224"/>
                  <a:gd name="T105" fmla="*/ 18 h 95"/>
                  <a:gd name="T106" fmla="*/ 7 w 224"/>
                  <a:gd name="T107" fmla="*/ 23 h 95"/>
                  <a:gd name="T108" fmla="*/ 8 w 224"/>
                  <a:gd name="T109" fmla="*/ 26 h 95"/>
                  <a:gd name="T110" fmla="*/ 10 w 224"/>
                  <a:gd name="T111" fmla="*/ 30 h 95"/>
                  <a:gd name="T112" fmla="*/ 12 w 224"/>
                  <a:gd name="T113" fmla="*/ 3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4" h="95">
                    <a:moveTo>
                      <a:pt x="12" y="35"/>
                    </a:moveTo>
                    <a:lnTo>
                      <a:pt x="24" y="48"/>
                    </a:lnTo>
                    <a:lnTo>
                      <a:pt x="37" y="60"/>
                    </a:lnTo>
                    <a:lnTo>
                      <a:pt x="50" y="71"/>
                    </a:lnTo>
                    <a:lnTo>
                      <a:pt x="65" y="79"/>
                    </a:lnTo>
                    <a:lnTo>
                      <a:pt x="81" y="86"/>
                    </a:lnTo>
                    <a:lnTo>
                      <a:pt x="97" y="91"/>
                    </a:lnTo>
                    <a:lnTo>
                      <a:pt x="115" y="95"/>
                    </a:lnTo>
                    <a:lnTo>
                      <a:pt x="132" y="95"/>
                    </a:lnTo>
                    <a:lnTo>
                      <a:pt x="142" y="95"/>
                    </a:lnTo>
                    <a:lnTo>
                      <a:pt x="151" y="94"/>
                    </a:lnTo>
                    <a:lnTo>
                      <a:pt x="160" y="92"/>
                    </a:lnTo>
                    <a:lnTo>
                      <a:pt x="169" y="90"/>
                    </a:lnTo>
                    <a:lnTo>
                      <a:pt x="178" y="88"/>
                    </a:lnTo>
                    <a:lnTo>
                      <a:pt x="187" y="84"/>
                    </a:lnTo>
                    <a:lnTo>
                      <a:pt x="195" y="80"/>
                    </a:lnTo>
                    <a:lnTo>
                      <a:pt x="203" y="77"/>
                    </a:lnTo>
                    <a:lnTo>
                      <a:pt x="206" y="73"/>
                    </a:lnTo>
                    <a:lnTo>
                      <a:pt x="209" y="70"/>
                    </a:lnTo>
                    <a:lnTo>
                      <a:pt x="212" y="67"/>
                    </a:lnTo>
                    <a:lnTo>
                      <a:pt x="214" y="64"/>
                    </a:lnTo>
                    <a:lnTo>
                      <a:pt x="217" y="60"/>
                    </a:lnTo>
                    <a:lnTo>
                      <a:pt x="219" y="56"/>
                    </a:lnTo>
                    <a:lnTo>
                      <a:pt x="222" y="53"/>
                    </a:lnTo>
                    <a:lnTo>
                      <a:pt x="224" y="49"/>
                    </a:lnTo>
                    <a:lnTo>
                      <a:pt x="214" y="56"/>
                    </a:lnTo>
                    <a:lnTo>
                      <a:pt x="204" y="64"/>
                    </a:lnTo>
                    <a:lnTo>
                      <a:pt x="193" y="70"/>
                    </a:lnTo>
                    <a:lnTo>
                      <a:pt x="181" y="76"/>
                    </a:lnTo>
                    <a:lnTo>
                      <a:pt x="170" y="79"/>
                    </a:lnTo>
                    <a:lnTo>
                      <a:pt x="157" y="82"/>
                    </a:lnTo>
                    <a:lnTo>
                      <a:pt x="145" y="84"/>
                    </a:lnTo>
                    <a:lnTo>
                      <a:pt x="132" y="84"/>
                    </a:lnTo>
                    <a:lnTo>
                      <a:pt x="122" y="84"/>
                    </a:lnTo>
                    <a:lnTo>
                      <a:pt x="112" y="83"/>
                    </a:lnTo>
                    <a:lnTo>
                      <a:pt x="101" y="82"/>
                    </a:lnTo>
                    <a:lnTo>
                      <a:pt x="92" y="78"/>
                    </a:lnTo>
                    <a:lnTo>
                      <a:pt x="82" y="76"/>
                    </a:lnTo>
                    <a:lnTo>
                      <a:pt x="73" y="71"/>
                    </a:lnTo>
                    <a:lnTo>
                      <a:pt x="64" y="67"/>
                    </a:lnTo>
                    <a:lnTo>
                      <a:pt x="56" y="61"/>
                    </a:lnTo>
                    <a:lnTo>
                      <a:pt x="47" y="55"/>
                    </a:lnTo>
                    <a:lnTo>
                      <a:pt x="40" y="49"/>
                    </a:lnTo>
                    <a:lnTo>
                      <a:pt x="32" y="42"/>
                    </a:lnTo>
                    <a:lnTo>
                      <a:pt x="25" y="35"/>
                    </a:lnTo>
                    <a:lnTo>
                      <a:pt x="18" y="28"/>
                    </a:lnTo>
                    <a:lnTo>
                      <a:pt x="12" y="19"/>
                    </a:lnTo>
                    <a:lnTo>
                      <a:pt x="6" y="10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10"/>
                    </a:lnTo>
                    <a:lnTo>
                      <a:pt x="4" y="13"/>
                    </a:lnTo>
                    <a:lnTo>
                      <a:pt x="5" y="18"/>
                    </a:lnTo>
                    <a:lnTo>
                      <a:pt x="7" y="23"/>
                    </a:lnTo>
                    <a:lnTo>
                      <a:pt x="8" y="26"/>
                    </a:lnTo>
                    <a:lnTo>
                      <a:pt x="10" y="30"/>
                    </a:lnTo>
                    <a:lnTo>
                      <a:pt x="12" y="35"/>
                    </a:lnTo>
                    <a:close/>
                  </a:path>
                </a:pathLst>
              </a:custGeom>
              <a:solidFill>
                <a:srgbClr val="F2AF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70"/>
              <p:cNvSpPr>
                <a:spLocks/>
              </p:cNvSpPr>
              <p:nvPr/>
            </p:nvSpPr>
            <p:spPr bwMode="auto">
              <a:xfrm>
                <a:off x="1135" y="2674"/>
                <a:ext cx="47" cy="18"/>
              </a:xfrm>
              <a:custGeom>
                <a:avLst/>
                <a:gdLst>
                  <a:gd name="T0" fmla="*/ 20 w 235"/>
                  <a:gd name="T1" fmla="*/ 50 h 106"/>
                  <a:gd name="T2" fmla="*/ 47 w 235"/>
                  <a:gd name="T3" fmla="*/ 76 h 106"/>
                  <a:gd name="T4" fmla="*/ 71 w 235"/>
                  <a:gd name="T5" fmla="*/ 90 h 106"/>
                  <a:gd name="T6" fmla="*/ 88 w 235"/>
                  <a:gd name="T7" fmla="*/ 98 h 106"/>
                  <a:gd name="T8" fmla="*/ 107 w 235"/>
                  <a:gd name="T9" fmla="*/ 104 h 106"/>
                  <a:gd name="T10" fmla="*/ 126 w 235"/>
                  <a:gd name="T11" fmla="*/ 106 h 106"/>
                  <a:gd name="T12" fmla="*/ 146 w 235"/>
                  <a:gd name="T13" fmla="*/ 106 h 106"/>
                  <a:gd name="T14" fmla="*/ 168 w 235"/>
                  <a:gd name="T15" fmla="*/ 102 h 106"/>
                  <a:gd name="T16" fmla="*/ 189 w 235"/>
                  <a:gd name="T17" fmla="*/ 95 h 106"/>
                  <a:gd name="T18" fmla="*/ 209 w 235"/>
                  <a:gd name="T19" fmla="*/ 84 h 106"/>
                  <a:gd name="T20" fmla="*/ 220 w 235"/>
                  <a:gd name="T21" fmla="*/ 76 h 106"/>
                  <a:gd name="T22" fmla="*/ 224 w 235"/>
                  <a:gd name="T23" fmla="*/ 70 h 106"/>
                  <a:gd name="T24" fmla="*/ 228 w 235"/>
                  <a:gd name="T25" fmla="*/ 63 h 106"/>
                  <a:gd name="T26" fmla="*/ 233 w 235"/>
                  <a:gd name="T27" fmla="*/ 57 h 106"/>
                  <a:gd name="T28" fmla="*/ 235 w 235"/>
                  <a:gd name="T29" fmla="*/ 53 h 106"/>
                  <a:gd name="T30" fmla="*/ 235 w 235"/>
                  <a:gd name="T31" fmla="*/ 52 h 106"/>
                  <a:gd name="T32" fmla="*/ 235 w 235"/>
                  <a:gd name="T33" fmla="*/ 52 h 106"/>
                  <a:gd name="T34" fmla="*/ 235 w 235"/>
                  <a:gd name="T35" fmla="*/ 52 h 106"/>
                  <a:gd name="T36" fmla="*/ 224 w 235"/>
                  <a:gd name="T37" fmla="*/ 62 h 106"/>
                  <a:gd name="T38" fmla="*/ 201 w 235"/>
                  <a:gd name="T39" fmla="*/ 77 h 106"/>
                  <a:gd name="T40" fmla="*/ 176 w 235"/>
                  <a:gd name="T41" fmla="*/ 88 h 106"/>
                  <a:gd name="T42" fmla="*/ 149 w 235"/>
                  <a:gd name="T43" fmla="*/ 94 h 106"/>
                  <a:gd name="T44" fmla="*/ 124 w 235"/>
                  <a:gd name="T45" fmla="*/ 95 h 106"/>
                  <a:gd name="T46" fmla="*/ 103 w 235"/>
                  <a:gd name="T47" fmla="*/ 92 h 106"/>
                  <a:gd name="T48" fmla="*/ 83 w 235"/>
                  <a:gd name="T49" fmla="*/ 84 h 106"/>
                  <a:gd name="T50" fmla="*/ 64 w 235"/>
                  <a:gd name="T51" fmla="*/ 75 h 106"/>
                  <a:gd name="T52" fmla="*/ 47 w 235"/>
                  <a:gd name="T53" fmla="*/ 63 h 106"/>
                  <a:gd name="T54" fmla="*/ 31 w 235"/>
                  <a:gd name="T55" fmla="*/ 47 h 106"/>
                  <a:gd name="T56" fmla="*/ 17 w 235"/>
                  <a:gd name="T57" fmla="*/ 30 h 106"/>
                  <a:gd name="T58" fmla="*/ 6 w 235"/>
                  <a:gd name="T59" fmla="*/ 11 h 106"/>
                  <a:gd name="T60" fmla="*/ 1 w 235"/>
                  <a:gd name="T61" fmla="*/ 5 h 106"/>
                  <a:gd name="T62" fmla="*/ 2 w 235"/>
                  <a:gd name="T63" fmla="*/ 14 h 106"/>
                  <a:gd name="T64" fmla="*/ 4 w 235"/>
                  <a:gd name="T65" fmla="*/ 21 h 106"/>
                  <a:gd name="T66" fmla="*/ 7 w 235"/>
                  <a:gd name="T67" fmla="*/ 2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5" h="106">
                    <a:moveTo>
                      <a:pt x="8" y="33"/>
                    </a:moveTo>
                    <a:lnTo>
                      <a:pt x="20" y="50"/>
                    </a:lnTo>
                    <a:lnTo>
                      <a:pt x="33" y="63"/>
                    </a:lnTo>
                    <a:lnTo>
                      <a:pt x="47" y="76"/>
                    </a:lnTo>
                    <a:lnTo>
                      <a:pt x="63" y="87"/>
                    </a:lnTo>
                    <a:lnTo>
                      <a:pt x="71" y="90"/>
                    </a:lnTo>
                    <a:lnTo>
                      <a:pt x="79" y="95"/>
                    </a:lnTo>
                    <a:lnTo>
                      <a:pt x="88" y="98"/>
                    </a:lnTo>
                    <a:lnTo>
                      <a:pt x="97" y="101"/>
                    </a:lnTo>
                    <a:lnTo>
                      <a:pt x="107" y="104"/>
                    </a:lnTo>
                    <a:lnTo>
                      <a:pt x="116" y="105"/>
                    </a:lnTo>
                    <a:lnTo>
                      <a:pt x="126" y="106"/>
                    </a:lnTo>
                    <a:lnTo>
                      <a:pt x="135" y="106"/>
                    </a:lnTo>
                    <a:lnTo>
                      <a:pt x="146" y="106"/>
                    </a:lnTo>
                    <a:lnTo>
                      <a:pt x="157" y="104"/>
                    </a:lnTo>
                    <a:lnTo>
                      <a:pt x="168" y="102"/>
                    </a:lnTo>
                    <a:lnTo>
                      <a:pt x="179" y="99"/>
                    </a:lnTo>
                    <a:lnTo>
                      <a:pt x="189" y="95"/>
                    </a:lnTo>
                    <a:lnTo>
                      <a:pt x="199" y="90"/>
                    </a:lnTo>
                    <a:lnTo>
                      <a:pt x="209" y="84"/>
                    </a:lnTo>
                    <a:lnTo>
                      <a:pt x="218" y="78"/>
                    </a:lnTo>
                    <a:lnTo>
                      <a:pt x="220" y="76"/>
                    </a:lnTo>
                    <a:lnTo>
                      <a:pt x="222" y="72"/>
                    </a:lnTo>
                    <a:lnTo>
                      <a:pt x="224" y="70"/>
                    </a:lnTo>
                    <a:lnTo>
                      <a:pt x="226" y="66"/>
                    </a:lnTo>
                    <a:lnTo>
                      <a:pt x="228" y="63"/>
                    </a:lnTo>
                    <a:lnTo>
                      <a:pt x="231" y="59"/>
                    </a:lnTo>
                    <a:lnTo>
                      <a:pt x="233" y="57"/>
                    </a:lnTo>
                    <a:lnTo>
                      <a:pt x="235" y="53"/>
                    </a:lnTo>
                    <a:lnTo>
                      <a:pt x="235" y="53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1"/>
                    </a:lnTo>
                    <a:lnTo>
                      <a:pt x="224" y="62"/>
                    </a:lnTo>
                    <a:lnTo>
                      <a:pt x="213" y="70"/>
                    </a:lnTo>
                    <a:lnTo>
                      <a:pt x="201" y="77"/>
                    </a:lnTo>
                    <a:lnTo>
                      <a:pt x="189" y="83"/>
                    </a:lnTo>
                    <a:lnTo>
                      <a:pt x="176" y="88"/>
                    </a:lnTo>
                    <a:lnTo>
                      <a:pt x="163" y="92"/>
                    </a:lnTo>
                    <a:lnTo>
                      <a:pt x="149" y="94"/>
                    </a:lnTo>
                    <a:lnTo>
                      <a:pt x="135" y="95"/>
                    </a:lnTo>
                    <a:lnTo>
                      <a:pt x="124" y="95"/>
                    </a:lnTo>
                    <a:lnTo>
                      <a:pt x="114" y="94"/>
                    </a:lnTo>
                    <a:lnTo>
                      <a:pt x="103" y="92"/>
                    </a:lnTo>
                    <a:lnTo>
                      <a:pt x="93" y="88"/>
                    </a:lnTo>
                    <a:lnTo>
                      <a:pt x="83" y="84"/>
                    </a:lnTo>
                    <a:lnTo>
                      <a:pt x="73" y="80"/>
                    </a:lnTo>
                    <a:lnTo>
                      <a:pt x="64" y="75"/>
                    </a:lnTo>
                    <a:lnTo>
                      <a:pt x="55" y="69"/>
                    </a:lnTo>
                    <a:lnTo>
                      <a:pt x="47" y="63"/>
                    </a:lnTo>
                    <a:lnTo>
                      <a:pt x="39" y="56"/>
                    </a:lnTo>
                    <a:lnTo>
                      <a:pt x="31" y="47"/>
                    </a:lnTo>
                    <a:lnTo>
                      <a:pt x="24" y="39"/>
                    </a:lnTo>
                    <a:lnTo>
                      <a:pt x="17" y="30"/>
                    </a:lnTo>
                    <a:lnTo>
                      <a:pt x="11" y="21"/>
                    </a:lnTo>
                    <a:lnTo>
                      <a:pt x="6" y="11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9"/>
                    </a:lnTo>
                    <a:lnTo>
                      <a:pt x="2" y="14"/>
                    </a:lnTo>
                    <a:lnTo>
                      <a:pt x="3" y="17"/>
                    </a:lnTo>
                    <a:lnTo>
                      <a:pt x="4" y="21"/>
                    </a:lnTo>
                    <a:lnTo>
                      <a:pt x="5" y="26"/>
                    </a:lnTo>
                    <a:lnTo>
                      <a:pt x="7" y="29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F2B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71"/>
              <p:cNvSpPr>
                <a:spLocks/>
              </p:cNvSpPr>
              <p:nvPr/>
            </p:nvSpPr>
            <p:spPr bwMode="auto">
              <a:xfrm>
                <a:off x="1134" y="2672"/>
                <a:ext cx="49" cy="19"/>
              </a:xfrm>
              <a:custGeom>
                <a:avLst/>
                <a:gdLst>
                  <a:gd name="T0" fmla="*/ 10 w 242"/>
                  <a:gd name="T1" fmla="*/ 40 h 114"/>
                  <a:gd name="T2" fmla="*/ 22 w 242"/>
                  <a:gd name="T3" fmla="*/ 58 h 114"/>
                  <a:gd name="T4" fmla="*/ 36 w 242"/>
                  <a:gd name="T5" fmla="*/ 72 h 114"/>
                  <a:gd name="T6" fmla="*/ 51 w 242"/>
                  <a:gd name="T7" fmla="*/ 85 h 114"/>
                  <a:gd name="T8" fmla="*/ 68 w 242"/>
                  <a:gd name="T9" fmla="*/ 97 h 114"/>
                  <a:gd name="T10" fmla="*/ 86 w 242"/>
                  <a:gd name="T11" fmla="*/ 106 h 114"/>
                  <a:gd name="T12" fmla="*/ 105 w 242"/>
                  <a:gd name="T13" fmla="*/ 112 h 114"/>
                  <a:gd name="T14" fmla="*/ 126 w 242"/>
                  <a:gd name="T15" fmla="*/ 114 h 114"/>
                  <a:gd name="T16" fmla="*/ 149 w 242"/>
                  <a:gd name="T17" fmla="*/ 114 h 114"/>
                  <a:gd name="T18" fmla="*/ 174 w 242"/>
                  <a:gd name="T19" fmla="*/ 109 h 114"/>
                  <a:gd name="T20" fmla="*/ 197 w 242"/>
                  <a:gd name="T21" fmla="*/ 100 h 114"/>
                  <a:gd name="T22" fmla="*/ 218 w 242"/>
                  <a:gd name="T23" fmla="*/ 86 h 114"/>
                  <a:gd name="T24" fmla="*/ 229 w 242"/>
                  <a:gd name="T25" fmla="*/ 78 h 114"/>
                  <a:gd name="T26" fmla="*/ 232 w 242"/>
                  <a:gd name="T27" fmla="*/ 74 h 114"/>
                  <a:gd name="T28" fmla="*/ 233 w 242"/>
                  <a:gd name="T29" fmla="*/ 72 h 114"/>
                  <a:gd name="T30" fmla="*/ 235 w 242"/>
                  <a:gd name="T31" fmla="*/ 68 h 114"/>
                  <a:gd name="T32" fmla="*/ 237 w 242"/>
                  <a:gd name="T33" fmla="*/ 65 h 114"/>
                  <a:gd name="T34" fmla="*/ 238 w 242"/>
                  <a:gd name="T35" fmla="*/ 61 h 114"/>
                  <a:gd name="T36" fmla="*/ 240 w 242"/>
                  <a:gd name="T37" fmla="*/ 58 h 114"/>
                  <a:gd name="T38" fmla="*/ 241 w 242"/>
                  <a:gd name="T39" fmla="*/ 54 h 114"/>
                  <a:gd name="T40" fmla="*/ 230 w 242"/>
                  <a:gd name="T41" fmla="*/ 64 h 114"/>
                  <a:gd name="T42" fmla="*/ 207 w 242"/>
                  <a:gd name="T43" fmla="*/ 83 h 114"/>
                  <a:gd name="T44" fmla="*/ 180 w 242"/>
                  <a:gd name="T45" fmla="*/ 96 h 114"/>
                  <a:gd name="T46" fmla="*/ 151 w 242"/>
                  <a:gd name="T47" fmla="*/ 103 h 114"/>
                  <a:gd name="T48" fmla="*/ 125 w 242"/>
                  <a:gd name="T49" fmla="*/ 103 h 114"/>
                  <a:gd name="T50" fmla="*/ 102 w 242"/>
                  <a:gd name="T51" fmla="*/ 100 h 114"/>
                  <a:gd name="T52" fmla="*/ 82 w 242"/>
                  <a:gd name="T53" fmla="*/ 92 h 114"/>
                  <a:gd name="T54" fmla="*/ 63 w 242"/>
                  <a:gd name="T55" fmla="*/ 82 h 114"/>
                  <a:gd name="T56" fmla="*/ 45 w 242"/>
                  <a:gd name="T57" fmla="*/ 67 h 114"/>
                  <a:gd name="T58" fmla="*/ 30 w 242"/>
                  <a:gd name="T59" fmla="*/ 52 h 114"/>
                  <a:gd name="T60" fmla="*/ 16 w 242"/>
                  <a:gd name="T61" fmla="*/ 32 h 114"/>
                  <a:gd name="T62" fmla="*/ 5 w 242"/>
                  <a:gd name="T63" fmla="*/ 11 h 114"/>
                  <a:gd name="T64" fmla="*/ 0 w 242"/>
                  <a:gd name="T65" fmla="*/ 4 h 114"/>
                  <a:gd name="T66" fmla="*/ 1 w 242"/>
                  <a:gd name="T67" fmla="*/ 11 h 114"/>
                  <a:gd name="T68" fmla="*/ 2 w 242"/>
                  <a:gd name="T69" fmla="*/ 19 h 114"/>
                  <a:gd name="T70" fmla="*/ 3 w 242"/>
                  <a:gd name="T71" fmla="*/ 2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2" h="114">
                    <a:moveTo>
                      <a:pt x="4" y="30"/>
                    </a:moveTo>
                    <a:lnTo>
                      <a:pt x="10" y="40"/>
                    </a:lnTo>
                    <a:lnTo>
                      <a:pt x="16" y="49"/>
                    </a:lnTo>
                    <a:lnTo>
                      <a:pt x="22" y="58"/>
                    </a:lnTo>
                    <a:lnTo>
                      <a:pt x="29" y="65"/>
                    </a:lnTo>
                    <a:lnTo>
                      <a:pt x="36" y="72"/>
                    </a:lnTo>
                    <a:lnTo>
                      <a:pt x="44" y="79"/>
                    </a:lnTo>
                    <a:lnTo>
                      <a:pt x="51" y="85"/>
                    </a:lnTo>
                    <a:lnTo>
                      <a:pt x="60" y="91"/>
                    </a:lnTo>
                    <a:lnTo>
                      <a:pt x="68" y="97"/>
                    </a:lnTo>
                    <a:lnTo>
                      <a:pt x="77" y="101"/>
                    </a:lnTo>
                    <a:lnTo>
                      <a:pt x="86" y="106"/>
                    </a:lnTo>
                    <a:lnTo>
                      <a:pt x="96" y="108"/>
                    </a:lnTo>
                    <a:lnTo>
                      <a:pt x="105" y="112"/>
                    </a:lnTo>
                    <a:lnTo>
                      <a:pt x="116" y="113"/>
                    </a:lnTo>
                    <a:lnTo>
                      <a:pt x="126" y="114"/>
                    </a:lnTo>
                    <a:lnTo>
                      <a:pt x="136" y="114"/>
                    </a:lnTo>
                    <a:lnTo>
                      <a:pt x="149" y="114"/>
                    </a:lnTo>
                    <a:lnTo>
                      <a:pt x="161" y="112"/>
                    </a:lnTo>
                    <a:lnTo>
                      <a:pt x="174" y="109"/>
                    </a:lnTo>
                    <a:lnTo>
                      <a:pt x="185" y="106"/>
                    </a:lnTo>
                    <a:lnTo>
                      <a:pt x="197" y="100"/>
                    </a:lnTo>
                    <a:lnTo>
                      <a:pt x="208" y="94"/>
                    </a:lnTo>
                    <a:lnTo>
                      <a:pt x="218" y="86"/>
                    </a:lnTo>
                    <a:lnTo>
                      <a:pt x="228" y="79"/>
                    </a:lnTo>
                    <a:lnTo>
                      <a:pt x="229" y="78"/>
                    </a:lnTo>
                    <a:lnTo>
                      <a:pt x="230" y="76"/>
                    </a:lnTo>
                    <a:lnTo>
                      <a:pt x="232" y="74"/>
                    </a:lnTo>
                    <a:lnTo>
                      <a:pt x="232" y="73"/>
                    </a:lnTo>
                    <a:lnTo>
                      <a:pt x="233" y="72"/>
                    </a:lnTo>
                    <a:lnTo>
                      <a:pt x="234" y="70"/>
                    </a:lnTo>
                    <a:lnTo>
                      <a:pt x="235" y="68"/>
                    </a:lnTo>
                    <a:lnTo>
                      <a:pt x="236" y="67"/>
                    </a:lnTo>
                    <a:lnTo>
                      <a:pt x="237" y="65"/>
                    </a:lnTo>
                    <a:lnTo>
                      <a:pt x="237" y="64"/>
                    </a:lnTo>
                    <a:lnTo>
                      <a:pt x="238" y="61"/>
                    </a:lnTo>
                    <a:lnTo>
                      <a:pt x="239" y="59"/>
                    </a:lnTo>
                    <a:lnTo>
                      <a:pt x="240" y="58"/>
                    </a:lnTo>
                    <a:lnTo>
                      <a:pt x="241" y="55"/>
                    </a:lnTo>
                    <a:lnTo>
                      <a:pt x="241" y="54"/>
                    </a:lnTo>
                    <a:lnTo>
                      <a:pt x="242" y="52"/>
                    </a:lnTo>
                    <a:lnTo>
                      <a:pt x="230" y="64"/>
                    </a:lnTo>
                    <a:lnTo>
                      <a:pt x="219" y="73"/>
                    </a:lnTo>
                    <a:lnTo>
                      <a:pt x="207" y="83"/>
                    </a:lnTo>
                    <a:lnTo>
                      <a:pt x="194" y="90"/>
                    </a:lnTo>
                    <a:lnTo>
                      <a:pt x="180" y="96"/>
                    </a:lnTo>
                    <a:lnTo>
                      <a:pt x="166" y="100"/>
                    </a:lnTo>
                    <a:lnTo>
                      <a:pt x="151" y="103"/>
                    </a:lnTo>
                    <a:lnTo>
                      <a:pt x="136" y="103"/>
                    </a:lnTo>
                    <a:lnTo>
                      <a:pt x="125" y="103"/>
                    </a:lnTo>
                    <a:lnTo>
                      <a:pt x="114" y="102"/>
                    </a:lnTo>
                    <a:lnTo>
                      <a:pt x="102" y="100"/>
                    </a:lnTo>
                    <a:lnTo>
                      <a:pt x="92" y="96"/>
                    </a:lnTo>
                    <a:lnTo>
                      <a:pt x="82" y="92"/>
                    </a:lnTo>
                    <a:lnTo>
                      <a:pt x="72" y="88"/>
                    </a:lnTo>
                    <a:lnTo>
                      <a:pt x="63" y="82"/>
                    </a:lnTo>
                    <a:lnTo>
                      <a:pt x="54" y="74"/>
                    </a:lnTo>
                    <a:lnTo>
                      <a:pt x="45" y="67"/>
                    </a:lnTo>
                    <a:lnTo>
                      <a:pt x="37" y="60"/>
                    </a:lnTo>
                    <a:lnTo>
                      <a:pt x="30" y="52"/>
                    </a:lnTo>
                    <a:lnTo>
                      <a:pt x="23" y="42"/>
                    </a:lnTo>
                    <a:lnTo>
                      <a:pt x="16" y="32"/>
                    </a:lnTo>
                    <a:lnTo>
                      <a:pt x="10" y="22"/>
                    </a:lnTo>
                    <a:lnTo>
                      <a:pt x="5" y="11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1" y="11"/>
                    </a:lnTo>
                    <a:lnTo>
                      <a:pt x="1" y="16"/>
                    </a:lnTo>
                    <a:lnTo>
                      <a:pt x="2" y="19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F2B4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72"/>
              <p:cNvSpPr>
                <a:spLocks/>
              </p:cNvSpPr>
              <p:nvPr/>
            </p:nvSpPr>
            <p:spPr bwMode="auto">
              <a:xfrm>
                <a:off x="1134" y="2669"/>
                <a:ext cx="50" cy="21"/>
              </a:xfrm>
              <a:custGeom>
                <a:avLst/>
                <a:gdLst>
                  <a:gd name="T0" fmla="*/ 7 w 246"/>
                  <a:gd name="T1" fmla="*/ 39 h 123"/>
                  <a:gd name="T2" fmla="*/ 18 w 246"/>
                  <a:gd name="T3" fmla="*/ 58 h 123"/>
                  <a:gd name="T4" fmla="*/ 32 w 246"/>
                  <a:gd name="T5" fmla="*/ 75 h 123"/>
                  <a:gd name="T6" fmla="*/ 48 w 246"/>
                  <a:gd name="T7" fmla="*/ 91 h 123"/>
                  <a:gd name="T8" fmla="*/ 65 w 246"/>
                  <a:gd name="T9" fmla="*/ 103 h 123"/>
                  <a:gd name="T10" fmla="*/ 84 w 246"/>
                  <a:gd name="T11" fmla="*/ 112 h 123"/>
                  <a:gd name="T12" fmla="*/ 104 w 246"/>
                  <a:gd name="T13" fmla="*/ 120 h 123"/>
                  <a:gd name="T14" fmla="*/ 125 w 246"/>
                  <a:gd name="T15" fmla="*/ 123 h 123"/>
                  <a:gd name="T16" fmla="*/ 150 w 246"/>
                  <a:gd name="T17" fmla="*/ 122 h 123"/>
                  <a:gd name="T18" fmla="*/ 177 w 246"/>
                  <a:gd name="T19" fmla="*/ 116 h 123"/>
                  <a:gd name="T20" fmla="*/ 202 w 246"/>
                  <a:gd name="T21" fmla="*/ 105 h 123"/>
                  <a:gd name="T22" fmla="*/ 225 w 246"/>
                  <a:gd name="T23" fmla="*/ 90 h 123"/>
                  <a:gd name="T24" fmla="*/ 238 w 246"/>
                  <a:gd name="T25" fmla="*/ 76 h 123"/>
                  <a:gd name="T26" fmla="*/ 241 w 246"/>
                  <a:gd name="T27" fmla="*/ 69 h 123"/>
                  <a:gd name="T28" fmla="*/ 243 w 246"/>
                  <a:gd name="T29" fmla="*/ 62 h 123"/>
                  <a:gd name="T30" fmla="*/ 245 w 246"/>
                  <a:gd name="T31" fmla="*/ 56 h 123"/>
                  <a:gd name="T32" fmla="*/ 236 w 246"/>
                  <a:gd name="T33" fmla="*/ 66 h 123"/>
                  <a:gd name="T34" fmla="*/ 211 w 246"/>
                  <a:gd name="T35" fmla="*/ 87 h 123"/>
                  <a:gd name="T36" fmla="*/ 183 w 246"/>
                  <a:gd name="T37" fmla="*/ 103 h 123"/>
                  <a:gd name="T38" fmla="*/ 152 w 246"/>
                  <a:gd name="T39" fmla="*/ 111 h 123"/>
                  <a:gd name="T40" fmla="*/ 125 w 246"/>
                  <a:gd name="T41" fmla="*/ 112 h 123"/>
                  <a:gd name="T42" fmla="*/ 101 w 246"/>
                  <a:gd name="T43" fmla="*/ 108 h 123"/>
                  <a:gd name="T44" fmla="*/ 80 w 246"/>
                  <a:gd name="T45" fmla="*/ 99 h 123"/>
                  <a:gd name="T46" fmla="*/ 61 w 246"/>
                  <a:gd name="T47" fmla="*/ 87 h 123"/>
                  <a:gd name="T48" fmla="*/ 43 w 246"/>
                  <a:gd name="T49" fmla="*/ 73 h 123"/>
                  <a:gd name="T50" fmla="*/ 28 w 246"/>
                  <a:gd name="T51" fmla="*/ 55 h 123"/>
                  <a:gd name="T52" fmla="*/ 15 w 246"/>
                  <a:gd name="T53" fmla="*/ 34 h 123"/>
                  <a:gd name="T54" fmla="*/ 4 w 246"/>
                  <a:gd name="T55" fmla="*/ 12 h 123"/>
                  <a:gd name="T56" fmla="*/ 0 w 246"/>
                  <a:gd name="T57" fmla="*/ 3 h 123"/>
                  <a:gd name="T58" fmla="*/ 0 w 246"/>
                  <a:gd name="T59" fmla="*/ 11 h 123"/>
                  <a:gd name="T60" fmla="*/ 0 w 246"/>
                  <a:gd name="T61" fmla="*/ 18 h 123"/>
                  <a:gd name="T62" fmla="*/ 1 w 246"/>
                  <a:gd name="T63" fmla="*/ 2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6" h="123">
                    <a:moveTo>
                      <a:pt x="1" y="28"/>
                    </a:moveTo>
                    <a:lnTo>
                      <a:pt x="7" y="39"/>
                    </a:lnTo>
                    <a:lnTo>
                      <a:pt x="12" y="49"/>
                    </a:lnTo>
                    <a:lnTo>
                      <a:pt x="18" y="58"/>
                    </a:lnTo>
                    <a:lnTo>
                      <a:pt x="25" y="67"/>
                    </a:lnTo>
                    <a:lnTo>
                      <a:pt x="32" y="75"/>
                    </a:lnTo>
                    <a:lnTo>
                      <a:pt x="40" y="84"/>
                    </a:lnTo>
                    <a:lnTo>
                      <a:pt x="48" y="91"/>
                    </a:lnTo>
                    <a:lnTo>
                      <a:pt x="56" y="97"/>
                    </a:lnTo>
                    <a:lnTo>
                      <a:pt x="65" y="103"/>
                    </a:lnTo>
                    <a:lnTo>
                      <a:pt x="74" y="108"/>
                    </a:lnTo>
                    <a:lnTo>
                      <a:pt x="84" y="112"/>
                    </a:lnTo>
                    <a:lnTo>
                      <a:pt x="94" y="116"/>
                    </a:lnTo>
                    <a:lnTo>
                      <a:pt x="104" y="120"/>
                    </a:lnTo>
                    <a:lnTo>
                      <a:pt x="115" y="122"/>
                    </a:lnTo>
                    <a:lnTo>
                      <a:pt x="125" y="123"/>
                    </a:lnTo>
                    <a:lnTo>
                      <a:pt x="136" y="123"/>
                    </a:lnTo>
                    <a:lnTo>
                      <a:pt x="150" y="122"/>
                    </a:lnTo>
                    <a:lnTo>
                      <a:pt x="164" y="120"/>
                    </a:lnTo>
                    <a:lnTo>
                      <a:pt x="177" y="116"/>
                    </a:lnTo>
                    <a:lnTo>
                      <a:pt x="190" y="111"/>
                    </a:lnTo>
                    <a:lnTo>
                      <a:pt x="202" y="105"/>
                    </a:lnTo>
                    <a:lnTo>
                      <a:pt x="214" y="98"/>
                    </a:lnTo>
                    <a:lnTo>
                      <a:pt x="225" y="90"/>
                    </a:lnTo>
                    <a:lnTo>
                      <a:pt x="236" y="79"/>
                    </a:lnTo>
                    <a:lnTo>
                      <a:pt x="238" y="76"/>
                    </a:lnTo>
                    <a:lnTo>
                      <a:pt x="239" y="73"/>
                    </a:lnTo>
                    <a:lnTo>
                      <a:pt x="241" y="69"/>
                    </a:lnTo>
                    <a:lnTo>
                      <a:pt x="242" y="66"/>
                    </a:lnTo>
                    <a:lnTo>
                      <a:pt x="243" y="62"/>
                    </a:lnTo>
                    <a:lnTo>
                      <a:pt x="244" y="60"/>
                    </a:lnTo>
                    <a:lnTo>
                      <a:pt x="245" y="56"/>
                    </a:lnTo>
                    <a:lnTo>
                      <a:pt x="246" y="52"/>
                    </a:lnTo>
                    <a:lnTo>
                      <a:pt x="236" y="66"/>
                    </a:lnTo>
                    <a:lnTo>
                      <a:pt x="223" y="78"/>
                    </a:lnTo>
                    <a:lnTo>
                      <a:pt x="211" y="87"/>
                    </a:lnTo>
                    <a:lnTo>
                      <a:pt x="197" y="96"/>
                    </a:lnTo>
                    <a:lnTo>
                      <a:pt x="183" y="103"/>
                    </a:lnTo>
                    <a:lnTo>
                      <a:pt x="168" y="108"/>
                    </a:lnTo>
                    <a:lnTo>
                      <a:pt x="152" y="111"/>
                    </a:lnTo>
                    <a:lnTo>
                      <a:pt x="136" y="112"/>
                    </a:lnTo>
                    <a:lnTo>
                      <a:pt x="125" y="112"/>
                    </a:lnTo>
                    <a:lnTo>
                      <a:pt x="113" y="110"/>
                    </a:lnTo>
                    <a:lnTo>
                      <a:pt x="101" y="108"/>
                    </a:lnTo>
                    <a:lnTo>
                      <a:pt x="91" y="104"/>
                    </a:lnTo>
                    <a:lnTo>
                      <a:pt x="80" y="99"/>
                    </a:lnTo>
                    <a:lnTo>
                      <a:pt x="70" y="94"/>
                    </a:lnTo>
                    <a:lnTo>
                      <a:pt x="61" y="87"/>
                    </a:lnTo>
                    <a:lnTo>
                      <a:pt x="52" y="80"/>
                    </a:lnTo>
                    <a:lnTo>
                      <a:pt x="43" y="73"/>
                    </a:lnTo>
                    <a:lnTo>
                      <a:pt x="35" y="64"/>
                    </a:lnTo>
                    <a:lnTo>
                      <a:pt x="28" y="55"/>
                    </a:lnTo>
                    <a:lnTo>
                      <a:pt x="21" y="45"/>
                    </a:lnTo>
                    <a:lnTo>
                      <a:pt x="15" y="34"/>
                    </a:lnTo>
                    <a:lnTo>
                      <a:pt x="9" y="22"/>
                    </a:lnTo>
                    <a:lnTo>
                      <a:pt x="4" y="12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1" y="25"/>
                    </a:lnTo>
                    <a:lnTo>
                      <a:pt x="1" y="28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73"/>
              <p:cNvSpPr>
                <a:spLocks/>
              </p:cNvSpPr>
              <p:nvPr/>
            </p:nvSpPr>
            <p:spPr bwMode="auto">
              <a:xfrm>
                <a:off x="1134" y="2667"/>
                <a:ext cx="50" cy="22"/>
              </a:xfrm>
              <a:custGeom>
                <a:avLst/>
                <a:gdLst>
                  <a:gd name="T0" fmla="*/ 5 w 249"/>
                  <a:gd name="T1" fmla="*/ 40 h 132"/>
                  <a:gd name="T2" fmla="*/ 16 w 249"/>
                  <a:gd name="T3" fmla="*/ 61 h 132"/>
                  <a:gd name="T4" fmla="*/ 30 w 249"/>
                  <a:gd name="T5" fmla="*/ 79 h 132"/>
                  <a:gd name="T6" fmla="*/ 45 w 249"/>
                  <a:gd name="T7" fmla="*/ 96 h 132"/>
                  <a:gd name="T8" fmla="*/ 63 w 249"/>
                  <a:gd name="T9" fmla="*/ 111 h 132"/>
                  <a:gd name="T10" fmla="*/ 82 w 249"/>
                  <a:gd name="T11" fmla="*/ 121 h 132"/>
                  <a:gd name="T12" fmla="*/ 102 w 249"/>
                  <a:gd name="T13" fmla="*/ 129 h 132"/>
                  <a:gd name="T14" fmla="*/ 125 w 249"/>
                  <a:gd name="T15" fmla="*/ 132 h 132"/>
                  <a:gd name="T16" fmla="*/ 151 w 249"/>
                  <a:gd name="T17" fmla="*/ 132 h 132"/>
                  <a:gd name="T18" fmla="*/ 180 w 249"/>
                  <a:gd name="T19" fmla="*/ 125 h 132"/>
                  <a:gd name="T20" fmla="*/ 207 w 249"/>
                  <a:gd name="T21" fmla="*/ 112 h 132"/>
                  <a:gd name="T22" fmla="*/ 230 w 249"/>
                  <a:gd name="T23" fmla="*/ 93 h 132"/>
                  <a:gd name="T24" fmla="*/ 243 w 249"/>
                  <a:gd name="T25" fmla="*/ 77 h 132"/>
                  <a:gd name="T26" fmla="*/ 245 w 249"/>
                  <a:gd name="T27" fmla="*/ 71 h 132"/>
                  <a:gd name="T28" fmla="*/ 247 w 249"/>
                  <a:gd name="T29" fmla="*/ 64 h 132"/>
                  <a:gd name="T30" fmla="*/ 249 w 249"/>
                  <a:gd name="T31" fmla="*/ 58 h 132"/>
                  <a:gd name="T32" fmla="*/ 239 w 249"/>
                  <a:gd name="T33" fmla="*/ 69 h 132"/>
                  <a:gd name="T34" fmla="*/ 214 w 249"/>
                  <a:gd name="T35" fmla="*/ 94 h 132"/>
                  <a:gd name="T36" fmla="*/ 185 w 249"/>
                  <a:gd name="T37" fmla="*/ 112 h 132"/>
                  <a:gd name="T38" fmla="*/ 161 w 249"/>
                  <a:gd name="T39" fmla="*/ 119 h 132"/>
                  <a:gd name="T40" fmla="*/ 145 w 249"/>
                  <a:gd name="T41" fmla="*/ 121 h 132"/>
                  <a:gd name="T42" fmla="*/ 124 w 249"/>
                  <a:gd name="T43" fmla="*/ 121 h 132"/>
                  <a:gd name="T44" fmla="*/ 100 w 249"/>
                  <a:gd name="T45" fmla="*/ 117 h 132"/>
                  <a:gd name="T46" fmla="*/ 79 w 249"/>
                  <a:gd name="T47" fmla="*/ 108 h 132"/>
                  <a:gd name="T48" fmla="*/ 59 w 249"/>
                  <a:gd name="T49" fmla="*/ 95 h 132"/>
                  <a:gd name="T50" fmla="*/ 42 w 249"/>
                  <a:gd name="T51" fmla="*/ 79 h 132"/>
                  <a:gd name="T52" fmla="*/ 27 w 249"/>
                  <a:gd name="T53" fmla="*/ 60 h 132"/>
                  <a:gd name="T54" fmla="*/ 14 w 249"/>
                  <a:gd name="T55" fmla="*/ 37 h 132"/>
                  <a:gd name="T56" fmla="*/ 5 w 249"/>
                  <a:gd name="T57" fmla="*/ 14 h 132"/>
                  <a:gd name="T58" fmla="*/ 1 w 249"/>
                  <a:gd name="T59" fmla="*/ 4 h 132"/>
                  <a:gd name="T60" fmla="*/ 0 w 249"/>
                  <a:gd name="T61" fmla="*/ 11 h 132"/>
                  <a:gd name="T62" fmla="*/ 0 w 249"/>
                  <a:gd name="T63" fmla="*/ 18 h 132"/>
                  <a:gd name="T64" fmla="*/ 0 w 249"/>
                  <a:gd name="T65" fmla="*/ 2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9" h="132">
                    <a:moveTo>
                      <a:pt x="0" y="29"/>
                    </a:moveTo>
                    <a:lnTo>
                      <a:pt x="5" y="40"/>
                    </a:lnTo>
                    <a:lnTo>
                      <a:pt x="10" y="51"/>
                    </a:lnTo>
                    <a:lnTo>
                      <a:pt x="16" y="61"/>
                    </a:lnTo>
                    <a:lnTo>
                      <a:pt x="23" y="71"/>
                    </a:lnTo>
                    <a:lnTo>
                      <a:pt x="30" y="79"/>
                    </a:lnTo>
                    <a:lnTo>
                      <a:pt x="37" y="89"/>
                    </a:lnTo>
                    <a:lnTo>
                      <a:pt x="45" y="96"/>
                    </a:lnTo>
                    <a:lnTo>
                      <a:pt x="54" y="103"/>
                    </a:lnTo>
                    <a:lnTo>
                      <a:pt x="63" y="111"/>
                    </a:lnTo>
                    <a:lnTo>
                      <a:pt x="72" y="117"/>
                    </a:lnTo>
                    <a:lnTo>
                      <a:pt x="82" y="121"/>
                    </a:lnTo>
                    <a:lnTo>
                      <a:pt x="92" y="125"/>
                    </a:lnTo>
                    <a:lnTo>
                      <a:pt x="102" y="129"/>
                    </a:lnTo>
                    <a:lnTo>
                      <a:pt x="114" y="131"/>
                    </a:lnTo>
                    <a:lnTo>
                      <a:pt x="125" y="132"/>
                    </a:lnTo>
                    <a:lnTo>
                      <a:pt x="136" y="132"/>
                    </a:lnTo>
                    <a:lnTo>
                      <a:pt x="151" y="132"/>
                    </a:lnTo>
                    <a:lnTo>
                      <a:pt x="166" y="129"/>
                    </a:lnTo>
                    <a:lnTo>
                      <a:pt x="180" y="125"/>
                    </a:lnTo>
                    <a:lnTo>
                      <a:pt x="194" y="119"/>
                    </a:lnTo>
                    <a:lnTo>
                      <a:pt x="207" y="112"/>
                    </a:lnTo>
                    <a:lnTo>
                      <a:pt x="219" y="102"/>
                    </a:lnTo>
                    <a:lnTo>
                      <a:pt x="230" y="93"/>
                    </a:lnTo>
                    <a:lnTo>
                      <a:pt x="242" y="81"/>
                    </a:lnTo>
                    <a:lnTo>
                      <a:pt x="243" y="77"/>
                    </a:lnTo>
                    <a:lnTo>
                      <a:pt x="244" y="75"/>
                    </a:lnTo>
                    <a:lnTo>
                      <a:pt x="245" y="71"/>
                    </a:lnTo>
                    <a:lnTo>
                      <a:pt x="246" y="67"/>
                    </a:lnTo>
                    <a:lnTo>
                      <a:pt x="247" y="64"/>
                    </a:lnTo>
                    <a:lnTo>
                      <a:pt x="248" y="60"/>
                    </a:lnTo>
                    <a:lnTo>
                      <a:pt x="249" y="58"/>
                    </a:lnTo>
                    <a:lnTo>
                      <a:pt x="249" y="54"/>
                    </a:lnTo>
                    <a:lnTo>
                      <a:pt x="239" y="69"/>
                    </a:lnTo>
                    <a:lnTo>
                      <a:pt x="227" y="82"/>
                    </a:lnTo>
                    <a:lnTo>
                      <a:pt x="214" y="94"/>
                    </a:lnTo>
                    <a:lnTo>
                      <a:pt x="200" y="103"/>
                    </a:lnTo>
                    <a:lnTo>
                      <a:pt x="185" y="112"/>
                    </a:lnTo>
                    <a:lnTo>
                      <a:pt x="169" y="117"/>
                    </a:lnTo>
                    <a:lnTo>
                      <a:pt x="161" y="119"/>
                    </a:lnTo>
                    <a:lnTo>
                      <a:pt x="153" y="120"/>
                    </a:lnTo>
                    <a:lnTo>
                      <a:pt x="145" y="121"/>
                    </a:lnTo>
                    <a:lnTo>
                      <a:pt x="136" y="121"/>
                    </a:lnTo>
                    <a:lnTo>
                      <a:pt x="124" y="121"/>
                    </a:lnTo>
                    <a:lnTo>
                      <a:pt x="113" y="120"/>
                    </a:lnTo>
                    <a:lnTo>
                      <a:pt x="100" y="117"/>
                    </a:lnTo>
                    <a:lnTo>
                      <a:pt x="90" y="113"/>
                    </a:lnTo>
                    <a:lnTo>
                      <a:pt x="79" y="108"/>
                    </a:lnTo>
                    <a:lnTo>
                      <a:pt x="69" y="102"/>
                    </a:lnTo>
                    <a:lnTo>
                      <a:pt x="59" y="95"/>
                    </a:lnTo>
                    <a:lnTo>
                      <a:pt x="50" y="88"/>
                    </a:lnTo>
                    <a:lnTo>
                      <a:pt x="42" y="79"/>
                    </a:lnTo>
                    <a:lnTo>
                      <a:pt x="34" y="70"/>
                    </a:lnTo>
                    <a:lnTo>
                      <a:pt x="27" y="60"/>
                    </a:lnTo>
                    <a:lnTo>
                      <a:pt x="20" y="49"/>
                    </a:lnTo>
                    <a:lnTo>
                      <a:pt x="14" y="37"/>
                    </a:lnTo>
                    <a:lnTo>
                      <a:pt x="9" y="26"/>
                    </a:lnTo>
                    <a:lnTo>
                      <a:pt x="5" y="14"/>
                    </a:lnTo>
                    <a:lnTo>
                      <a:pt x="1" y="0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74"/>
              <p:cNvSpPr>
                <a:spLocks/>
              </p:cNvSpPr>
              <p:nvPr/>
            </p:nvSpPr>
            <p:spPr bwMode="auto">
              <a:xfrm>
                <a:off x="1134" y="2665"/>
                <a:ext cx="51" cy="23"/>
              </a:xfrm>
              <a:custGeom>
                <a:avLst/>
                <a:gdLst>
                  <a:gd name="T0" fmla="*/ 4 w 251"/>
                  <a:gd name="T1" fmla="*/ 40 h 140"/>
                  <a:gd name="T2" fmla="*/ 15 w 251"/>
                  <a:gd name="T3" fmla="*/ 62 h 140"/>
                  <a:gd name="T4" fmla="*/ 28 w 251"/>
                  <a:gd name="T5" fmla="*/ 83 h 140"/>
                  <a:gd name="T6" fmla="*/ 43 w 251"/>
                  <a:gd name="T7" fmla="*/ 101 h 140"/>
                  <a:gd name="T8" fmla="*/ 61 w 251"/>
                  <a:gd name="T9" fmla="*/ 115 h 140"/>
                  <a:gd name="T10" fmla="*/ 80 w 251"/>
                  <a:gd name="T11" fmla="*/ 127 h 140"/>
                  <a:gd name="T12" fmla="*/ 101 w 251"/>
                  <a:gd name="T13" fmla="*/ 136 h 140"/>
                  <a:gd name="T14" fmla="*/ 125 w 251"/>
                  <a:gd name="T15" fmla="*/ 140 h 140"/>
                  <a:gd name="T16" fmla="*/ 152 w 251"/>
                  <a:gd name="T17" fmla="*/ 139 h 140"/>
                  <a:gd name="T18" fmla="*/ 183 w 251"/>
                  <a:gd name="T19" fmla="*/ 131 h 140"/>
                  <a:gd name="T20" fmla="*/ 211 w 251"/>
                  <a:gd name="T21" fmla="*/ 115 h 140"/>
                  <a:gd name="T22" fmla="*/ 236 w 251"/>
                  <a:gd name="T23" fmla="*/ 94 h 140"/>
                  <a:gd name="T24" fmla="*/ 247 w 251"/>
                  <a:gd name="T25" fmla="*/ 77 h 140"/>
                  <a:gd name="T26" fmla="*/ 249 w 251"/>
                  <a:gd name="T27" fmla="*/ 71 h 140"/>
                  <a:gd name="T28" fmla="*/ 250 w 251"/>
                  <a:gd name="T29" fmla="*/ 64 h 140"/>
                  <a:gd name="T30" fmla="*/ 251 w 251"/>
                  <a:gd name="T31" fmla="*/ 58 h 140"/>
                  <a:gd name="T32" fmla="*/ 247 w 251"/>
                  <a:gd name="T33" fmla="*/ 62 h 140"/>
                  <a:gd name="T34" fmla="*/ 236 w 251"/>
                  <a:gd name="T35" fmla="*/ 78 h 140"/>
                  <a:gd name="T36" fmla="*/ 223 w 251"/>
                  <a:gd name="T37" fmla="*/ 91 h 140"/>
                  <a:gd name="T38" fmla="*/ 209 w 251"/>
                  <a:gd name="T39" fmla="*/ 103 h 140"/>
                  <a:gd name="T40" fmla="*/ 195 w 251"/>
                  <a:gd name="T41" fmla="*/ 114 h 140"/>
                  <a:gd name="T42" fmla="*/ 179 w 251"/>
                  <a:gd name="T43" fmla="*/ 121 h 140"/>
                  <a:gd name="T44" fmla="*/ 162 w 251"/>
                  <a:gd name="T45" fmla="*/ 126 h 140"/>
                  <a:gd name="T46" fmla="*/ 145 w 251"/>
                  <a:gd name="T47" fmla="*/ 130 h 140"/>
                  <a:gd name="T48" fmla="*/ 124 w 251"/>
                  <a:gd name="T49" fmla="*/ 128 h 140"/>
                  <a:gd name="T50" fmla="*/ 100 w 251"/>
                  <a:gd name="T51" fmla="*/ 124 h 140"/>
                  <a:gd name="T52" fmla="*/ 78 w 251"/>
                  <a:gd name="T53" fmla="*/ 114 h 140"/>
                  <a:gd name="T54" fmla="*/ 58 w 251"/>
                  <a:gd name="T55" fmla="*/ 101 h 140"/>
                  <a:gd name="T56" fmla="*/ 41 w 251"/>
                  <a:gd name="T57" fmla="*/ 84 h 140"/>
                  <a:gd name="T58" fmla="*/ 26 w 251"/>
                  <a:gd name="T59" fmla="*/ 62 h 140"/>
                  <a:gd name="T60" fmla="*/ 14 w 251"/>
                  <a:gd name="T61" fmla="*/ 40 h 140"/>
                  <a:gd name="T62" fmla="*/ 6 w 251"/>
                  <a:gd name="T63" fmla="*/ 15 h 140"/>
                  <a:gd name="T64" fmla="*/ 2 w 251"/>
                  <a:gd name="T65" fmla="*/ 4 h 140"/>
                  <a:gd name="T66" fmla="*/ 1 w 251"/>
                  <a:gd name="T67" fmla="*/ 11 h 140"/>
                  <a:gd name="T68" fmla="*/ 1 w 251"/>
                  <a:gd name="T69" fmla="*/ 17 h 140"/>
                  <a:gd name="T70" fmla="*/ 0 w 251"/>
                  <a:gd name="T71" fmla="*/ 2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1" h="140">
                    <a:moveTo>
                      <a:pt x="0" y="28"/>
                    </a:moveTo>
                    <a:lnTo>
                      <a:pt x="4" y="40"/>
                    </a:lnTo>
                    <a:lnTo>
                      <a:pt x="9" y="50"/>
                    </a:lnTo>
                    <a:lnTo>
                      <a:pt x="15" y="62"/>
                    </a:lnTo>
                    <a:lnTo>
                      <a:pt x="21" y="73"/>
                    </a:lnTo>
                    <a:lnTo>
                      <a:pt x="28" y="83"/>
                    </a:lnTo>
                    <a:lnTo>
                      <a:pt x="35" y="92"/>
                    </a:lnTo>
                    <a:lnTo>
                      <a:pt x="43" y="101"/>
                    </a:lnTo>
                    <a:lnTo>
                      <a:pt x="52" y="108"/>
                    </a:lnTo>
                    <a:lnTo>
                      <a:pt x="61" y="115"/>
                    </a:lnTo>
                    <a:lnTo>
                      <a:pt x="70" y="122"/>
                    </a:lnTo>
                    <a:lnTo>
                      <a:pt x="80" y="127"/>
                    </a:lnTo>
                    <a:lnTo>
                      <a:pt x="91" y="132"/>
                    </a:lnTo>
                    <a:lnTo>
                      <a:pt x="101" y="136"/>
                    </a:lnTo>
                    <a:lnTo>
                      <a:pt x="113" y="138"/>
                    </a:lnTo>
                    <a:lnTo>
                      <a:pt x="125" y="140"/>
                    </a:lnTo>
                    <a:lnTo>
                      <a:pt x="136" y="140"/>
                    </a:lnTo>
                    <a:lnTo>
                      <a:pt x="152" y="139"/>
                    </a:lnTo>
                    <a:lnTo>
                      <a:pt x="168" y="136"/>
                    </a:lnTo>
                    <a:lnTo>
                      <a:pt x="183" y="131"/>
                    </a:lnTo>
                    <a:lnTo>
                      <a:pt x="197" y="124"/>
                    </a:lnTo>
                    <a:lnTo>
                      <a:pt x="211" y="115"/>
                    </a:lnTo>
                    <a:lnTo>
                      <a:pt x="223" y="106"/>
                    </a:lnTo>
                    <a:lnTo>
                      <a:pt x="236" y="94"/>
                    </a:lnTo>
                    <a:lnTo>
                      <a:pt x="246" y="80"/>
                    </a:lnTo>
                    <a:lnTo>
                      <a:pt x="247" y="77"/>
                    </a:lnTo>
                    <a:lnTo>
                      <a:pt x="248" y="73"/>
                    </a:lnTo>
                    <a:lnTo>
                      <a:pt x="249" y="71"/>
                    </a:lnTo>
                    <a:lnTo>
                      <a:pt x="249" y="67"/>
                    </a:lnTo>
                    <a:lnTo>
                      <a:pt x="250" y="64"/>
                    </a:lnTo>
                    <a:lnTo>
                      <a:pt x="250" y="61"/>
                    </a:lnTo>
                    <a:lnTo>
                      <a:pt x="251" y="58"/>
                    </a:lnTo>
                    <a:lnTo>
                      <a:pt x="251" y="54"/>
                    </a:lnTo>
                    <a:lnTo>
                      <a:pt x="247" y="62"/>
                    </a:lnTo>
                    <a:lnTo>
                      <a:pt x="241" y="71"/>
                    </a:lnTo>
                    <a:lnTo>
                      <a:pt x="236" y="78"/>
                    </a:lnTo>
                    <a:lnTo>
                      <a:pt x="229" y="85"/>
                    </a:lnTo>
                    <a:lnTo>
                      <a:pt x="223" y="91"/>
                    </a:lnTo>
                    <a:lnTo>
                      <a:pt x="216" y="98"/>
                    </a:lnTo>
                    <a:lnTo>
                      <a:pt x="209" y="103"/>
                    </a:lnTo>
                    <a:lnTo>
                      <a:pt x="202" y="109"/>
                    </a:lnTo>
                    <a:lnTo>
                      <a:pt x="195" y="114"/>
                    </a:lnTo>
                    <a:lnTo>
                      <a:pt x="187" y="118"/>
                    </a:lnTo>
                    <a:lnTo>
                      <a:pt x="179" y="121"/>
                    </a:lnTo>
                    <a:lnTo>
                      <a:pt x="171" y="124"/>
                    </a:lnTo>
                    <a:lnTo>
                      <a:pt x="162" y="126"/>
                    </a:lnTo>
                    <a:lnTo>
                      <a:pt x="154" y="128"/>
                    </a:lnTo>
                    <a:lnTo>
                      <a:pt x="145" y="130"/>
                    </a:lnTo>
                    <a:lnTo>
                      <a:pt x="136" y="130"/>
                    </a:lnTo>
                    <a:lnTo>
                      <a:pt x="124" y="128"/>
                    </a:lnTo>
                    <a:lnTo>
                      <a:pt x="112" y="127"/>
                    </a:lnTo>
                    <a:lnTo>
                      <a:pt x="100" y="124"/>
                    </a:lnTo>
                    <a:lnTo>
                      <a:pt x="89" y="120"/>
                    </a:lnTo>
                    <a:lnTo>
                      <a:pt x="78" y="114"/>
                    </a:lnTo>
                    <a:lnTo>
                      <a:pt x="68" y="108"/>
                    </a:lnTo>
                    <a:lnTo>
                      <a:pt x="58" y="101"/>
                    </a:lnTo>
                    <a:lnTo>
                      <a:pt x="49" y="92"/>
                    </a:lnTo>
                    <a:lnTo>
                      <a:pt x="41" y="84"/>
                    </a:lnTo>
                    <a:lnTo>
                      <a:pt x="33" y="73"/>
                    </a:lnTo>
                    <a:lnTo>
                      <a:pt x="26" y="62"/>
                    </a:lnTo>
                    <a:lnTo>
                      <a:pt x="20" y="52"/>
                    </a:lnTo>
                    <a:lnTo>
                      <a:pt x="14" y="40"/>
                    </a:lnTo>
                    <a:lnTo>
                      <a:pt x="10" y="27"/>
                    </a:lnTo>
                    <a:lnTo>
                      <a:pt x="6" y="15"/>
                    </a:lnTo>
                    <a:lnTo>
                      <a:pt x="3" y="0"/>
                    </a:lnTo>
                    <a:lnTo>
                      <a:pt x="2" y="4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1" y="13"/>
                    </a:lnTo>
                    <a:lnTo>
                      <a:pt x="1" y="17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3B8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75"/>
              <p:cNvSpPr>
                <a:spLocks/>
              </p:cNvSpPr>
              <p:nvPr/>
            </p:nvSpPr>
            <p:spPr bwMode="auto">
              <a:xfrm>
                <a:off x="1135" y="2663"/>
                <a:ext cx="50" cy="24"/>
              </a:xfrm>
              <a:custGeom>
                <a:avLst/>
                <a:gdLst>
                  <a:gd name="T0" fmla="*/ 4 w 251"/>
                  <a:gd name="T1" fmla="*/ 39 h 146"/>
                  <a:gd name="T2" fmla="*/ 13 w 251"/>
                  <a:gd name="T3" fmla="*/ 62 h 146"/>
                  <a:gd name="T4" fmla="*/ 26 w 251"/>
                  <a:gd name="T5" fmla="*/ 85 h 146"/>
                  <a:gd name="T6" fmla="*/ 41 w 251"/>
                  <a:gd name="T7" fmla="*/ 104 h 146"/>
                  <a:gd name="T8" fmla="*/ 58 w 251"/>
                  <a:gd name="T9" fmla="*/ 120 h 146"/>
                  <a:gd name="T10" fmla="*/ 78 w 251"/>
                  <a:gd name="T11" fmla="*/ 133 h 146"/>
                  <a:gd name="T12" fmla="*/ 99 w 251"/>
                  <a:gd name="T13" fmla="*/ 142 h 146"/>
                  <a:gd name="T14" fmla="*/ 123 w 251"/>
                  <a:gd name="T15" fmla="*/ 146 h 146"/>
                  <a:gd name="T16" fmla="*/ 144 w 251"/>
                  <a:gd name="T17" fmla="*/ 146 h 146"/>
                  <a:gd name="T18" fmla="*/ 160 w 251"/>
                  <a:gd name="T19" fmla="*/ 144 h 146"/>
                  <a:gd name="T20" fmla="*/ 184 w 251"/>
                  <a:gd name="T21" fmla="*/ 137 h 146"/>
                  <a:gd name="T22" fmla="*/ 213 w 251"/>
                  <a:gd name="T23" fmla="*/ 119 h 146"/>
                  <a:gd name="T24" fmla="*/ 238 w 251"/>
                  <a:gd name="T25" fmla="*/ 94 h 146"/>
                  <a:gd name="T26" fmla="*/ 249 w 251"/>
                  <a:gd name="T27" fmla="*/ 76 h 146"/>
                  <a:gd name="T28" fmla="*/ 250 w 251"/>
                  <a:gd name="T29" fmla="*/ 70 h 146"/>
                  <a:gd name="T30" fmla="*/ 251 w 251"/>
                  <a:gd name="T31" fmla="*/ 62 h 146"/>
                  <a:gd name="T32" fmla="*/ 251 w 251"/>
                  <a:gd name="T33" fmla="*/ 57 h 146"/>
                  <a:gd name="T34" fmla="*/ 247 w 251"/>
                  <a:gd name="T35" fmla="*/ 62 h 146"/>
                  <a:gd name="T36" fmla="*/ 237 w 251"/>
                  <a:gd name="T37" fmla="*/ 79 h 146"/>
                  <a:gd name="T38" fmla="*/ 224 w 251"/>
                  <a:gd name="T39" fmla="*/ 95 h 146"/>
                  <a:gd name="T40" fmla="*/ 210 w 251"/>
                  <a:gd name="T41" fmla="*/ 108 h 146"/>
                  <a:gd name="T42" fmla="*/ 196 w 251"/>
                  <a:gd name="T43" fmla="*/ 119 h 146"/>
                  <a:gd name="T44" fmla="*/ 179 w 251"/>
                  <a:gd name="T45" fmla="*/ 127 h 146"/>
                  <a:gd name="T46" fmla="*/ 162 w 251"/>
                  <a:gd name="T47" fmla="*/ 133 h 146"/>
                  <a:gd name="T48" fmla="*/ 144 w 251"/>
                  <a:gd name="T49" fmla="*/ 136 h 146"/>
                  <a:gd name="T50" fmla="*/ 123 w 251"/>
                  <a:gd name="T51" fmla="*/ 136 h 146"/>
                  <a:gd name="T52" fmla="*/ 98 w 251"/>
                  <a:gd name="T53" fmla="*/ 130 h 146"/>
                  <a:gd name="T54" fmla="*/ 76 w 251"/>
                  <a:gd name="T55" fmla="*/ 120 h 146"/>
                  <a:gd name="T56" fmla="*/ 57 w 251"/>
                  <a:gd name="T57" fmla="*/ 106 h 146"/>
                  <a:gd name="T58" fmla="*/ 39 w 251"/>
                  <a:gd name="T59" fmla="*/ 88 h 146"/>
                  <a:gd name="T60" fmla="*/ 25 w 251"/>
                  <a:gd name="T61" fmla="*/ 66 h 146"/>
                  <a:gd name="T62" fmla="*/ 14 w 251"/>
                  <a:gd name="T63" fmla="*/ 41 h 146"/>
                  <a:gd name="T64" fmla="*/ 7 w 251"/>
                  <a:gd name="T65" fmla="*/ 15 h 146"/>
                  <a:gd name="T66" fmla="*/ 4 w 251"/>
                  <a:gd name="T67" fmla="*/ 3 h 146"/>
                  <a:gd name="T68" fmla="*/ 3 w 251"/>
                  <a:gd name="T69" fmla="*/ 10 h 146"/>
                  <a:gd name="T70" fmla="*/ 1 w 251"/>
                  <a:gd name="T71" fmla="*/ 16 h 146"/>
                  <a:gd name="T72" fmla="*/ 0 w 251"/>
                  <a:gd name="T73" fmla="*/ 2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1" h="146">
                    <a:moveTo>
                      <a:pt x="0" y="25"/>
                    </a:moveTo>
                    <a:lnTo>
                      <a:pt x="4" y="39"/>
                    </a:lnTo>
                    <a:lnTo>
                      <a:pt x="8" y="51"/>
                    </a:lnTo>
                    <a:lnTo>
                      <a:pt x="13" y="62"/>
                    </a:lnTo>
                    <a:lnTo>
                      <a:pt x="19" y="74"/>
                    </a:lnTo>
                    <a:lnTo>
                      <a:pt x="26" y="85"/>
                    </a:lnTo>
                    <a:lnTo>
                      <a:pt x="33" y="95"/>
                    </a:lnTo>
                    <a:lnTo>
                      <a:pt x="41" y="104"/>
                    </a:lnTo>
                    <a:lnTo>
                      <a:pt x="49" y="113"/>
                    </a:lnTo>
                    <a:lnTo>
                      <a:pt x="58" y="120"/>
                    </a:lnTo>
                    <a:lnTo>
                      <a:pt x="68" y="127"/>
                    </a:lnTo>
                    <a:lnTo>
                      <a:pt x="78" y="133"/>
                    </a:lnTo>
                    <a:lnTo>
                      <a:pt x="89" y="138"/>
                    </a:lnTo>
                    <a:lnTo>
                      <a:pt x="99" y="142"/>
                    </a:lnTo>
                    <a:lnTo>
                      <a:pt x="112" y="145"/>
                    </a:lnTo>
                    <a:lnTo>
                      <a:pt x="123" y="146"/>
                    </a:lnTo>
                    <a:lnTo>
                      <a:pt x="135" y="146"/>
                    </a:lnTo>
                    <a:lnTo>
                      <a:pt x="144" y="146"/>
                    </a:lnTo>
                    <a:lnTo>
                      <a:pt x="152" y="145"/>
                    </a:lnTo>
                    <a:lnTo>
                      <a:pt x="160" y="144"/>
                    </a:lnTo>
                    <a:lnTo>
                      <a:pt x="168" y="142"/>
                    </a:lnTo>
                    <a:lnTo>
                      <a:pt x="184" y="137"/>
                    </a:lnTo>
                    <a:lnTo>
                      <a:pt x="199" y="128"/>
                    </a:lnTo>
                    <a:lnTo>
                      <a:pt x="213" y="119"/>
                    </a:lnTo>
                    <a:lnTo>
                      <a:pt x="226" y="107"/>
                    </a:lnTo>
                    <a:lnTo>
                      <a:pt x="238" y="94"/>
                    </a:lnTo>
                    <a:lnTo>
                      <a:pt x="248" y="79"/>
                    </a:lnTo>
                    <a:lnTo>
                      <a:pt x="249" y="76"/>
                    </a:lnTo>
                    <a:lnTo>
                      <a:pt x="249" y="72"/>
                    </a:lnTo>
                    <a:lnTo>
                      <a:pt x="250" y="70"/>
                    </a:lnTo>
                    <a:lnTo>
                      <a:pt x="250" y="66"/>
                    </a:lnTo>
                    <a:lnTo>
                      <a:pt x="251" y="62"/>
                    </a:lnTo>
                    <a:lnTo>
                      <a:pt x="251" y="60"/>
                    </a:lnTo>
                    <a:lnTo>
                      <a:pt x="251" y="57"/>
                    </a:lnTo>
                    <a:lnTo>
                      <a:pt x="251" y="53"/>
                    </a:lnTo>
                    <a:lnTo>
                      <a:pt x="247" y="62"/>
                    </a:lnTo>
                    <a:lnTo>
                      <a:pt x="242" y="71"/>
                    </a:lnTo>
                    <a:lnTo>
                      <a:pt x="237" y="79"/>
                    </a:lnTo>
                    <a:lnTo>
                      <a:pt x="231" y="86"/>
                    </a:lnTo>
                    <a:lnTo>
                      <a:pt x="224" y="95"/>
                    </a:lnTo>
                    <a:lnTo>
                      <a:pt x="217" y="101"/>
                    </a:lnTo>
                    <a:lnTo>
                      <a:pt x="210" y="108"/>
                    </a:lnTo>
                    <a:lnTo>
                      <a:pt x="203" y="113"/>
                    </a:lnTo>
                    <a:lnTo>
                      <a:pt x="196" y="119"/>
                    </a:lnTo>
                    <a:lnTo>
                      <a:pt x="188" y="122"/>
                    </a:lnTo>
                    <a:lnTo>
                      <a:pt x="179" y="127"/>
                    </a:lnTo>
                    <a:lnTo>
                      <a:pt x="171" y="130"/>
                    </a:lnTo>
                    <a:lnTo>
                      <a:pt x="162" y="133"/>
                    </a:lnTo>
                    <a:lnTo>
                      <a:pt x="153" y="134"/>
                    </a:lnTo>
                    <a:lnTo>
                      <a:pt x="144" y="136"/>
                    </a:lnTo>
                    <a:lnTo>
                      <a:pt x="135" y="136"/>
                    </a:lnTo>
                    <a:lnTo>
                      <a:pt x="123" y="136"/>
                    </a:lnTo>
                    <a:lnTo>
                      <a:pt x="111" y="133"/>
                    </a:lnTo>
                    <a:lnTo>
                      <a:pt x="98" y="130"/>
                    </a:lnTo>
                    <a:lnTo>
                      <a:pt x="87" y="126"/>
                    </a:lnTo>
                    <a:lnTo>
                      <a:pt x="76" y="120"/>
                    </a:lnTo>
                    <a:lnTo>
                      <a:pt x="66" y="113"/>
                    </a:lnTo>
                    <a:lnTo>
                      <a:pt x="57" y="106"/>
                    </a:lnTo>
                    <a:lnTo>
                      <a:pt x="48" y="97"/>
                    </a:lnTo>
                    <a:lnTo>
                      <a:pt x="39" y="88"/>
                    </a:lnTo>
                    <a:lnTo>
                      <a:pt x="32" y="77"/>
                    </a:lnTo>
                    <a:lnTo>
                      <a:pt x="25" y="66"/>
                    </a:lnTo>
                    <a:lnTo>
                      <a:pt x="19" y="54"/>
                    </a:lnTo>
                    <a:lnTo>
                      <a:pt x="14" y="41"/>
                    </a:lnTo>
                    <a:lnTo>
                      <a:pt x="10" y="28"/>
                    </a:lnTo>
                    <a:lnTo>
                      <a:pt x="7" y="15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3" y="10"/>
                    </a:lnTo>
                    <a:lnTo>
                      <a:pt x="2" y="12"/>
                    </a:lnTo>
                    <a:lnTo>
                      <a:pt x="1" y="16"/>
                    </a:lnTo>
                    <a:lnTo>
                      <a:pt x="1" y="19"/>
                    </a:lnTo>
                    <a:lnTo>
                      <a:pt x="0" y="22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3BA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Freeform 76"/>
              <p:cNvSpPr>
                <a:spLocks/>
              </p:cNvSpPr>
              <p:nvPr/>
            </p:nvSpPr>
            <p:spPr bwMode="auto">
              <a:xfrm>
                <a:off x="1135" y="2661"/>
                <a:ext cx="50" cy="25"/>
              </a:xfrm>
              <a:custGeom>
                <a:avLst/>
                <a:gdLst>
                  <a:gd name="T0" fmla="*/ 3 w 249"/>
                  <a:gd name="T1" fmla="*/ 39 h 154"/>
                  <a:gd name="T2" fmla="*/ 11 w 249"/>
                  <a:gd name="T3" fmla="*/ 64 h 154"/>
                  <a:gd name="T4" fmla="*/ 23 w 249"/>
                  <a:gd name="T5" fmla="*/ 86 h 154"/>
                  <a:gd name="T6" fmla="*/ 38 w 249"/>
                  <a:gd name="T7" fmla="*/ 108 h 154"/>
                  <a:gd name="T8" fmla="*/ 55 w 249"/>
                  <a:gd name="T9" fmla="*/ 125 h 154"/>
                  <a:gd name="T10" fmla="*/ 75 w 249"/>
                  <a:gd name="T11" fmla="*/ 138 h 154"/>
                  <a:gd name="T12" fmla="*/ 97 w 249"/>
                  <a:gd name="T13" fmla="*/ 148 h 154"/>
                  <a:gd name="T14" fmla="*/ 121 w 249"/>
                  <a:gd name="T15" fmla="*/ 152 h 154"/>
                  <a:gd name="T16" fmla="*/ 142 w 249"/>
                  <a:gd name="T17" fmla="*/ 154 h 154"/>
                  <a:gd name="T18" fmla="*/ 159 w 249"/>
                  <a:gd name="T19" fmla="*/ 150 h 154"/>
                  <a:gd name="T20" fmla="*/ 176 w 249"/>
                  <a:gd name="T21" fmla="*/ 145 h 154"/>
                  <a:gd name="T22" fmla="*/ 192 w 249"/>
                  <a:gd name="T23" fmla="*/ 138 h 154"/>
                  <a:gd name="T24" fmla="*/ 206 w 249"/>
                  <a:gd name="T25" fmla="*/ 127 h 154"/>
                  <a:gd name="T26" fmla="*/ 220 w 249"/>
                  <a:gd name="T27" fmla="*/ 115 h 154"/>
                  <a:gd name="T28" fmla="*/ 233 w 249"/>
                  <a:gd name="T29" fmla="*/ 102 h 154"/>
                  <a:gd name="T30" fmla="*/ 244 w 249"/>
                  <a:gd name="T31" fmla="*/ 86 h 154"/>
                  <a:gd name="T32" fmla="*/ 249 w 249"/>
                  <a:gd name="T33" fmla="*/ 74 h 154"/>
                  <a:gd name="T34" fmla="*/ 249 w 249"/>
                  <a:gd name="T35" fmla="*/ 69 h 154"/>
                  <a:gd name="T36" fmla="*/ 249 w 249"/>
                  <a:gd name="T37" fmla="*/ 63 h 154"/>
                  <a:gd name="T38" fmla="*/ 249 w 249"/>
                  <a:gd name="T39" fmla="*/ 57 h 154"/>
                  <a:gd name="T40" fmla="*/ 245 w 249"/>
                  <a:gd name="T41" fmla="*/ 63 h 154"/>
                  <a:gd name="T42" fmla="*/ 236 w 249"/>
                  <a:gd name="T43" fmla="*/ 80 h 154"/>
                  <a:gd name="T44" fmla="*/ 223 w 249"/>
                  <a:gd name="T45" fmla="*/ 97 h 154"/>
                  <a:gd name="T46" fmla="*/ 210 w 249"/>
                  <a:gd name="T47" fmla="*/ 112 h 154"/>
                  <a:gd name="T48" fmla="*/ 195 w 249"/>
                  <a:gd name="T49" fmla="*/ 124 h 154"/>
                  <a:gd name="T50" fmla="*/ 179 w 249"/>
                  <a:gd name="T51" fmla="*/ 133 h 154"/>
                  <a:gd name="T52" fmla="*/ 161 w 249"/>
                  <a:gd name="T53" fmla="*/ 139 h 154"/>
                  <a:gd name="T54" fmla="*/ 143 w 249"/>
                  <a:gd name="T55" fmla="*/ 143 h 154"/>
                  <a:gd name="T56" fmla="*/ 121 w 249"/>
                  <a:gd name="T57" fmla="*/ 142 h 154"/>
                  <a:gd name="T58" fmla="*/ 96 w 249"/>
                  <a:gd name="T59" fmla="*/ 137 h 154"/>
                  <a:gd name="T60" fmla="*/ 74 w 249"/>
                  <a:gd name="T61" fmla="*/ 126 h 154"/>
                  <a:gd name="T62" fmla="*/ 54 w 249"/>
                  <a:gd name="T63" fmla="*/ 110 h 154"/>
                  <a:gd name="T64" fmla="*/ 37 w 249"/>
                  <a:gd name="T65" fmla="*/ 91 h 154"/>
                  <a:gd name="T66" fmla="*/ 24 w 249"/>
                  <a:gd name="T67" fmla="*/ 69 h 154"/>
                  <a:gd name="T68" fmla="*/ 14 w 249"/>
                  <a:gd name="T69" fmla="*/ 43 h 154"/>
                  <a:gd name="T70" fmla="*/ 8 w 249"/>
                  <a:gd name="T71" fmla="*/ 15 h 154"/>
                  <a:gd name="T72" fmla="*/ 5 w 249"/>
                  <a:gd name="T73" fmla="*/ 3 h 154"/>
                  <a:gd name="T74" fmla="*/ 4 w 249"/>
                  <a:gd name="T75" fmla="*/ 9 h 154"/>
                  <a:gd name="T76" fmla="*/ 2 w 249"/>
                  <a:gd name="T77" fmla="*/ 16 h 154"/>
                  <a:gd name="T78" fmla="*/ 1 w 249"/>
                  <a:gd name="T79" fmla="*/ 2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9" h="154">
                    <a:moveTo>
                      <a:pt x="0" y="24"/>
                    </a:moveTo>
                    <a:lnTo>
                      <a:pt x="3" y="39"/>
                    </a:lnTo>
                    <a:lnTo>
                      <a:pt x="7" y="51"/>
                    </a:lnTo>
                    <a:lnTo>
                      <a:pt x="11" y="64"/>
                    </a:lnTo>
                    <a:lnTo>
                      <a:pt x="17" y="76"/>
                    </a:lnTo>
                    <a:lnTo>
                      <a:pt x="23" y="86"/>
                    </a:lnTo>
                    <a:lnTo>
                      <a:pt x="30" y="97"/>
                    </a:lnTo>
                    <a:lnTo>
                      <a:pt x="38" y="108"/>
                    </a:lnTo>
                    <a:lnTo>
                      <a:pt x="46" y="116"/>
                    </a:lnTo>
                    <a:lnTo>
                      <a:pt x="55" y="125"/>
                    </a:lnTo>
                    <a:lnTo>
                      <a:pt x="65" y="132"/>
                    </a:lnTo>
                    <a:lnTo>
                      <a:pt x="75" y="138"/>
                    </a:lnTo>
                    <a:lnTo>
                      <a:pt x="86" y="144"/>
                    </a:lnTo>
                    <a:lnTo>
                      <a:pt x="97" y="148"/>
                    </a:lnTo>
                    <a:lnTo>
                      <a:pt x="109" y="151"/>
                    </a:lnTo>
                    <a:lnTo>
                      <a:pt x="121" y="152"/>
                    </a:lnTo>
                    <a:lnTo>
                      <a:pt x="133" y="154"/>
                    </a:lnTo>
                    <a:lnTo>
                      <a:pt x="142" y="154"/>
                    </a:lnTo>
                    <a:lnTo>
                      <a:pt x="151" y="152"/>
                    </a:lnTo>
                    <a:lnTo>
                      <a:pt x="159" y="150"/>
                    </a:lnTo>
                    <a:lnTo>
                      <a:pt x="168" y="148"/>
                    </a:lnTo>
                    <a:lnTo>
                      <a:pt x="176" y="145"/>
                    </a:lnTo>
                    <a:lnTo>
                      <a:pt x="184" y="142"/>
                    </a:lnTo>
                    <a:lnTo>
                      <a:pt x="192" y="138"/>
                    </a:lnTo>
                    <a:lnTo>
                      <a:pt x="199" y="133"/>
                    </a:lnTo>
                    <a:lnTo>
                      <a:pt x="206" y="127"/>
                    </a:lnTo>
                    <a:lnTo>
                      <a:pt x="213" y="122"/>
                    </a:lnTo>
                    <a:lnTo>
                      <a:pt x="220" y="115"/>
                    </a:lnTo>
                    <a:lnTo>
                      <a:pt x="226" y="109"/>
                    </a:lnTo>
                    <a:lnTo>
                      <a:pt x="233" y="102"/>
                    </a:lnTo>
                    <a:lnTo>
                      <a:pt x="238" y="95"/>
                    </a:lnTo>
                    <a:lnTo>
                      <a:pt x="244" y="86"/>
                    </a:lnTo>
                    <a:lnTo>
                      <a:pt x="248" y="78"/>
                    </a:lnTo>
                    <a:lnTo>
                      <a:pt x="249" y="74"/>
                    </a:lnTo>
                    <a:lnTo>
                      <a:pt x="249" y="72"/>
                    </a:lnTo>
                    <a:lnTo>
                      <a:pt x="249" y="69"/>
                    </a:lnTo>
                    <a:lnTo>
                      <a:pt x="249" y="65"/>
                    </a:lnTo>
                    <a:lnTo>
                      <a:pt x="249" y="63"/>
                    </a:lnTo>
                    <a:lnTo>
                      <a:pt x="249" y="59"/>
                    </a:lnTo>
                    <a:lnTo>
                      <a:pt x="249" y="57"/>
                    </a:lnTo>
                    <a:lnTo>
                      <a:pt x="249" y="53"/>
                    </a:lnTo>
                    <a:lnTo>
                      <a:pt x="245" y="63"/>
                    </a:lnTo>
                    <a:lnTo>
                      <a:pt x="241" y="72"/>
                    </a:lnTo>
                    <a:lnTo>
                      <a:pt x="236" y="80"/>
                    </a:lnTo>
                    <a:lnTo>
                      <a:pt x="230" y="89"/>
                    </a:lnTo>
                    <a:lnTo>
                      <a:pt x="223" y="97"/>
                    </a:lnTo>
                    <a:lnTo>
                      <a:pt x="217" y="104"/>
                    </a:lnTo>
                    <a:lnTo>
                      <a:pt x="210" y="112"/>
                    </a:lnTo>
                    <a:lnTo>
                      <a:pt x="203" y="118"/>
                    </a:lnTo>
                    <a:lnTo>
                      <a:pt x="195" y="124"/>
                    </a:lnTo>
                    <a:lnTo>
                      <a:pt x="187" y="128"/>
                    </a:lnTo>
                    <a:lnTo>
                      <a:pt x="179" y="133"/>
                    </a:lnTo>
                    <a:lnTo>
                      <a:pt x="170" y="136"/>
                    </a:lnTo>
                    <a:lnTo>
                      <a:pt x="161" y="139"/>
                    </a:lnTo>
                    <a:lnTo>
                      <a:pt x="152" y="142"/>
                    </a:lnTo>
                    <a:lnTo>
                      <a:pt x="143" y="143"/>
                    </a:lnTo>
                    <a:lnTo>
                      <a:pt x="133" y="143"/>
                    </a:lnTo>
                    <a:lnTo>
                      <a:pt x="121" y="142"/>
                    </a:lnTo>
                    <a:lnTo>
                      <a:pt x="109" y="140"/>
                    </a:lnTo>
                    <a:lnTo>
                      <a:pt x="96" y="137"/>
                    </a:lnTo>
                    <a:lnTo>
                      <a:pt x="85" y="132"/>
                    </a:lnTo>
                    <a:lnTo>
                      <a:pt x="74" y="126"/>
                    </a:lnTo>
                    <a:lnTo>
                      <a:pt x="64" y="119"/>
                    </a:lnTo>
                    <a:lnTo>
                      <a:pt x="54" y="110"/>
                    </a:lnTo>
                    <a:lnTo>
                      <a:pt x="45" y="101"/>
                    </a:lnTo>
                    <a:lnTo>
                      <a:pt x="37" y="91"/>
                    </a:lnTo>
                    <a:lnTo>
                      <a:pt x="30" y="80"/>
                    </a:lnTo>
                    <a:lnTo>
                      <a:pt x="24" y="69"/>
                    </a:lnTo>
                    <a:lnTo>
                      <a:pt x="18" y="57"/>
                    </a:lnTo>
                    <a:lnTo>
                      <a:pt x="14" y="43"/>
                    </a:lnTo>
                    <a:lnTo>
                      <a:pt x="10" y="29"/>
                    </a:lnTo>
                    <a:lnTo>
                      <a:pt x="8" y="15"/>
                    </a:lnTo>
                    <a:lnTo>
                      <a:pt x="6" y="0"/>
                    </a:lnTo>
                    <a:lnTo>
                      <a:pt x="5" y="3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3" y="12"/>
                    </a:lnTo>
                    <a:lnTo>
                      <a:pt x="2" y="16"/>
                    </a:lnTo>
                    <a:lnTo>
                      <a:pt x="1" y="18"/>
                    </a:lnTo>
                    <a:lnTo>
                      <a:pt x="1" y="2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4B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77"/>
              <p:cNvSpPr>
                <a:spLocks/>
              </p:cNvSpPr>
              <p:nvPr/>
            </p:nvSpPr>
            <p:spPr bwMode="auto">
              <a:xfrm>
                <a:off x="1136" y="2659"/>
                <a:ext cx="49" cy="26"/>
              </a:xfrm>
              <a:custGeom>
                <a:avLst/>
                <a:gdLst>
                  <a:gd name="T0" fmla="*/ 2 w 246"/>
                  <a:gd name="T1" fmla="*/ 38 h 159"/>
                  <a:gd name="T2" fmla="*/ 9 w 246"/>
                  <a:gd name="T3" fmla="*/ 64 h 159"/>
                  <a:gd name="T4" fmla="*/ 20 w 246"/>
                  <a:gd name="T5" fmla="*/ 89 h 159"/>
                  <a:gd name="T6" fmla="*/ 34 w 246"/>
                  <a:gd name="T7" fmla="*/ 111 h 159"/>
                  <a:gd name="T8" fmla="*/ 52 w 246"/>
                  <a:gd name="T9" fmla="*/ 129 h 159"/>
                  <a:gd name="T10" fmla="*/ 71 w 246"/>
                  <a:gd name="T11" fmla="*/ 143 h 159"/>
                  <a:gd name="T12" fmla="*/ 93 w 246"/>
                  <a:gd name="T13" fmla="*/ 153 h 159"/>
                  <a:gd name="T14" fmla="*/ 118 w 246"/>
                  <a:gd name="T15" fmla="*/ 159 h 159"/>
                  <a:gd name="T16" fmla="*/ 139 w 246"/>
                  <a:gd name="T17" fmla="*/ 159 h 159"/>
                  <a:gd name="T18" fmla="*/ 157 w 246"/>
                  <a:gd name="T19" fmla="*/ 156 h 159"/>
                  <a:gd name="T20" fmla="*/ 174 w 246"/>
                  <a:gd name="T21" fmla="*/ 150 h 159"/>
                  <a:gd name="T22" fmla="*/ 191 w 246"/>
                  <a:gd name="T23" fmla="*/ 142 h 159"/>
                  <a:gd name="T24" fmla="*/ 205 w 246"/>
                  <a:gd name="T25" fmla="*/ 131 h 159"/>
                  <a:gd name="T26" fmla="*/ 219 w 246"/>
                  <a:gd name="T27" fmla="*/ 118 h 159"/>
                  <a:gd name="T28" fmla="*/ 232 w 246"/>
                  <a:gd name="T29" fmla="*/ 102 h 159"/>
                  <a:gd name="T30" fmla="*/ 242 w 246"/>
                  <a:gd name="T31" fmla="*/ 85 h 159"/>
                  <a:gd name="T32" fmla="*/ 246 w 246"/>
                  <a:gd name="T33" fmla="*/ 74 h 159"/>
                  <a:gd name="T34" fmla="*/ 246 w 246"/>
                  <a:gd name="T35" fmla="*/ 68 h 159"/>
                  <a:gd name="T36" fmla="*/ 246 w 246"/>
                  <a:gd name="T37" fmla="*/ 60 h 159"/>
                  <a:gd name="T38" fmla="*/ 246 w 246"/>
                  <a:gd name="T39" fmla="*/ 54 h 159"/>
                  <a:gd name="T40" fmla="*/ 242 w 246"/>
                  <a:gd name="T41" fmla="*/ 62 h 159"/>
                  <a:gd name="T42" fmla="*/ 233 w 246"/>
                  <a:gd name="T43" fmla="*/ 82 h 159"/>
                  <a:gd name="T44" fmla="*/ 221 w 246"/>
                  <a:gd name="T45" fmla="*/ 99 h 159"/>
                  <a:gd name="T46" fmla="*/ 208 w 246"/>
                  <a:gd name="T47" fmla="*/ 114 h 159"/>
                  <a:gd name="T48" fmla="*/ 193 w 246"/>
                  <a:gd name="T49" fmla="*/ 127 h 159"/>
                  <a:gd name="T50" fmla="*/ 177 w 246"/>
                  <a:gd name="T51" fmla="*/ 137 h 159"/>
                  <a:gd name="T52" fmla="*/ 159 w 246"/>
                  <a:gd name="T53" fmla="*/ 144 h 159"/>
                  <a:gd name="T54" fmla="*/ 140 w 246"/>
                  <a:gd name="T55" fmla="*/ 148 h 159"/>
                  <a:gd name="T56" fmla="*/ 118 w 246"/>
                  <a:gd name="T57" fmla="*/ 148 h 159"/>
                  <a:gd name="T58" fmla="*/ 93 w 246"/>
                  <a:gd name="T59" fmla="*/ 142 h 159"/>
                  <a:gd name="T60" fmla="*/ 71 w 246"/>
                  <a:gd name="T61" fmla="*/ 131 h 159"/>
                  <a:gd name="T62" fmla="*/ 52 w 246"/>
                  <a:gd name="T63" fmla="*/ 115 h 159"/>
                  <a:gd name="T64" fmla="*/ 35 w 246"/>
                  <a:gd name="T65" fmla="*/ 95 h 159"/>
                  <a:gd name="T66" fmla="*/ 22 w 246"/>
                  <a:gd name="T67" fmla="*/ 72 h 159"/>
                  <a:gd name="T68" fmla="*/ 13 w 246"/>
                  <a:gd name="T69" fmla="*/ 46 h 159"/>
                  <a:gd name="T70" fmla="*/ 8 w 246"/>
                  <a:gd name="T71" fmla="*/ 17 h 159"/>
                  <a:gd name="T72" fmla="*/ 8 w 246"/>
                  <a:gd name="T73" fmla="*/ 3 h 159"/>
                  <a:gd name="T74" fmla="*/ 8 w 246"/>
                  <a:gd name="T75" fmla="*/ 2 h 159"/>
                  <a:gd name="T76" fmla="*/ 8 w 246"/>
                  <a:gd name="T77" fmla="*/ 0 h 159"/>
                  <a:gd name="T78" fmla="*/ 8 w 246"/>
                  <a:gd name="T79" fmla="*/ 0 h 159"/>
                  <a:gd name="T80" fmla="*/ 7 w 246"/>
                  <a:gd name="T81" fmla="*/ 3 h 159"/>
                  <a:gd name="T82" fmla="*/ 4 w 246"/>
                  <a:gd name="T83" fmla="*/ 9 h 159"/>
                  <a:gd name="T84" fmla="*/ 2 w 246"/>
                  <a:gd name="T85" fmla="*/ 14 h 159"/>
                  <a:gd name="T86" fmla="*/ 1 w 246"/>
                  <a:gd name="T87" fmla="*/ 2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6" h="159">
                    <a:moveTo>
                      <a:pt x="0" y="23"/>
                    </a:moveTo>
                    <a:lnTo>
                      <a:pt x="2" y="38"/>
                    </a:lnTo>
                    <a:lnTo>
                      <a:pt x="5" y="51"/>
                    </a:lnTo>
                    <a:lnTo>
                      <a:pt x="9" y="64"/>
                    </a:lnTo>
                    <a:lnTo>
                      <a:pt x="14" y="77"/>
                    </a:lnTo>
                    <a:lnTo>
                      <a:pt x="20" y="89"/>
                    </a:lnTo>
                    <a:lnTo>
                      <a:pt x="27" y="100"/>
                    </a:lnTo>
                    <a:lnTo>
                      <a:pt x="34" y="111"/>
                    </a:lnTo>
                    <a:lnTo>
                      <a:pt x="43" y="120"/>
                    </a:lnTo>
                    <a:lnTo>
                      <a:pt x="52" y="129"/>
                    </a:lnTo>
                    <a:lnTo>
                      <a:pt x="61" y="136"/>
                    </a:lnTo>
                    <a:lnTo>
                      <a:pt x="71" y="143"/>
                    </a:lnTo>
                    <a:lnTo>
                      <a:pt x="82" y="149"/>
                    </a:lnTo>
                    <a:lnTo>
                      <a:pt x="93" y="153"/>
                    </a:lnTo>
                    <a:lnTo>
                      <a:pt x="106" y="156"/>
                    </a:lnTo>
                    <a:lnTo>
                      <a:pt x="118" y="159"/>
                    </a:lnTo>
                    <a:lnTo>
                      <a:pt x="130" y="159"/>
                    </a:lnTo>
                    <a:lnTo>
                      <a:pt x="139" y="159"/>
                    </a:lnTo>
                    <a:lnTo>
                      <a:pt x="148" y="157"/>
                    </a:lnTo>
                    <a:lnTo>
                      <a:pt x="157" y="156"/>
                    </a:lnTo>
                    <a:lnTo>
                      <a:pt x="166" y="153"/>
                    </a:lnTo>
                    <a:lnTo>
                      <a:pt x="174" y="150"/>
                    </a:lnTo>
                    <a:lnTo>
                      <a:pt x="183" y="145"/>
                    </a:lnTo>
                    <a:lnTo>
                      <a:pt x="191" y="142"/>
                    </a:lnTo>
                    <a:lnTo>
                      <a:pt x="198" y="136"/>
                    </a:lnTo>
                    <a:lnTo>
                      <a:pt x="205" y="131"/>
                    </a:lnTo>
                    <a:lnTo>
                      <a:pt x="212" y="124"/>
                    </a:lnTo>
                    <a:lnTo>
                      <a:pt x="219" y="118"/>
                    </a:lnTo>
                    <a:lnTo>
                      <a:pt x="226" y="111"/>
                    </a:lnTo>
                    <a:lnTo>
                      <a:pt x="232" y="102"/>
                    </a:lnTo>
                    <a:lnTo>
                      <a:pt x="237" y="94"/>
                    </a:lnTo>
                    <a:lnTo>
                      <a:pt x="242" y="85"/>
                    </a:lnTo>
                    <a:lnTo>
                      <a:pt x="246" y="76"/>
                    </a:lnTo>
                    <a:lnTo>
                      <a:pt x="246" y="74"/>
                    </a:lnTo>
                    <a:lnTo>
                      <a:pt x="246" y="70"/>
                    </a:lnTo>
                    <a:lnTo>
                      <a:pt x="246" y="68"/>
                    </a:lnTo>
                    <a:lnTo>
                      <a:pt x="246" y="64"/>
                    </a:lnTo>
                    <a:lnTo>
                      <a:pt x="246" y="60"/>
                    </a:lnTo>
                    <a:lnTo>
                      <a:pt x="246" y="58"/>
                    </a:lnTo>
                    <a:lnTo>
                      <a:pt x="246" y="54"/>
                    </a:lnTo>
                    <a:lnTo>
                      <a:pt x="246" y="52"/>
                    </a:lnTo>
                    <a:lnTo>
                      <a:pt x="242" y="62"/>
                    </a:lnTo>
                    <a:lnTo>
                      <a:pt x="238" y="72"/>
                    </a:lnTo>
                    <a:lnTo>
                      <a:pt x="233" y="82"/>
                    </a:lnTo>
                    <a:lnTo>
                      <a:pt x="228" y="90"/>
                    </a:lnTo>
                    <a:lnTo>
                      <a:pt x="221" y="99"/>
                    </a:lnTo>
                    <a:lnTo>
                      <a:pt x="215" y="107"/>
                    </a:lnTo>
                    <a:lnTo>
                      <a:pt x="208" y="114"/>
                    </a:lnTo>
                    <a:lnTo>
                      <a:pt x="201" y="121"/>
                    </a:lnTo>
                    <a:lnTo>
                      <a:pt x="193" y="127"/>
                    </a:lnTo>
                    <a:lnTo>
                      <a:pt x="185" y="132"/>
                    </a:lnTo>
                    <a:lnTo>
                      <a:pt x="177" y="137"/>
                    </a:lnTo>
                    <a:lnTo>
                      <a:pt x="168" y="142"/>
                    </a:lnTo>
                    <a:lnTo>
                      <a:pt x="159" y="144"/>
                    </a:lnTo>
                    <a:lnTo>
                      <a:pt x="149" y="147"/>
                    </a:lnTo>
                    <a:lnTo>
                      <a:pt x="140" y="148"/>
                    </a:lnTo>
                    <a:lnTo>
                      <a:pt x="130" y="148"/>
                    </a:lnTo>
                    <a:lnTo>
                      <a:pt x="118" y="148"/>
                    </a:lnTo>
                    <a:lnTo>
                      <a:pt x="106" y="145"/>
                    </a:lnTo>
                    <a:lnTo>
                      <a:pt x="93" y="142"/>
                    </a:lnTo>
                    <a:lnTo>
                      <a:pt x="82" y="137"/>
                    </a:lnTo>
                    <a:lnTo>
                      <a:pt x="71" y="131"/>
                    </a:lnTo>
                    <a:lnTo>
                      <a:pt x="61" y="124"/>
                    </a:lnTo>
                    <a:lnTo>
                      <a:pt x="52" y="115"/>
                    </a:lnTo>
                    <a:lnTo>
                      <a:pt x="43" y="106"/>
                    </a:lnTo>
                    <a:lnTo>
                      <a:pt x="35" y="95"/>
                    </a:lnTo>
                    <a:lnTo>
                      <a:pt x="28" y="84"/>
                    </a:lnTo>
                    <a:lnTo>
                      <a:pt x="22" y="72"/>
                    </a:lnTo>
                    <a:lnTo>
                      <a:pt x="17" y="59"/>
                    </a:lnTo>
                    <a:lnTo>
                      <a:pt x="13" y="46"/>
                    </a:lnTo>
                    <a:lnTo>
                      <a:pt x="10" y="32"/>
                    </a:lnTo>
                    <a:lnTo>
                      <a:pt x="8" y="17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4" y="9"/>
                    </a:lnTo>
                    <a:lnTo>
                      <a:pt x="3" y="11"/>
                    </a:lnTo>
                    <a:lnTo>
                      <a:pt x="2" y="14"/>
                    </a:lnTo>
                    <a:lnTo>
                      <a:pt x="1" y="17"/>
                    </a:lnTo>
                    <a:lnTo>
                      <a:pt x="1" y="2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78"/>
              <p:cNvSpPr>
                <a:spLocks/>
              </p:cNvSpPr>
              <p:nvPr/>
            </p:nvSpPr>
            <p:spPr bwMode="auto">
              <a:xfrm>
                <a:off x="1136" y="2657"/>
                <a:ext cx="49" cy="27"/>
              </a:xfrm>
              <a:custGeom>
                <a:avLst/>
                <a:gdLst>
                  <a:gd name="T0" fmla="*/ 2 w 243"/>
                  <a:gd name="T1" fmla="*/ 36 h 164"/>
                  <a:gd name="T2" fmla="*/ 8 w 243"/>
                  <a:gd name="T3" fmla="*/ 64 h 164"/>
                  <a:gd name="T4" fmla="*/ 18 w 243"/>
                  <a:gd name="T5" fmla="*/ 90 h 164"/>
                  <a:gd name="T6" fmla="*/ 31 w 243"/>
                  <a:gd name="T7" fmla="*/ 112 h 164"/>
                  <a:gd name="T8" fmla="*/ 48 w 243"/>
                  <a:gd name="T9" fmla="*/ 131 h 164"/>
                  <a:gd name="T10" fmla="*/ 68 w 243"/>
                  <a:gd name="T11" fmla="*/ 147 h 164"/>
                  <a:gd name="T12" fmla="*/ 90 w 243"/>
                  <a:gd name="T13" fmla="*/ 158 h 164"/>
                  <a:gd name="T14" fmla="*/ 115 w 243"/>
                  <a:gd name="T15" fmla="*/ 163 h 164"/>
                  <a:gd name="T16" fmla="*/ 137 w 243"/>
                  <a:gd name="T17" fmla="*/ 164 h 164"/>
                  <a:gd name="T18" fmla="*/ 155 w 243"/>
                  <a:gd name="T19" fmla="*/ 160 h 164"/>
                  <a:gd name="T20" fmla="*/ 173 w 243"/>
                  <a:gd name="T21" fmla="*/ 154 h 164"/>
                  <a:gd name="T22" fmla="*/ 189 w 243"/>
                  <a:gd name="T23" fmla="*/ 145 h 164"/>
                  <a:gd name="T24" fmla="*/ 204 w 243"/>
                  <a:gd name="T25" fmla="*/ 133 h 164"/>
                  <a:gd name="T26" fmla="*/ 217 w 243"/>
                  <a:gd name="T27" fmla="*/ 118 h 164"/>
                  <a:gd name="T28" fmla="*/ 230 w 243"/>
                  <a:gd name="T29" fmla="*/ 101 h 164"/>
                  <a:gd name="T30" fmla="*/ 239 w 243"/>
                  <a:gd name="T31" fmla="*/ 84 h 164"/>
                  <a:gd name="T32" fmla="*/ 243 w 243"/>
                  <a:gd name="T33" fmla="*/ 70 h 164"/>
                  <a:gd name="T34" fmla="*/ 243 w 243"/>
                  <a:gd name="T35" fmla="*/ 64 h 164"/>
                  <a:gd name="T36" fmla="*/ 242 w 243"/>
                  <a:gd name="T37" fmla="*/ 58 h 164"/>
                  <a:gd name="T38" fmla="*/ 241 w 243"/>
                  <a:gd name="T39" fmla="*/ 52 h 164"/>
                  <a:gd name="T40" fmla="*/ 238 w 243"/>
                  <a:gd name="T41" fmla="*/ 61 h 164"/>
                  <a:gd name="T42" fmla="*/ 230 w 243"/>
                  <a:gd name="T43" fmla="*/ 81 h 164"/>
                  <a:gd name="T44" fmla="*/ 219 w 243"/>
                  <a:gd name="T45" fmla="*/ 100 h 164"/>
                  <a:gd name="T46" fmla="*/ 206 w 243"/>
                  <a:gd name="T47" fmla="*/ 116 h 164"/>
                  <a:gd name="T48" fmla="*/ 191 w 243"/>
                  <a:gd name="T49" fmla="*/ 130 h 164"/>
                  <a:gd name="T50" fmla="*/ 174 w 243"/>
                  <a:gd name="T51" fmla="*/ 141 h 164"/>
                  <a:gd name="T52" fmla="*/ 156 w 243"/>
                  <a:gd name="T53" fmla="*/ 148 h 164"/>
                  <a:gd name="T54" fmla="*/ 137 w 243"/>
                  <a:gd name="T55" fmla="*/ 153 h 164"/>
                  <a:gd name="T56" fmla="*/ 115 w 243"/>
                  <a:gd name="T57" fmla="*/ 152 h 164"/>
                  <a:gd name="T58" fmla="*/ 91 w 243"/>
                  <a:gd name="T59" fmla="*/ 147 h 164"/>
                  <a:gd name="T60" fmla="*/ 70 w 243"/>
                  <a:gd name="T61" fmla="*/ 136 h 164"/>
                  <a:gd name="T62" fmla="*/ 52 w 243"/>
                  <a:gd name="T63" fmla="*/ 121 h 164"/>
                  <a:gd name="T64" fmla="*/ 36 w 243"/>
                  <a:gd name="T65" fmla="*/ 101 h 164"/>
                  <a:gd name="T66" fmla="*/ 23 w 243"/>
                  <a:gd name="T67" fmla="*/ 80 h 164"/>
                  <a:gd name="T68" fmla="*/ 14 w 243"/>
                  <a:gd name="T69" fmla="*/ 55 h 164"/>
                  <a:gd name="T70" fmla="*/ 10 w 243"/>
                  <a:gd name="T71" fmla="*/ 27 h 164"/>
                  <a:gd name="T72" fmla="*/ 9 w 243"/>
                  <a:gd name="T73" fmla="*/ 12 h 164"/>
                  <a:gd name="T74" fmla="*/ 9 w 243"/>
                  <a:gd name="T75" fmla="*/ 8 h 164"/>
                  <a:gd name="T76" fmla="*/ 9 w 243"/>
                  <a:gd name="T77" fmla="*/ 4 h 164"/>
                  <a:gd name="T78" fmla="*/ 10 w 243"/>
                  <a:gd name="T79" fmla="*/ 1 h 164"/>
                  <a:gd name="T80" fmla="*/ 9 w 243"/>
                  <a:gd name="T81" fmla="*/ 0 h 164"/>
                  <a:gd name="T82" fmla="*/ 9 w 243"/>
                  <a:gd name="T83" fmla="*/ 1 h 164"/>
                  <a:gd name="T84" fmla="*/ 8 w 243"/>
                  <a:gd name="T85" fmla="*/ 2 h 164"/>
                  <a:gd name="T86" fmla="*/ 8 w 243"/>
                  <a:gd name="T87" fmla="*/ 3 h 164"/>
                  <a:gd name="T88" fmla="*/ 7 w 243"/>
                  <a:gd name="T89" fmla="*/ 6 h 164"/>
                  <a:gd name="T90" fmla="*/ 5 w 243"/>
                  <a:gd name="T91" fmla="*/ 10 h 164"/>
                  <a:gd name="T92" fmla="*/ 3 w 243"/>
                  <a:gd name="T93" fmla="*/ 14 h 164"/>
                  <a:gd name="T94" fmla="*/ 1 w 243"/>
                  <a:gd name="T95" fmla="*/ 1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3" h="164">
                    <a:moveTo>
                      <a:pt x="0" y="21"/>
                    </a:moveTo>
                    <a:lnTo>
                      <a:pt x="2" y="36"/>
                    </a:lnTo>
                    <a:lnTo>
                      <a:pt x="4" y="50"/>
                    </a:lnTo>
                    <a:lnTo>
                      <a:pt x="8" y="64"/>
                    </a:lnTo>
                    <a:lnTo>
                      <a:pt x="12" y="78"/>
                    </a:lnTo>
                    <a:lnTo>
                      <a:pt x="18" y="90"/>
                    </a:lnTo>
                    <a:lnTo>
                      <a:pt x="24" y="101"/>
                    </a:lnTo>
                    <a:lnTo>
                      <a:pt x="31" y="112"/>
                    </a:lnTo>
                    <a:lnTo>
                      <a:pt x="39" y="122"/>
                    </a:lnTo>
                    <a:lnTo>
                      <a:pt x="48" y="131"/>
                    </a:lnTo>
                    <a:lnTo>
                      <a:pt x="58" y="140"/>
                    </a:lnTo>
                    <a:lnTo>
                      <a:pt x="68" y="147"/>
                    </a:lnTo>
                    <a:lnTo>
                      <a:pt x="79" y="153"/>
                    </a:lnTo>
                    <a:lnTo>
                      <a:pt x="90" y="158"/>
                    </a:lnTo>
                    <a:lnTo>
                      <a:pt x="103" y="161"/>
                    </a:lnTo>
                    <a:lnTo>
                      <a:pt x="115" y="163"/>
                    </a:lnTo>
                    <a:lnTo>
                      <a:pt x="127" y="164"/>
                    </a:lnTo>
                    <a:lnTo>
                      <a:pt x="137" y="164"/>
                    </a:lnTo>
                    <a:lnTo>
                      <a:pt x="146" y="163"/>
                    </a:lnTo>
                    <a:lnTo>
                      <a:pt x="155" y="160"/>
                    </a:lnTo>
                    <a:lnTo>
                      <a:pt x="164" y="157"/>
                    </a:lnTo>
                    <a:lnTo>
                      <a:pt x="173" y="154"/>
                    </a:lnTo>
                    <a:lnTo>
                      <a:pt x="181" y="149"/>
                    </a:lnTo>
                    <a:lnTo>
                      <a:pt x="189" y="145"/>
                    </a:lnTo>
                    <a:lnTo>
                      <a:pt x="197" y="139"/>
                    </a:lnTo>
                    <a:lnTo>
                      <a:pt x="204" y="133"/>
                    </a:lnTo>
                    <a:lnTo>
                      <a:pt x="211" y="125"/>
                    </a:lnTo>
                    <a:lnTo>
                      <a:pt x="217" y="118"/>
                    </a:lnTo>
                    <a:lnTo>
                      <a:pt x="224" y="110"/>
                    </a:lnTo>
                    <a:lnTo>
                      <a:pt x="230" y="101"/>
                    </a:lnTo>
                    <a:lnTo>
                      <a:pt x="235" y="93"/>
                    </a:lnTo>
                    <a:lnTo>
                      <a:pt x="239" y="84"/>
                    </a:lnTo>
                    <a:lnTo>
                      <a:pt x="243" y="74"/>
                    </a:lnTo>
                    <a:lnTo>
                      <a:pt x="243" y="70"/>
                    </a:lnTo>
                    <a:lnTo>
                      <a:pt x="243" y="68"/>
                    </a:lnTo>
                    <a:lnTo>
                      <a:pt x="243" y="64"/>
                    </a:lnTo>
                    <a:lnTo>
                      <a:pt x="243" y="62"/>
                    </a:lnTo>
                    <a:lnTo>
                      <a:pt x="242" y="58"/>
                    </a:lnTo>
                    <a:lnTo>
                      <a:pt x="242" y="56"/>
                    </a:lnTo>
                    <a:lnTo>
                      <a:pt x="241" y="52"/>
                    </a:lnTo>
                    <a:lnTo>
                      <a:pt x="241" y="50"/>
                    </a:lnTo>
                    <a:lnTo>
                      <a:pt x="238" y="61"/>
                    </a:lnTo>
                    <a:lnTo>
                      <a:pt x="234" y="72"/>
                    </a:lnTo>
                    <a:lnTo>
                      <a:pt x="230" y="81"/>
                    </a:lnTo>
                    <a:lnTo>
                      <a:pt x="225" y="91"/>
                    </a:lnTo>
                    <a:lnTo>
                      <a:pt x="219" y="100"/>
                    </a:lnTo>
                    <a:lnTo>
                      <a:pt x="213" y="109"/>
                    </a:lnTo>
                    <a:lnTo>
                      <a:pt x="206" y="116"/>
                    </a:lnTo>
                    <a:lnTo>
                      <a:pt x="199" y="123"/>
                    </a:lnTo>
                    <a:lnTo>
                      <a:pt x="191" y="130"/>
                    </a:lnTo>
                    <a:lnTo>
                      <a:pt x="183" y="136"/>
                    </a:lnTo>
                    <a:lnTo>
                      <a:pt x="174" y="141"/>
                    </a:lnTo>
                    <a:lnTo>
                      <a:pt x="166" y="146"/>
                    </a:lnTo>
                    <a:lnTo>
                      <a:pt x="156" y="148"/>
                    </a:lnTo>
                    <a:lnTo>
                      <a:pt x="147" y="151"/>
                    </a:lnTo>
                    <a:lnTo>
                      <a:pt x="137" y="153"/>
                    </a:lnTo>
                    <a:lnTo>
                      <a:pt x="127" y="153"/>
                    </a:lnTo>
                    <a:lnTo>
                      <a:pt x="115" y="152"/>
                    </a:lnTo>
                    <a:lnTo>
                      <a:pt x="104" y="151"/>
                    </a:lnTo>
                    <a:lnTo>
                      <a:pt x="91" y="147"/>
                    </a:lnTo>
                    <a:lnTo>
                      <a:pt x="81" y="142"/>
                    </a:lnTo>
                    <a:lnTo>
                      <a:pt x="70" y="136"/>
                    </a:lnTo>
                    <a:lnTo>
                      <a:pt x="61" y="129"/>
                    </a:lnTo>
                    <a:lnTo>
                      <a:pt x="52" y="121"/>
                    </a:lnTo>
                    <a:lnTo>
                      <a:pt x="43" y="112"/>
                    </a:lnTo>
                    <a:lnTo>
                      <a:pt x="36" y="101"/>
                    </a:lnTo>
                    <a:lnTo>
                      <a:pt x="29" y="91"/>
                    </a:lnTo>
                    <a:lnTo>
                      <a:pt x="23" y="80"/>
                    </a:lnTo>
                    <a:lnTo>
                      <a:pt x="18" y="68"/>
                    </a:lnTo>
                    <a:lnTo>
                      <a:pt x="14" y="55"/>
                    </a:lnTo>
                    <a:lnTo>
                      <a:pt x="12" y="42"/>
                    </a:lnTo>
                    <a:lnTo>
                      <a:pt x="10" y="27"/>
                    </a:lnTo>
                    <a:lnTo>
                      <a:pt x="9" y="13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2" y="16"/>
                    </a:lnTo>
                    <a:lnTo>
                      <a:pt x="1" y="19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79"/>
              <p:cNvSpPr>
                <a:spLocks/>
              </p:cNvSpPr>
              <p:nvPr/>
            </p:nvSpPr>
            <p:spPr bwMode="auto">
              <a:xfrm>
                <a:off x="1137" y="2655"/>
                <a:ext cx="48" cy="28"/>
              </a:xfrm>
              <a:custGeom>
                <a:avLst/>
                <a:gdLst>
                  <a:gd name="T0" fmla="*/ 0 w 238"/>
                  <a:gd name="T1" fmla="*/ 21 h 169"/>
                  <a:gd name="T2" fmla="*/ 0 w 238"/>
                  <a:gd name="T3" fmla="*/ 21 h 169"/>
                  <a:gd name="T4" fmla="*/ 0 w 238"/>
                  <a:gd name="T5" fmla="*/ 23 h 169"/>
                  <a:gd name="T6" fmla="*/ 0 w 238"/>
                  <a:gd name="T7" fmla="*/ 24 h 169"/>
                  <a:gd name="T8" fmla="*/ 0 w 238"/>
                  <a:gd name="T9" fmla="*/ 38 h 169"/>
                  <a:gd name="T10" fmla="*/ 5 w 238"/>
                  <a:gd name="T11" fmla="*/ 67 h 169"/>
                  <a:gd name="T12" fmla="*/ 14 w 238"/>
                  <a:gd name="T13" fmla="*/ 93 h 169"/>
                  <a:gd name="T14" fmla="*/ 27 w 238"/>
                  <a:gd name="T15" fmla="*/ 116 h 169"/>
                  <a:gd name="T16" fmla="*/ 44 w 238"/>
                  <a:gd name="T17" fmla="*/ 136 h 169"/>
                  <a:gd name="T18" fmla="*/ 63 w 238"/>
                  <a:gd name="T19" fmla="*/ 152 h 169"/>
                  <a:gd name="T20" fmla="*/ 85 w 238"/>
                  <a:gd name="T21" fmla="*/ 163 h 169"/>
                  <a:gd name="T22" fmla="*/ 110 w 238"/>
                  <a:gd name="T23" fmla="*/ 169 h 169"/>
                  <a:gd name="T24" fmla="*/ 132 w 238"/>
                  <a:gd name="T25" fmla="*/ 169 h 169"/>
                  <a:gd name="T26" fmla="*/ 151 w 238"/>
                  <a:gd name="T27" fmla="*/ 165 h 169"/>
                  <a:gd name="T28" fmla="*/ 169 w 238"/>
                  <a:gd name="T29" fmla="*/ 158 h 169"/>
                  <a:gd name="T30" fmla="*/ 185 w 238"/>
                  <a:gd name="T31" fmla="*/ 148 h 169"/>
                  <a:gd name="T32" fmla="*/ 200 w 238"/>
                  <a:gd name="T33" fmla="*/ 135 h 169"/>
                  <a:gd name="T34" fmla="*/ 213 w 238"/>
                  <a:gd name="T35" fmla="*/ 120 h 169"/>
                  <a:gd name="T36" fmla="*/ 225 w 238"/>
                  <a:gd name="T37" fmla="*/ 103 h 169"/>
                  <a:gd name="T38" fmla="*/ 234 w 238"/>
                  <a:gd name="T39" fmla="*/ 83 h 169"/>
                  <a:gd name="T40" fmla="*/ 237 w 238"/>
                  <a:gd name="T41" fmla="*/ 69 h 169"/>
                  <a:gd name="T42" fmla="*/ 236 w 238"/>
                  <a:gd name="T43" fmla="*/ 63 h 169"/>
                  <a:gd name="T44" fmla="*/ 235 w 238"/>
                  <a:gd name="T45" fmla="*/ 57 h 169"/>
                  <a:gd name="T46" fmla="*/ 234 w 238"/>
                  <a:gd name="T47" fmla="*/ 51 h 169"/>
                  <a:gd name="T48" fmla="*/ 231 w 238"/>
                  <a:gd name="T49" fmla="*/ 61 h 169"/>
                  <a:gd name="T50" fmla="*/ 224 w 238"/>
                  <a:gd name="T51" fmla="*/ 83 h 169"/>
                  <a:gd name="T52" fmla="*/ 214 w 238"/>
                  <a:gd name="T53" fmla="*/ 102 h 169"/>
                  <a:gd name="T54" fmla="*/ 201 w 238"/>
                  <a:gd name="T55" fmla="*/ 120 h 169"/>
                  <a:gd name="T56" fmla="*/ 187 w 238"/>
                  <a:gd name="T57" fmla="*/ 134 h 169"/>
                  <a:gd name="T58" fmla="*/ 170 w 238"/>
                  <a:gd name="T59" fmla="*/ 146 h 169"/>
                  <a:gd name="T60" fmla="*/ 152 w 238"/>
                  <a:gd name="T61" fmla="*/ 154 h 169"/>
                  <a:gd name="T62" fmla="*/ 132 w 238"/>
                  <a:gd name="T63" fmla="*/ 158 h 169"/>
                  <a:gd name="T64" fmla="*/ 111 w 238"/>
                  <a:gd name="T65" fmla="*/ 158 h 169"/>
                  <a:gd name="T66" fmla="*/ 88 w 238"/>
                  <a:gd name="T67" fmla="*/ 152 h 169"/>
                  <a:gd name="T68" fmla="*/ 67 w 238"/>
                  <a:gd name="T69" fmla="*/ 142 h 169"/>
                  <a:gd name="T70" fmla="*/ 50 w 238"/>
                  <a:gd name="T71" fmla="*/ 128 h 169"/>
                  <a:gd name="T72" fmla="*/ 34 w 238"/>
                  <a:gd name="T73" fmla="*/ 110 h 169"/>
                  <a:gd name="T74" fmla="*/ 22 w 238"/>
                  <a:gd name="T75" fmla="*/ 89 h 169"/>
                  <a:gd name="T76" fmla="*/ 14 w 238"/>
                  <a:gd name="T77" fmla="*/ 63 h 169"/>
                  <a:gd name="T78" fmla="*/ 9 w 238"/>
                  <a:gd name="T79" fmla="*/ 37 h 169"/>
                  <a:gd name="T80" fmla="*/ 9 w 238"/>
                  <a:gd name="T81" fmla="*/ 20 h 169"/>
                  <a:gd name="T82" fmla="*/ 9 w 238"/>
                  <a:gd name="T83" fmla="*/ 15 h 169"/>
                  <a:gd name="T84" fmla="*/ 9 w 238"/>
                  <a:gd name="T85" fmla="*/ 9 h 169"/>
                  <a:gd name="T86" fmla="*/ 10 w 238"/>
                  <a:gd name="T87" fmla="*/ 3 h 169"/>
                  <a:gd name="T88" fmla="*/ 9 w 238"/>
                  <a:gd name="T89" fmla="*/ 2 h 169"/>
                  <a:gd name="T90" fmla="*/ 7 w 238"/>
                  <a:gd name="T91" fmla="*/ 6 h 169"/>
                  <a:gd name="T92" fmla="*/ 5 w 238"/>
                  <a:gd name="T93" fmla="*/ 9 h 169"/>
                  <a:gd name="T94" fmla="*/ 3 w 238"/>
                  <a:gd name="T95" fmla="*/ 13 h 169"/>
                  <a:gd name="T96" fmla="*/ 2 w 238"/>
                  <a:gd name="T97" fmla="*/ 15 h 169"/>
                  <a:gd name="T98" fmla="*/ 1 w 238"/>
                  <a:gd name="T99" fmla="*/ 17 h 169"/>
                  <a:gd name="T100" fmla="*/ 1 w 238"/>
                  <a:gd name="T101" fmla="*/ 19 h 169"/>
                  <a:gd name="T102" fmla="*/ 0 w 238"/>
                  <a:gd name="T103" fmla="*/ 2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38" h="169">
                    <a:moveTo>
                      <a:pt x="0" y="21"/>
                    </a:moveTo>
                    <a:lnTo>
                      <a:pt x="0" y="2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8"/>
                    </a:lnTo>
                    <a:lnTo>
                      <a:pt x="2" y="53"/>
                    </a:lnTo>
                    <a:lnTo>
                      <a:pt x="5" y="67"/>
                    </a:lnTo>
                    <a:lnTo>
                      <a:pt x="9" y="80"/>
                    </a:lnTo>
                    <a:lnTo>
                      <a:pt x="14" y="93"/>
                    </a:lnTo>
                    <a:lnTo>
                      <a:pt x="20" y="105"/>
                    </a:lnTo>
                    <a:lnTo>
                      <a:pt x="27" y="116"/>
                    </a:lnTo>
                    <a:lnTo>
                      <a:pt x="35" y="127"/>
                    </a:lnTo>
                    <a:lnTo>
                      <a:pt x="44" y="136"/>
                    </a:lnTo>
                    <a:lnTo>
                      <a:pt x="53" y="145"/>
                    </a:lnTo>
                    <a:lnTo>
                      <a:pt x="63" y="152"/>
                    </a:lnTo>
                    <a:lnTo>
                      <a:pt x="74" y="158"/>
                    </a:lnTo>
                    <a:lnTo>
                      <a:pt x="85" y="163"/>
                    </a:lnTo>
                    <a:lnTo>
                      <a:pt x="98" y="166"/>
                    </a:lnTo>
                    <a:lnTo>
                      <a:pt x="110" y="169"/>
                    </a:lnTo>
                    <a:lnTo>
                      <a:pt x="122" y="169"/>
                    </a:lnTo>
                    <a:lnTo>
                      <a:pt x="132" y="169"/>
                    </a:lnTo>
                    <a:lnTo>
                      <a:pt x="141" y="168"/>
                    </a:lnTo>
                    <a:lnTo>
                      <a:pt x="151" y="165"/>
                    </a:lnTo>
                    <a:lnTo>
                      <a:pt x="160" y="162"/>
                    </a:lnTo>
                    <a:lnTo>
                      <a:pt x="169" y="158"/>
                    </a:lnTo>
                    <a:lnTo>
                      <a:pt x="177" y="153"/>
                    </a:lnTo>
                    <a:lnTo>
                      <a:pt x="185" y="148"/>
                    </a:lnTo>
                    <a:lnTo>
                      <a:pt x="193" y="142"/>
                    </a:lnTo>
                    <a:lnTo>
                      <a:pt x="200" y="135"/>
                    </a:lnTo>
                    <a:lnTo>
                      <a:pt x="207" y="128"/>
                    </a:lnTo>
                    <a:lnTo>
                      <a:pt x="213" y="120"/>
                    </a:lnTo>
                    <a:lnTo>
                      <a:pt x="220" y="111"/>
                    </a:lnTo>
                    <a:lnTo>
                      <a:pt x="225" y="103"/>
                    </a:lnTo>
                    <a:lnTo>
                      <a:pt x="230" y="93"/>
                    </a:lnTo>
                    <a:lnTo>
                      <a:pt x="234" y="83"/>
                    </a:lnTo>
                    <a:lnTo>
                      <a:pt x="238" y="73"/>
                    </a:lnTo>
                    <a:lnTo>
                      <a:pt x="237" y="69"/>
                    </a:lnTo>
                    <a:lnTo>
                      <a:pt x="237" y="67"/>
                    </a:lnTo>
                    <a:lnTo>
                      <a:pt x="236" y="63"/>
                    </a:lnTo>
                    <a:lnTo>
                      <a:pt x="236" y="61"/>
                    </a:lnTo>
                    <a:lnTo>
                      <a:pt x="235" y="57"/>
                    </a:lnTo>
                    <a:lnTo>
                      <a:pt x="235" y="55"/>
                    </a:lnTo>
                    <a:lnTo>
                      <a:pt x="234" y="51"/>
                    </a:lnTo>
                    <a:lnTo>
                      <a:pt x="234" y="49"/>
                    </a:lnTo>
                    <a:lnTo>
                      <a:pt x="231" y="61"/>
                    </a:lnTo>
                    <a:lnTo>
                      <a:pt x="228" y="72"/>
                    </a:lnTo>
                    <a:lnTo>
                      <a:pt x="224" y="83"/>
                    </a:lnTo>
                    <a:lnTo>
                      <a:pt x="220" y="92"/>
                    </a:lnTo>
                    <a:lnTo>
                      <a:pt x="214" y="102"/>
                    </a:lnTo>
                    <a:lnTo>
                      <a:pt x="208" y="111"/>
                    </a:lnTo>
                    <a:lnTo>
                      <a:pt x="201" y="120"/>
                    </a:lnTo>
                    <a:lnTo>
                      <a:pt x="194" y="127"/>
                    </a:lnTo>
                    <a:lnTo>
                      <a:pt x="187" y="134"/>
                    </a:lnTo>
                    <a:lnTo>
                      <a:pt x="179" y="140"/>
                    </a:lnTo>
                    <a:lnTo>
                      <a:pt x="170" y="146"/>
                    </a:lnTo>
                    <a:lnTo>
                      <a:pt x="161" y="151"/>
                    </a:lnTo>
                    <a:lnTo>
                      <a:pt x="152" y="154"/>
                    </a:lnTo>
                    <a:lnTo>
                      <a:pt x="142" y="157"/>
                    </a:lnTo>
                    <a:lnTo>
                      <a:pt x="132" y="158"/>
                    </a:lnTo>
                    <a:lnTo>
                      <a:pt x="122" y="158"/>
                    </a:lnTo>
                    <a:lnTo>
                      <a:pt x="111" y="158"/>
                    </a:lnTo>
                    <a:lnTo>
                      <a:pt x="99" y="156"/>
                    </a:lnTo>
                    <a:lnTo>
                      <a:pt x="88" y="152"/>
                    </a:lnTo>
                    <a:lnTo>
                      <a:pt x="77" y="148"/>
                    </a:lnTo>
                    <a:lnTo>
                      <a:pt x="67" y="142"/>
                    </a:lnTo>
                    <a:lnTo>
                      <a:pt x="58" y="135"/>
                    </a:lnTo>
                    <a:lnTo>
                      <a:pt x="50" y="128"/>
                    </a:lnTo>
                    <a:lnTo>
                      <a:pt x="42" y="120"/>
                    </a:lnTo>
                    <a:lnTo>
                      <a:pt x="34" y="110"/>
                    </a:lnTo>
                    <a:lnTo>
                      <a:pt x="28" y="99"/>
                    </a:lnTo>
                    <a:lnTo>
                      <a:pt x="22" y="89"/>
                    </a:lnTo>
                    <a:lnTo>
                      <a:pt x="18" y="77"/>
                    </a:lnTo>
                    <a:lnTo>
                      <a:pt x="14" y="63"/>
                    </a:lnTo>
                    <a:lnTo>
                      <a:pt x="11" y="51"/>
                    </a:lnTo>
                    <a:lnTo>
                      <a:pt x="9" y="37"/>
                    </a:lnTo>
                    <a:lnTo>
                      <a:pt x="9" y="24"/>
                    </a:lnTo>
                    <a:lnTo>
                      <a:pt x="9" y="20"/>
                    </a:lnTo>
                    <a:lnTo>
                      <a:pt x="9" y="18"/>
                    </a:lnTo>
                    <a:lnTo>
                      <a:pt x="9" y="15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9" y="2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7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1" y="17"/>
                    </a:lnTo>
                    <a:lnTo>
                      <a:pt x="1" y="18"/>
                    </a:lnTo>
                    <a:lnTo>
                      <a:pt x="1" y="19"/>
                    </a:lnTo>
                    <a:lnTo>
                      <a:pt x="0" y="19"/>
                    </a:lnTo>
                    <a:lnTo>
                      <a:pt x="0" y="2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5C1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80"/>
              <p:cNvSpPr>
                <a:spLocks/>
              </p:cNvSpPr>
              <p:nvPr/>
            </p:nvSpPr>
            <p:spPr bwMode="auto">
              <a:xfrm>
                <a:off x="1138" y="2654"/>
                <a:ext cx="46" cy="29"/>
              </a:xfrm>
              <a:custGeom>
                <a:avLst/>
                <a:gdLst>
                  <a:gd name="T0" fmla="*/ 1 w 232"/>
                  <a:gd name="T1" fmla="*/ 22 h 174"/>
                  <a:gd name="T2" fmla="*/ 0 w 232"/>
                  <a:gd name="T3" fmla="*/ 25 h 174"/>
                  <a:gd name="T4" fmla="*/ 0 w 232"/>
                  <a:gd name="T5" fmla="*/ 29 h 174"/>
                  <a:gd name="T6" fmla="*/ 0 w 232"/>
                  <a:gd name="T7" fmla="*/ 33 h 174"/>
                  <a:gd name="T8" fmla="*/ 1 w 232"/>
                  <a:gd name="T9" fmla="*/ 48 h 174"/>
                  <a:gd name="T10" fmla="*/ 5 w 232"/>
                  <a:gd name="T11" fmla="*/ 76 h 174"/>
                  <a:gd name="T12" fmla="*/ 14 w 232"/>
                  <a:gd name="T13" fmla="*/ 101 h 174"/>
                  <a:gd name="T14" fmla="*/ 27 w 232"/>
                  <a:gd name="T15" fmla="*/ 122 h 174"/>
                  <a:gd name="T16" fmla="*/ 43 w 232"/>
                  <a:gd name="T17" fmla="*/ 142 h 174"/>
                  <a:gd name="T18" fmla="*/ 61 w 232"/>
                  <a:gd name="T19" fmla="*/ 157 h 174"/>
                  <a:gd name="T20" fmla="*/ 82 w 232"/>
                  <a:gd name="T21" fmla="*/ 168 h 174"/>
                  <a:gd name="T22" fmla="*/ 106 w 232"/>
                  <a:gd name="T23" fmla="*/ 173 h 174"/>
                  <a:gd name="T24" fmla="*/ 128 w 232"/>
                  <a:gd name="T25" fmla="*/ 174 h 174"/>
                  <a:gd name="T26" fmla="*/ 147 w 232"/>
                  <a:gd name="T27" fmla="*/ 169 h 174"/>
                  <a:gd name="T28" fmla="*/ 165 w 232"/>
                  <a:gd name="T29" fmla="*/ 162 h 174"/>
                  <a:gd name="T30" fmla="*/ 182 w 232"/>
                  <a:gd name="T31" fmla="*/ 151 h 174"/>
                  <a:gd name="T32" fmla="*/ 197 w 232"/>
                  <a:gd name="T33" fmla="*/ 137 h 174"/>
                  <a:gd name="T34" fmla="*/ 210 w 232"/>
                  <a:gd name="T35" fmla="*/ 121 h 174"/>
                  <a:gd name="T36" fmla="*/ 221 w 232"/>
                  <a:gd name="T37" fmla="*/ 102 h 174"/>
                  <a:gd name="T38" fmla="*/ 229 w 232"/>
                  <a:gd name="T39" fmla="*/ 82 h 174"/>
                  <a:gd name="T40" fmla="*/ 231 w 232"/>
                  <a:gd name="T41" fmla="*/ 67 h 174"/>
                  <a:gd name="T42" fmla="*/ 230 w 232"/>
                  <a:gd name="T43" fmla="*/ 61 h 174"/>
                  <a:gd name="T44" fmla="*/ 229 w 232"/>
                  <a:gd name="T45" fmla="*/ 55 h 174"/>
                  <a:gd name="T46" fmla="*/ 227 w 232"/>
                  <a:gd name="T47" fmla="*/ 51 h 174"/>
                  <a:gd name="T48" fmla="*/ 225 w 232"/>
                  <a:gd name="T49" fmla="*/ 59 h 174"/>
                  <a:gd name="T50" fmla="*/ 219 w 232"/>
                  <a:gd name="T51" fmla="*/ 82 h 174"/>
                  <a:gd name="T52" fmla="*/ 209 w 232"/>
                  <a:gd name="T53" fmla="*/ 103 h 174"/>
                  <a:gd name="T54" fmla="*/ 197 w 232"/>
                  <a:gd name="T55" fmla="*/ 121 h 174"/>
                  <a:gd name="T56" fmla="*/ 183 w 232"/>
                  <a:gd name="T57" fmla="*/ 137 h 174"/>
                  <a:gd name="T58" fmla="*/ 167 w 232"/>
                  <a:gd name="T59" fmla="*/ 149 h 174"/>
                  <a:gd name="T60" fmla="*/ 148 w 232"/>
                  <a:gd name="T61" fmla="*/ 158 h 174"/>
                  <a:gd name="T62" fmla="*/ 128 w 232"/>
                  <a:gd name="T63" fmla="*/ 162 h 174"/>
                  <a:gd name="T64" fmla="*/ 107 w 232"/>
                  <a:gd name="T65" fmla="*/ 162 h 174"/>
                  <a:gd name="T66" fmla="*/ 85 w 232"/>
                  <a:gd name="T67" fmla="*/ 157 h 174"/>
                  <a:gd name="T68" fmla="*/ 66 w 232"/>
                  <a:gd name="T69" fmla="*/ 148 h 174"/>
                  <a:gd name="T70" fmla="*/ 48 w 232"/>
                  <a:gd name="T71" fmla="*/ 133 h 174"/>
                  <a:gd name="T72" fmla="*/ 34 w 232"/>
                  <a:gd name="T73" fmla="*/ 116 h 174"/>
                  <a:gd name="T74" fmla="*/ 22 w 232"/>
                  <a:gd name="T75" fmla="*/ 95 h 174"/>
                  <a:gd name="T76" fmla="*/ 14 w 232"/>
                  <a:gd name="T77" fmla="*/ 72 h 174"/>
                  <a:gd name="T78" fmla="*/ 10 w 232"/>
                  <a:gd name="T79" fmla="*/ 47 h 174"/>
                  <a:gd name="T80" fmla="*/ 9 w 232"/>
                  <a:gd name="T81" fmla="*/ 29 h 174"/>
                  <a:gd name="T82" fmla="*/ 10 w 232"/>
                  <a:gd name="T83" fmla="*/ 21 h 174"/>
                  <a:gd name="T84" fmla="*/ 11 w 232"/>
                  <a:gd name="T85" fmla="*/ 13 h 174"/>
                  <a:gd name="T86" fmla="*/ 12 w 232"/>
                  <a:gd name="T87" fmla="*/ 5 h 174"/>
                  <a:gd name="T88" fmla="*/ 11 w 232"/>
                  <a:gd name="T89" fmla="*/ 3 h 174"/>
                  <a:gd name="T90" fmla="*/ 8 w 232"/>
                  <a:gd name="T91" fmla="*/ 7 h 174"/>
                  <a:gd name="T92" fmla="*/ 5 w 232"/>
                  <a:gd name="T93" fmla="*/ 12 h 174"/>
                  <a:gd name="T94" fmla="*/ 2 w 232"/>
                  <a:gd name="T95" fmla="*/ 1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4">
                    <a:moveTo>
                      <a:pt x="1" y="21"/>
                    </a:moveTo>
                    <a:lnTo>
                      <a:pt x="1" y="22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4"/>
                    </a:lnTo>
                    <a:lnTo>
                      <a:pt x="1" y="48"/>
                    </a:lnTo>
                    <a:lnTo>
                      <a:pt x="3" y="63"/>
                    </a:lnTo>
                    <a:lnTo>
                      <a:pt x="5" y="76"/>
                    </a:lnTo>
                    <a:lnTo>
                      <a:pt x="9" y="89"/>
                    </a:lnTo>
                    <a:lnTo>
                      <a:pt x="14" y="101"/>
                    </a:lnTo>
                    <a:lnTo>
                      <a:pt x="20" y="112"/>
                    </a:lnTo>
                    <a:lnTo>
                      <a:pt x="27" y="122"/>
                    </a:lnTo>
                    <a:lnTo>
                      <a:pt x="34" y="133"/>
                    </a:lnTo>
                    <a:lnTo>
                      <a:pt x="43" y="142"/>
                    </a:lnTo>
                    <a:lnTo>
                      <a:pt x="52" y="150"/>
                    </a:lnTo>
                    <a:lnTo>
                      <a:pt x="61" y="157"/>
                    </a:lnTo>
                    <a:lnTo>
                      <a:pt x="72" y="163"/>
                    </a:lnTo>
                    <a:lnTo>
                      <a:pt x="82" y="168"/>
                    </a:lnTo>
                    <a:lnTo>
                      <a:pt x="95" y="172"/>
                    </a:lnTo>
                    <a:lnTo>
                      <a:pt x="106" y="173"/>
                    </a:lnTo>
                    <a:lnTo>
                      <a:pt x="118" y="174"/>
                    </a:lnTo>
                    <a:lnTo>
                      <a:pt x="128" y="174"/>
                    </a:lnTo>
                    <a:lnTo>
                      <a:pt x="138" y="172"/>
                    </a:lnTo>
                    <a:lnTo>
                      <a:pt x="147" y="169"/>
                    </a:lnTo>
                    <a:lnTo>
                      <a:pt x="157" y="167"/>
                    </a:lnTo>
                    <a:lnTo>
                      <a:pt x="165" y="162"/>
                    </a:lnTo>
                    <a:lnTo>
                      <a:pt x="174" y="157"/>
                    </a:lnTo>
                    <a:lnTo>
                      <a:pt x="182" y="151"/>
                    </a:lnTo>
                    <a:lnTo>
                      <a:pt x="190" y="145"/>
                    </a:lnTo>
                    <a:lnTo>
                      <a:pt x="197" y="137"/>
                    </a:lnTo>
                    <a:lnTo>
                      <a:pt x="204" y="130"/>
                    </a:lnTo>
                    <a:lnTo>
                      <a:pt x="210" y="121"/>
                    </a:lnTo>
                    <a:lnTo>
                      <a:pt x="216" y="112"/>
                    </a:lnTo>
                    <a:lnTo>
                      <a:pt x="221" y="102"/>
                    </a:lnTo>
                    <a:lnTo>
                      <a:pt x="225" y="93"/>
                    </a:lnTo>
                    <a:lnTo>
                      <a:pt x="229" y="82"/>
                    </a:lnTo>
                    <a:lnTo>
                      <a:pt x="232" y="71"/>
                    </a:lnTo>
                    <a:lnTo>
                      <a:pt x="231" y="67"/>
                    </a:lnTo>
                    <a:lnTo>
                      <a:pt x="231" y="65"/>
                    </a:lnTo>
                    <a:lnTo>
                      <a:pt x="230" y="61"/>
                    </a:lnTo>
                    <a:lnTo>
                      <a:pt x="230" y="59"/>
                    </a:lnTo>
                    <a:lnTo>
                      <a:pt x="229" y="55"/>
                    </a:lnTo>
                    <a:lnTo>
                      <a:pt x="228" y="53"/>
                    </a:lnTo>
                    <a:lnTo>
                      <a:pt x="227" y="51"/>
                    </a:lnTo>
                    <a:lnTo>
                      <a:pt x="226" y="47"/>
                    </a:lnTo>
                    <a:lnTo>
                      <a:pt x="225" y="59"/>
                    </a:lnTo>
                    <a:lnTo>
                      <a:pt x="223" y="71"/>
                    </a:lnTo>
                    <a:lnTo>
                      <a:pt x="219" y="82"/>
                    </a:lnTo>
                    <a:lnTo>
                      <a:pt x="215" y="93"/>
                    </a:lnTo>
                    <a:lnTo>
                      <a:pt x="209" y="103"/>
                    </a:lnTo>
                    <a:lnTo>
                      <a:pt x="204" y="113"/>
                    </a:lnTo>
                    <a:lnTo>
                      <a:pt x="197" y="121"/>
                    </a:lnTo>
                    <a:lnTo>
                      <a:pt x="191" y="130"/>
                    </a:lnTo>
                    <a:lnTo>
                      <a:pt x="183" y="137"/>
                    </a:lnTo>
                    <a:lnTo>
                      <a:pt x="175" y="144"/>
                    </a:lnTo>
                    <a:lnTo>
                      <a:pt x="167" y="149"/>
                    </a:lnTo>
                    <a:lnTo>
                      <a:pt x="158" y="155"/>
                    </a:lnTo>
                    <a:lnTo>
                      <a:pt x="148" y="158"/>
                    </a:lnTo>
                    <a:lnTo>
                      <a:pt x="139" y="161"/>
                    </a:lnTo>
                    <a:lnTo>
                      <a:pt x="128" y="162"/>
                    </a:lnTo>
                    <a:lnTo>
                      <a:pt x="118" y="163"/>
                    </a:lnTo>
                    <a:lnTo>
                      <a:pt x="107" y="162"/>
                    </a:lnTo>
                    <a:lnTo>
                      <a:pt x="96" y="161"/>
                    </a:lnTo>
                    <a:lnTo>
                      <a:pt x="85" y="157"/>
                    </a:lnTo>
                    <a:lnTo>
                      <a:pt x="75" y="152"/>
                    </a:lnTo>
                    <a:lnTo>
                      <a:pt x="66" y="148"/>
                    </a:lnTo>
                    <a:lnTo>
                      <a:pt x="57" y="142"/>
                    </a:lnTo>
                    <a:lnTo>
                      <a:pt x="48" y="133"/>
                    </a:lnTo>
                    <a:lnTo>
                      <a:pt x="41" y="125"/>
                    </a:lnTo>
                    <a:lnTo>
                      <a:pt x="34" y="116"/>
                    </a:lnTo>
                    <a:lnTo>
                      <a:pt x="28" y="106"/>
                    </a:lnTo>
                    <a:lnTo>
                      <a:pt x="22" y="95"/>
                    </a:lnTo>
                    <a:lnTo>
                      <a:pt x="18" y="84"/>
                    </a:lnTo>
                    <a:lnTo>
                      <a:pt x="14" y="72"/>
                    </a:lnTo>
                    <a:lnTo>
                      <a:pt x="11" y="60"/>
                    </a:lnTo>
                    <a:lnTo>
                      <a:pt x="10" y="47"/>
                    </a:lnTo>
                    <a:lnTo>
                      <a:pt x="9" y="34"/>
                    </a:lnTo>
                    <a:lnTo>
                      <a:pt x="9" y="29"/>
                    </a:lnTo>
                    <a:lnTo>
                      <a:pt x="9" y="25"/>
                    </a:lnTo>
                    <a:lnTo>
                      <a:pt x="10" y="21"/>
                    </a:lnTo>
                    <a:lnTo>
                      <a:pt x="10" y="17"/>
                    </a:lnTo>
                    <a:lnTo>
                      <a:pt x="11" y="13"/>
                    </a:lnTo>
                    <a:lnTo>
                      <a:pt x="11" y="9"/>
                    </a:lnTo>
                    <a:lnTo>
                      <a:pt x="12" y="5"/>
                    </a:lnTo>
                    <a:lnTo>
                      <a:pt x="13" y="0"/>
                    </a:lnTo>
                    <a:lnTo>
                      <a:pt x="11" y="3"/>
                    </a:lnTo>
                    <a:lnTo>
                      <a:pt x="10" y="5"/>
                    </a:lnTo>
                    <a:lnTo>
                      <a:pt x="8" y="7"/>
                    </a:lnTo>
                    <a:lnTo>
                      <a:pt x="6" y="10"/>
                    </a:lnTo>
                    <a:lnTo>
                      <a:pt x="5" y="12"/>
                    </a:lnTo>
                    <a:lnTo>
                      <a:pt x="4" y="15"/>
                    </a:lnTo>
                    <a:lnTo>
                      <a:pt x="2" y="18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rgbClr val="F5C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 81"/>
              <p:cNvSpPr>
                <a:spLocks/>
              </p:cNvSpPr>
              <p:nvPr/>
            </p:nvSpPr>
            <p:spPr bwMode="auto">
              <a:xfrm>
                <a:off x="1139" y="2652"/>
                <a:ext cx="45" cy="30"/>
              </a:xfrm>
              <a:custGeom>
                <a:avLst/>
                <a:gdLst>
                  <a:gd name="T0" fmla="*/ 1 w 225"/>
                  <a:gd name="T1" fmla="*/ 21 h 176"/>
                  <a:gd name="T2" fmla="*/ 0 w 225"/>
                  <a:gd name="T3" fmla="*/ 27 h 176"/>
                  <a:gd name="T4" fmla="*/ 0 w 225"/>
                  <a:gd name="T5" fmla="*/ 33 h 176"/>
                  <a:gd name="T6" fmla="*/ 0 w 225"/>
                  <a:gd name="T7" fmla="*/ 38 h 176"/>
                  <a:gd name="T8" fmla="*/ 0 w 225"/>
                  <a:gd name="T9" fmla="*/ 55 h 176"/>
                  <a:gd name="T10" fmla="*/ 5 w 225"/>
                  <a:gd name="T11" fmla="*/ 81 h 176"/>
                  <a:gd name="T12" fmla="*/ 13 w 225"/>
                  <a:gd name="T13" fmla="*/ 107 h 176"/>
                  <a:gd name="T14" fmla="*/ 25 w 225"/>
                  <a:gd name="T15" fmla="*/ 128 h 176"/>
                  <a:gd name="T16" fmla="*/ 41 w 225"/>
                  <a:gd name="T17" fmla="*/ 146 h 176"/>
                  <a:gd name="T18" fmla="*/ 59 w 225"/>
                  <a:gd name="T19" fmla="*/ 160 h 176"/>
                  <a:gd name="T20" fmla="*/ 79 w 225"/>
                  <a:gd name="T21" fmla="*/ 170 h 176"/>
                  <a:gd name="T22" fmla="*/ 102 w 225"/>
                  <a:gd name="T23" fmla="*/ 176 h 176"/>
                  <a:gd name="T24" fmla="*/ 123 w 225"/>
                  <a:gd name="T25" fmla="*/ 176 h 176"/>
                  <a:gd name="T26" fmla="*/ 143 w 225"/>
                  <a:gd name="T27" fmla="*/ 172 h 176"/>
                  <a:gd name="T28" fmla="*/ 161 w 225"/>
                  <a:gd name="T29" fmla="*/ 164 h 176"/>
                  <a:gd name="T30" fmla="*/ 178 w 225"/>
                  <a:gd name="T31" fmla="*/ 152 h 176"/>
                  <a:gd name="T32" fmla="*/ 192 w 225"/>
                  <a:gd name="T33" fmla="*/ 138 h 176"/>
                  <a:gd name="T34" fmla="*/ 205 w 225"/>
                  <a:gd name="T35" fmla="*/ 120 h 176"/>
                  <a:gd name="T36" fmla="*/ 215 w 225"/>
                  <a:gd name="T37" fmla="*/ 101 h 176"/>
                  <a:gd name="T38" fmla="*/ 222 w 225"/>
                  <a:gd name="T39" fmla="*/ 79 h 176"/>
                  <a:gd name="T40" fmla="*/ 224 w 225"/>
                  <a:gd name="T41" fmla="*/ 63 h 176"/>
                  <a:gd name="T42" fmla="*/ 222 w 225"/>
                  <a:gd name="T43" fmla="*/ 59 h 176"/>
                  <a:gd name="T44" fmla="*/ 221 w 225"/>
                  <a:gd name="T45" fmla="*/ 53 h 176"/>
                  <a:gd name="T46" fmla="*/ 219 w 225"/>
                  <a:gd name="T47" fmla="*/ 47 h 176"/>
                  <a:gd name="T48" fmla="*/ 217 w 225"/>
                  <a:gd name="T49" fmla="*/ 56 h 176"/>
                  <a:gd name="T50" fmla="*/ 212 w 225"/>
                  <a:gd name="T51" fmla="*/ 80 h 176"/>
                  <a:gd name="T52" fmla="*/ 203 w 225"/>
                  <a:gd name="T53" fmla="*/ 102 h 176"/>
                  <a:gd name="T54" fmla="*/ 192 w 225"/>
                  <a:gd name="T55" fmla="*/ 122 h 176"/>
                  <a:gd name="T56" fmla="*/ 178 w 225"/>
                  <a:gd name="T57" fmla="*/ 138 h 176"/>
                  <a:gd name="T58" fmla="*/ 162 w 225"/>
                  <a:gd name="T59" fmla="*/ 151 h 176"/>
                  <a:gd name="T60" fmla="*/ 144 w 225"/>
                  <a:gd name="T61" fmla="*/ 160 h 176"/>
                  <a:gd name="T62" fmla="*/ 124 w 225"/>
                  <a:gd name="T63" fmla="*/ 165 h 176"/>
                  <a:gd name="T64" fmla="*/ 103 w 225"/>
                  <a:gd name="T65" fmla="*/ 165 h 176"/>
                  <a:gd name="T66" fmla="*/ 81 w 225"/>
                  <a:gd name="T67" fmla="*/ 160 h 176"/>
                  <a:gd name="T68" fmla="*/ 63 w 225"/>
                  <a:gd name="T69" fmla="*/ 151 h 176"/>
                  <a:gd name="T70" fmla="*/ 46 w 225"/>
                  <a:gd name="T71" fmla="*/ 138 h 176"/>
                  <a:gd name="T72" fmla="*/ 32 w 225"/>
                  <a:gd name="T73" fmla="*/ 121 h 176"/>
                  <a:gd name="T74" fmla="*/ 21 w 225"/>
                  <a:gd name="T75" fmla="*/ 101 h 176"/>
                  <a:gd name="T76" fmla="*/ 13 w 225"/>
                  <a:gd name="T77" fmla="*/ 79 h 176"/>
                  <a:gd name="T78" fmla="*/ 9 w 225"/>
                  <a:gd name="T79" fmla="*/ 55 h 176"/>
                  <a:gd name="T80" fmla="*/ 9 w 225"/>
                  <a:gd name="T81" fmla="*/ 36 h 176"/>
                  <a:gd name="T82" fmla="*/ 10 w 225"/>
                  <a:gd name="T83" fmla="*/ 25 h 176"/>
                  <a:gd name="T84" fmla="*/ 11 w 225"/>
                  <a:gd name="T85" fmla="*/ 15 h 176"/>
                  <a:gd name="T86" fmla="*/ 13 w 225"/>
                  <a:gd name="T87" fmla="*/ 5 h 176"/>
                  <a:gd name="T88" fmla="*/ 13 w 225"/>
                  <a:gd name="T89" fmla="*/ 2 h 176"/>
                  <a:gd name="T90" fmla="*/ 9 w 225"/>
                  <a:gd name="T91" fmla="*/ 7 h 176"/>
                  <a:gd name="T92" fmla="*/ 6 w 225"/>
                  <a:gd name="T93" fmla="*/ 11 h 176"/>
                  <a:gd name="T94" fmla="*/ 3 w 225"/>
                  <a:gd name="T95" fmla="*/ 1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5" h="176">
                    <a:moveTo>
                      <a:pt x="1" y="18"/>
                    </a:moveTo>
                    <a:lnTo>
                      <a:pt x="1" y="21"/>
                    </a:lnTo>
                    <a:lnTo>
                      <a:pt x="1" y="24"/>
                    </a:lnTo>
                    <a:lnTo>
                      <a:pt x="0" y="27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55"/>
                    </a:lnTo>
                    <a:lnTo>
                      <a:pt x="2" y="69"/>
                    </a:lnTo>
                    <a:lnTo>
                      <a:pt x="5" y="81"/>
                    </a:lnTo>
                    <a:lnTo>
                      <a:pt x="9" y="95"/>
                    </a:lnTo>
                    <a:lnTo>
                      <a:pt x="13" y="107"/>
                    </a:lnTo>
                    <a:lnTo>
                      <a:pt x="19" y="117"/>
                    </a:lnTo>
                    <a:lnTo>
                      <a:pt x="25" y="128"/>
                    </a:lnTo>
                    <a:lnTo>
                      <a:pt x="33" y="138"/>
                    </a:lnTo>
                    <a:lnTo>
                      <a:pt x="41" y="146"/>
                    </a:lnTo>
                    <a:lnTo>
                      <a:pt x="49" y="153"/>
                    </a:lnTo>
                    <a:lnTo>
                      <a:pt x="59" y="160"/>
                    </a:lnTo>
                    <a:lnTo>
                      <a:pt x="68" y="166"/>
                    </a:lnTo>
                    <a:lnTo>
                      <a:pt x="79" y="170"/>
                    </a:lnTo>
                    <a:lnTo>
                      <a:pt x="90" y="174"/>
                    </a:lnTo>
                    <a:lnTo>
                      <a:pt x="102" y="176"/>
                    </a:lnTo>
                    <a:lnTo>
                      <a:pt x="113" y="176"/>
                    </a:lnTo>
                    <a:lnTo>
                      <a:pt x="123" y="176"/>
                    </a:lnTo>
                    <a:lnTo>
                      <a:pt x="133" y="175"/>
                    </a:lnTo>
                    <a:lnTo>
                      <a:pt x="143" y="172"/>
                    </a:lnTo>
                    <a:lnTo>
                      <a:pt x="152" y="169"/>
                    </a:lnTo>
                    <a:lnTo>
                      <a:pt x="161" y="164"/>
                    </a:lnTo>
                    <a:lnTo>
                      <a:pt x="170" y="158"/>
                    </a:lnTo>
                    <a:lnTo>
                      <a:pt x="178" y="152"/>
                    </a:lnTo>
                    <a:lnTo>
                      <a:pt x="185" y="145"/>
                    </a:lnTo>
                    <a:lnTo>
                      <a:pt x="192" y="138"/>
                    </a:lnTo>
                    <a:lnTo>
                      <a:pt x="199" y="129"/>
                    </a:lnTo>
                    <a:lnTo>
                      <a:pt x="205" y="120"/>
                    </a:lnTo>
                    <a:lnTo>
                      <a:pt x="211" y="110"/>
                    </a:lnTo>
                    <a:lnTo>
                      <a:pt x="215" y="101"/>
                    </a:lnTo>
                    <a:lnTo>
                      <a:pt x="219" y="90"/>
                    </a:lnTo>
                    <a:lnTo>
                      <a:pt x="222" y="79"/>
                    </a:lnTo>
                    <a:lnTo>
                      <a:pt x="225" y="67"/>
                    </a:lnTo>
                    <a:lnTo>
                      <a:pt x="224" y="63"/>
                    </a:lnTo>
                    <a:lnTo>
                      <a:pt x="223" y="61"/>
                    </a:lnTo>
                    <a:lnTo>
                      <a:pt x="222" y="59"/>
                    </a:lnTo>
                    <a:lnTo>
                      <a:pt x="221" y="55"/>
                    </a:lnTo>
                    <a:lnTo>
                      <a:pt x="221" y="53"/>
                    </a:lnTo>
                    <a:lnTo>
                      <a:pt x="220" y="49"/>
                    </a:lnTo>
                    <a:lnTo>
                      <a:pt x="219" y="47"/>
                    </a:lnTo>
                    <a:lnTo>
                      <a:pt x="218" y="44"/>
                    </a:lnTo>
                    <a:lnTo>
                      <a:pt x="217" y="56"/>
                    </a:lnTo>
                    <a:lnTo>
                      <a:pt x="215" y="68"/>
                    </a:lnTo>
                    <a:lnTo>
                      <a:pt x="212" y="80"/>
                    </a:lnTo>
                    <a:lnTo>
                      <a:pt x="209" y="91"/>
                    </a:lnTo>
                    <a:lnTo>
                      <a:pt x="203" y="102"/>
                    </a:lnTo>
                    <a:lnTo>
                      <a:pt x="198" y="113"/>
                    </a:lnTo>
                    <a:lnTo>
                      <a:pt x="192" y="122"/>
                    </a:lnTo>
                    <a:lnTo>
                      <a:pt x="186" y="130"/>
                    </a:lnTo>
                    <a:lnTo>
                      <a:pt x="178" y="138"/>
                    </a:lnTo>
                    <a:lnTo>
                      <a:pt x="170" y="145"/>
                    </a:lnTo>
                    <a:lnTo>
                      <a:pt x="162" y="151"/>
                    </a:lnTo>
                    <a:lnTo>
                      <a:pt x="153" y="157"/>
                    </a:lnTo>
                    <a:lnTo>
                      <a:pt x="144" y="160"/>
                    </a:lnTo>
                    <a:lnTo>
                      <a:pt x="134" y="163"/>
                    </a:lnTo>
                    <a:lnTo>
                      <a:pt x="124" y="165"/>
                    </a:lnTo>
                    <a:lnTo>
                      <a:pt x="113" y="165"/>
                    </a:lnTo>
                    <a:lnTo>
                      <a:pt x="103" y="165"/>
                    </a:lnTo>
                    <a:lnTo>
                      <a:pt x="92" y="163"/>
                    </a:lnTo>
                    <a:lnTo>
                      <a:pt x="81" y="160"/>
                    </a:lnTo>
                    <a:lnTo>
                      <a:pt x="72" y="156"/>
                    </a:lnTo>
                    <a:lnTo>
                      <a:pt x="63" y="151"/>
                    </a:lnTo>
                    <a:lnTo>
                      <a:pt x="54" y="145"/>
                    </a:lnTo>
                    <a:lnTo>
                      <a:pt x="46" y="138"/>
                    </a:lnTo>
                    <a:lnTo>
                      <a:pt x="39" y="129"/>
                    </a:lnTo>
                    <a:lnTo>
                      <a:pt x="32" y="121"/>
                    </a:lnTo>
                    <a:lnTo>
                      <a:pt x="26" y="111"/>
                    </a:lnTo>
                    <a:lnTo>
                      <a:pt x="21" y="101"/>
                    </a:lnTo>
                    <a:lnTo>
                      <a:pt x="17" y="90"/>
                    </a:lnTo>
                    <a:lnTo>
                      <a:pt x="13" y="79"/>
                    </a:lnTo>
                    <a:lnTo>
                      <a:pt x="11" y="67"/>
                    </a:lnTo>
                    <a:lnTo>
                      <a:pt x="9" y="55"/>
                    </a:lnTo>
                    <a:lnTo>
                      <a:pt x="9" y="42"/>
                    </a:lnTo>
                    <a:lnTo>
                      <a:pt x="9" y="36"/>
                    </a:lnTo>
                    <a:lnTo>
                      <a:pt x="9" y="31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1" y="15"/>
                    </a:lnTo>
                    <a:lnTo>
                      <a:pt x="12" y="9"/>
                    </a:lnTo>
                    <a:lnTo>
                      <a:pt x="13" y="5"/>
                    </a:lnTo>
                    <a:lnTo>
                      <a:pt x="15" y="0"/>
                    </a:lnTo>
                    <a:lnTo>
                      <a:pt x="13" y="2"/>
                    </a:lnTo>
                    <a:lnTo>
                      <a:pt x="11" y="5"/>
                    </a:lnTo>
                    <a:lnTo>
                      <a:pt x="9" y="7"/>
                    </a:lnTo>
                    <a:lnTo>
                      <a:pt x="8" y="8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3" y="15"/>
                    </a:ln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F5C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Freeform 82"/>
              <p:cNvSpPr>
                <a:spLocks/>
              </p:cNvSpPr>
              <p:nvPr/>
            </p:nvSpPr>
            <p:spPr bwMode="auto">
              <a:xfrm>
                <a:off x="1140" y="2651"/>
                <a:ext cx="43" cy="30"/>
              </a:xfrm>
              <a:custGeom>
                <a:avLst/>
                <a:gdLst>
                  <a:gd name="T0" fmla="*/ 3 w 217"/>
                  <a:gd name="T1" fmla="*/ 22 h 180"/>
                  <a:gd name="T2" fmla="*/ 2 w 217"/>
                  <a:gd name="T3" fmla="*/ 30 h 180"/>
                  <a:gd name="T4" fmla="*/ 1 w 217"/>
                  <a:gd name="T5" fmla="*/ 38 h 180"/>
                  <a:gd name="T6" fmla="*/ 0 w 217"/>
                  <a:gd name="T7" fmla="*/ 46 h 180"/>
                  <a:gd name="T8" fmla="*/ 1 w 217"/>
                  <a:gd name="T9" fmla="*/ 64 h 180"/>
                  <a:gd name="T10" fmla="*/ 5 w 217"/>
                  <a:gd name="T11" fmla="*/ 89 h 180"/>
                  <a:gd name="T12" fmla="*/ 13 w 217"/>
                  <a:gd name="T13" fmla="*/ 112 h 180"/>
                  <a:gd name="T14" fmla="*/ 25 w 217"/>
                  <a:gd name="T15" fmla="*/ 133 h 180"/>
                  <a:gd name="T16" fmla="*/ 39 w 217"/>
                  <a:gd name="T17" fmla="*/ 150 h 180"/>
                  <a:gd name="T18" fmla="*/ 57 w 217"/>
                  <a:gd name="T19" fmla="*/ 165 h 180"/>
                  <a:gd name="T20" fmla="*/ 76 w 217"/>
                  <a:gd name="T21" fmla="*/ 174 h 180"/>
                  <a:gd name="T22" fmla="*/ 98 w 217"/>
                  <a:gd name="T23" fmla="*/ 179 h 180"/>
                  <a:gd name="T24" fmla="*/ 119 w 217"/>
                  <a:gd name="T25" fmla="*/ 179 h 180"/>
                  <a:gd name="T26" fmla="*/ 139 w 217"/>
                  <a:gd name="T27" fmla="*/ 175 h 180"/>
                  <a:gd name="T28" fmla="*/ 158 w 217"/>
                  <a:gd name="T29" fmla="*/ 167 h 180"/>
                  <a:gd name="T30" fmla="*/ 174 w 217"/>
                  <a:gd name="T31" fmla="*/ 154 h 180"/>
                  <a:gd name="T32" fmla="*/ 188 w 217"/>
                  <a:gd name="T33" fmla="*/ 138 h 180"/>
                  <a:gd name="T34" fmla="*/ 200 w 217"/>
                  <a:gd name="T35" fmla="*/ 120 h 180"/>
                  <a:gd name="T36" fmla="*/ 210 w 217"/>
                  <a:gd name="T37" fmla="*/ 99 h 180"/>
                  <a:gd name="T38" fmla="*/ 216 w 217"/>
                  <a:gd name="T39" fmla="*/ 76 h 180"/>
                  <a:gd name="T40" fmla="*/ 217 w 217"/>
                  <a:gd name="T41" fmla="*/ 62 h 180"/>
                  <a:gd name="T42" fmla="*/ 215 w 217"/>
                  <a:gd name="T43" fmla="*/ 56 h 180"/>
                  <a:gd name="T44" fmla="*/ 212 w 217"/>
                  <a:gd name="T45" fmla="*/ 50 h 180"/>
                  <a:gd name="T46" fmla="*/ 210 w 217"/>
                  <a:gd name="T47" fmla="*/ 45 h 180"/>
                  <a:gd name="T48" fmla="*/ 209 w 217"/>
                  <a:gd name="T49" fmla="*/ 44 h 180"/>
                  <a:gd name="T50" fmla="*/ 209 w 217"/>
                  <a:gd name="T51" fmla="*/ 45 h 180"/>
                  <a:gd name="T52" fmla="*/ 209 w 217"/>
                  <a:gd name="T53" fmla="*/ 47 h 180"/>
                  <a:gd name="T54" fmla="*/ 209 w 217"/>
                  <a:gd name="T55" fmla="*/ 50 h 180"/>
                  <a:gd name="T56" fmla="*/ 209 w 217"/>
                  <a:gd name="T57" fmla="*/ 63 h 180"/>
                  <a:gd name="T58" fmla="*/ 205 w 217"/>
                  <a:gd name="T59" fmla="*/ 86 h 180"/>
                  <a:gd name="T60" fmla="*/ 196 w 217"/>
                  <a:gd name="T61" fmla="*/ 107 h 180"/>
                  <a:gd name="T62" fmla="*/ 185 w 217"/>
                  <a:gd name="T63" fmla="*/ 126 h 180"/>
                  <a:gd name="T64" fmla="*/ 172 w 217"/>
                  <a:gd name="T65" fmla="*/ 142 h 180"/>
                  <a:gd name="T66" fmla="*/ 156 w 217"/>
                  <a:gd name="T67" fmla="*/ 155 h 180"/>
                  <a:gd name="T68" fmla="*/ 139 w 217"/>
                  <a:gd name="T69" fmla="*/ 165 h 180"/>
                  <a:gd name="T70" fmla="*/ 119 w 217"/>
                  <a:gd name="T71" fmla="*/ 168 h 180"/>
                  <a:gd name="T72" fmla="*/ 99 w 217"/>
                  <a:gd name="T73" fmla="*/ 168 h 180"/>
                  <a:gd name="T74" fmla="*/ 79 w 217"/>
                  <a:gd name="T75" fmla="*/ 165 h 180"/>
                  <a:gd name="T76" fmla="*/ 61 w 217"/>
                  <a:gd name="T77" fmla="*/ 155 h 180"/>
                  <a:gd name="T78" fmla="*/ 45 w 217"/>
                  <a:gd name="T79" fmla="*/ 142 h 180"/>
                  <a:gd name="T80" fmla="*/ 32 w 217"/>
                  <a:gd name="T81" fmla="*/ 126 h 180"/>
                  <a:gd name="T82" fmla="*/ 21 w 217"/>
                  <a:gd name="T83" fmla="*/ 107 h 180"/>
                  <a:gd name="T84" fmla="*/ 14 w 217"/>
                  <a:gd name="T85" fmla="*/ 86 h 180"/>
                  <a:gd name="T86" fmla="*/ 10 w 217"/>
                  <a:gd name="T87" fmla="*/ 63 h 180"/>
                  <a:gd name="T88" fmla="*/ 9 w 217"/>
                  <a:gd name="T89" fmla="*/ 44 h 180"/>
                  <a:gd name="T90" fmla="*/ 11 w 217"/>
                  <a:gd name="T91" fmla="*/ 32 h 180"/>
                  <a:gd name="T92" fmla="*/ 13 w 217"/>
                  <a:gd name="T93" fmla="*/ 18 h 180"/>
                  <a:gd name="T94" fmla="*/ 16 w 217"/>
                  <a:gd name="T95" fmla="*/ 6 h 180"/>
                  <a:gd name="T96" fmla="*/ 16 w 217"/>
                  <a:gd name="T97" fmla="*/ 3 h 180"/>
                  <a:gd name="T98" fmla="*/ 13 w 217"/>
                  <a:gd name="T99" fmla="*/ 6 h 180"/>
                  <a:gd name="T100" fmla="*/ 9 w 217"/>
                  <a:gd name="T101" fmla="*/ 11 h 180"/>
                  <a:gd name="T102" fmla="*/ 5 w 217"/>
                  <a:gd name="T103" fmla="*/ 16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7" h="180">
                    <a:moveTo>
                      <a:pt x="4" y="18"/>
                    </a:moveTo>
                    <a:lnTo>
                      <a:pt x="3" y="22"/>
                    </a:lnTo>
                    <a:lnTo>
                      <a:pt x="2" y="26"/>
                    </a:lnTo>
                    <a:lnTo>
                      <a:pt x="2" y="30"/>
                    </a:lnTo>
                    <a:lnTo>
                      <a:pt x="1" y="34"/>
                    </a:lnTo>
                    <a:lnTo>
                      <a:pt x="1" y="38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51"/>
                    </a:lnTo>
                    <a:lnTo>
                      <a:pt x="1" y="64"/>
                    </a:lnTo>
                    <a:lnTo>
                      <a:pt x="2" y="77"/>
                    </a:lnTo>
                    <a:lnTo>
                      <a:pt x="5" y="89"/>
                    </a:lnTo>
                    <a:lnTo>
                      <a:pt x="9" y="101"/>
                    </a:lnTo>
                    <a:lnTo>
                      <a:pt x="13" y="112"/>
                    </a:lnTo>
                    <a:lnTo>
                      <a:pt x="19" y="123"/>
                    </a:lnTo>
                    <a:lnTo>
                      <a:pt x="25" y="133"/>
                    </a:lnTo>
                    <a:lnTo>
                      <a:pt x="32" y="142"/>
                    </a:lnTo>
                    <a:lnTo>
                      <a:pt x="39" y="150"/>
                    </a:lnTo>
                    <a:lnTo>
                      <a:pt x="48" y="159"/>
                    </a:lnTo>
                    <a:lnTo>
                      <a:pt x="57" y="165"/>
                    </a:lnTo>
                    <a:lnTo>
                      <a:pt x="66" y="171"/>
                    </a:lnTo>
                    <a:lnTo>
                      <a:pt x="76" y="174"/>
                    </a:lnTo>
                    <a:lnTo>
                      <a:pt x="87" y="178"/>
                    </a:lnTo>
                    <a:lnTo>
                      <a:pt x="98" y="179"/>
                    </a:lnTo>
                    <a:lnTo>
                      <a:pt x="109" y="180"/>
                    </a:lnTo>
                    <a:lnTo>
                      <a:pt x="119" y="179"/>
                    </a:lnTo>
                    <a:lnTo>
                      <a:pt x="130" y="178"/>
                    </a:lnTo>
                    <a:lnTo>
                      <a:pt x="139" y="175"/>
                    </a:lnTo>
                    <a:lnTo>
                      <a:pt x="149" y="172"/>
                    </a:lnTo>
                    <a:lnTo>
                      <a:pt x="158" y="167"/>
                    </a:lnTo>
                    <a:lnTo>
                      <a:pt x="166" y="161"/>
                    </a:lnTo>
                    <a:lnTo>
                      <a:pt x="174" y="154"/>
                    </a:lnTo>
                    <a:lnTo>
                      <a:pt x="182" y="147"/>
                    </a:lnTo>
                    <a:lnTo>
                      <a:pt x="188" y="138"/>
                    </a:lnTo>
                    <a:lnTo>
                      <a:pt x="195" y="130"/>
                    </a:lnTo>
                    <a:lnTo>
                      <a:pt x="200" y="120"/>
                    </a:lnTo>
                    <a:lnTo>
                      <a:pt x="206" y="110"/>
                    </a:lnTo>
                    <a:lnTo>
                      <a:pt x="210" y="99"/>
                    </a:lnTo>
                    <a:lnTo>
                      <a:pt x="214" y="88"/>
                    </a:lnTo>
                    <a:lnTo>
                      <a:pt x="216" y="76"/>
                    </a:lnTo>
                    <a:lnTo>
                      <a:pt x="217" y="64"/>
                    </a:lnTo>
                    <a:lnTo>
                      <a:pt x="217" y="62"/>
                    </a:lnTo>
                    <a:lnTo>
                      <a:pt x="216" y="58"/>
                    </a:lnTo>
                    <a:lnTo>
                      <a:pt x="215" y="56"/>
                    </a:lnTo>
                    <a:lnTo>
                      <a:pt x="214" y="53"/>
                    </a:lnTo>
                    <a:lnTo>
                      <a:pt x="212" y="50"/>
                    </a:lnTo>
                    <a:lnTo>
                      <a:pt x="211" y="47"/>
                    </a:lnTo>
                    <a:lnTo>
                      <a:pt x="210" y="45"/>
                    </a:lnTo>
                    <a:lnTo>
                      <a:pt x="209" y="42"/>
                    </a:lnTo>
                    <a:lnTo>
                      <a:pt x="209" y="44"/>
                    </a:lnTo>
                    <a:lnTo>
                      <a:pt x="209" y="44"/>
                    </a:lnTo>
                    <a:lnTo>
                      <a:pt x="209" y="45"/>
                    </a:lnTo>
                    <a:lnTo>
                      <a:pt x="209" y="46"/>
                    </a:lnTo>
                    <a:lnTo>
                      <a:pt x="209" y="47"/>
                    </a:lnTo>
                    <a:lnTo>
                      <a:pt x="209" y="48"/>
                    </a:lnTo>
                    <a:lnTo>
                      <a:pt x="209" y="50"/>
                    </a:lnTo>
                    <a:lnTo>
                      <a:pt x="209" y="51"/>
                    </a:lnTo>
                    <a:lnTo>
                      <a:pt x="209" y="63"/>
                    </a:lnTo>
                    <a:lnTo>
                      <a:pt x="207" y="75"/>
                    </a:lnTo>
                    <a:lnTo>
                      <a:pt x="205" y="86"/>
                    </a:lnTo>
                    <a:lnTo>
                      <a:pt x="200" y="98"/>
                    </a:lnTo>
                    <a:lnTo>
                      <a:pt x="196" y="107"/>
                    </a:lnTo>
                    <a:lnTo>
                      <a:pt x="191" y="117"/>
                    </a:lnTo>
                    <a:lnTo>
                      <a:pt x="185" y="126"/>
                    </a:lnTo>
                    <a:lnTo>
                      <a:pt x="179" y="135"/>
                    </a:lnTo>
                    <a:lnTo>
                      <a:pt x="172" y="142"/>
                    </a:lnTo>
                    <a:lnTo>
                      <a:pt x="164" y="149"/>
                    </a:lnTo>
                    <a:lnTo>
                      <a:pt x="156" y="155"/>
                    </a:lnTo>
                    <a:lnTo>
                      <a:pt x="148" y="160"/>
                    </a:lnTo>
                    <a:lnTo>
                      <a:pt x="139" y="165"/>
                    </a:lnTo>
                    <a:lnTo>
                      <a:pt x="129" y="167"/>
                    </a:lnTo>
                    <a:lnTo>
                      <a:pt x="119" y="168"/>
                    </a:lnTo>
                    <a:lnTo>
                      <a:pt x="109" y="169"/>
                    </a:lnTo>
                    <a:lnTo>
                      <a:pt x="99" y="168"/>
                    </a:lnTo>
                    <a:lnTo>
                      <a:pt x="89" y="167"/>
                    </a:lnTo>
                    <a:lnTo>
                      <a:pt x="79" y="165"/>
                    </a:lnTo>
                    <a:lnTo>
                      <a:pt x="70" y="160"/>
                    </a:lnTo>
                    <a:lnTo>
                      <a:pt x="61" y="155"/>
                    </a:lnTo>
                    <a:lnTo>
                      <a:pt x="53" y="149"/>
                    </a:lnTo>
                    <a:lnTo>
                      <a:pt x="45" y="142"/>
                    </a:lnTo>
                    <a:lnTo>
                      <a:pt x="38" y="135"/>
                    </a:lnTo>
                    <a:lnTo>
                      <a:pt x="32" y="126"/>
                    </a:lnTo>
                    <a:lnTo>
                      <a:pt x="26" y="117"/>
                    </a:lnTo>
                    <a:lnTo>
                      <a:pt x="21" y="107"/>
                    </a:lnTo>
                    <a:lnTo>
                      <a:pt x="17" y="98"/>
                    </a:lnTo>
                    <a:lnTo>
                      <a:pt x="14" y="86"/>
                    </a:lnTo>
                    <a:lnTo>
                      <a:pt x="11" y="75"/>
                    </a:lnTo>
                    <a:lnTo>
                      <a:pt x="10" y="63"/>
                    </a:lnTo>
                    <a:lnTo>
                      <a:pt x="9" y="51"/>
                    </a:lnTo>
                    <a:lnTo>
                      <a:pt x="9" y="44"/>
                    </a:lnTo>
                    <a:lnTo>
                      <a:pt x="10" y="38"/>
                    </a:lnTo>
                    <a:lnTo>
                      <a:pt x="11" y="32"/>
                    </a:lnTo>
                    <a:lnTo>
                      <a:pt x="12" y="24"/>
                    </a:lnTo>
                    <a:lnTo>
                      <a:pt x="13" y="18"/>
                    </a:lnTo>
                    <a:lnTo>
                      <a:pt x="14" y="12"/>
                    </a:lnTo>
                    <a:lnTo>
                      <a:pt x="16" y="6"/>
                    </a:lnTo>
                    <a:lnTo>
                      <a:pt x="18" y="0"/>
                    </a:lnTo>
                    <a:lnTo>
                      <a:pt x="16" y="3"/>
                    </a:lnTo>
                    <a:lnTo>
                      <a:pt x="15" y="5"/>
                    </a:lnTo>
                    <a:lnTo>
                      <a:pt x="13" y="6"/>
                    </a:lnTo>
                    <a:lnTo>
                      <a:pt x="11" y="9"/>
                    </a:lnTo>
                    <a:lnTo>
                      <a:pt x="9" y="11"/>
                    </a:lnTo>
                    <a:lnTo>
                      <a:pt x="7" y="14"/>
                    </a:lnTo>
                    <a:lnTo>
                      <a:pt x="5" y="16"/>
                    </a:ln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F6C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 83"/>
              <p:cNvSpPr>
                <a:spLocks/>
              </p:cNvSpPr>
              <p:nvPr/>
            </p:nvSpPr>
            <p:spPr bwMode="auto">
              <a:xfrm>
                <a:off x="1141" y="2650"/>
                <a:ext cx="42" cy="30"/>
              </a:xfrm>
              <a:custGeom>
                <a:avLst/>
                <a:gdLst>
                  <a:gd name="T0" fmla="*/ 4 w 209"/>
                  <a:gd name="T1" fmla="*/ 21 h 181"/>
                  <a:gd name="T2" fmla="*/ 2 w 209"/>
                  <a:gd name="T3" fmla="*/ 31 h 181"/>
                  <a:gd name="T4" fmla="*/ 1 w 209"/>
                  <a:gd name="T5" fmla="*/ 41 h 181"/>
                  <a:gd name="T6" fmla="*/ 0 w 209"/>
                  <a:gd name="T7" fmla="*/ 52 h 181"/>
                  <a:gd name="T8" fmla="*/ 0 w 209"/>
                  <a:gd name="T9" fmla="*/ 71 h 181"/>
                  <a:gd name="T10" fmla="*/ 4 w 209"/>
                  <a:gd name="T11" fmla="*/ 95 h 181"/>
                  <a:gd name="T12" fmla="*/ 12 w 209"/>
                  <a:gd name="T13" fmla="*/ 117 h 181"/>
                  <a:gd name="T14" fmla="*/ 23 w 209"/>
                  <a:gd name="T15" fmla="*/ 137 h 181"/>
                  <a:gd name="T16" fmla="*/ 37 w 209"/>
                  <a:gd name="T17" fmla="*/ 154 h 181"/>
                  <a:gd name="T18" fmla="*/ 54 w 209"/>
                  <a:gd name="T19" fmla="*/ 167 h 181"/>
                  <a:gd name="T20" fmla="*/ 72 w 209"/>
                  <a:gd name="T21" fmla="*/ 176 h 181"/>
                  <a:gd name="T22" fmla="*/ 94 w 209"/>
                  <a:gd name="T23" fmla="*/ 181 h 181"/>
                  <a:gd name="T24" fmla="*/ 115 w 209"/>
                  <a:gd name="T25" fmla="*/ 181 h 181"/>
                  <a:gd name="T26" fmla="*/ 135 w 209"/>
                  <a:gd name="T27" fmla="*/ 176 h 181"/>
                  <a:gd name="T28" fmla="*/ 153 w 209"/>
                  <a:gd name="T29" fmla="*/ 167 h 181"/>
                  <a:gd name="T30" fmla="*/ 169 w 209"/>
                  <a:gd name="T31" fmla="*/ 154 h 181"/>
                  <a:gd name="T32" fmla="*/ 183 w 209"/>
                  <a:gd name="T33" fmla="*/ 138 h 181"/>
                  <a:gd name="T34" fmla="*/ 194 w 209"/>
                  <a:gd name="T35" fmla="*/ 118 h 181"/>
                  <a:gd name="T36" fmla="*/ 203 w 209"/>
                  <a:gd name="T37" fmla="*/ 96 h 181"/>
                  <a:gd name="T38" fmla="*/ 208 w 209"/>
                  <a:gd name="T39" fmla="*/ 72 h 181"/>
                  <a:gd name="T40" fmla="*/ 207 w 209"/>
                  <a:gd name="T41" fmla="*/ 57 h 181"/>
                  <a:gd name="T42" fmla="*/ 205 w 209"/>
                  <a:gd name="T43" fmla="*/ 52 h 181"/>
                  <a:gd name="T44" fmla="*/ 202 w 209"/>
                  <a:gd name="T45" fmla="*/ 46 h 181"/>
                  <a:gd name="T46" fmla="*/ 200 w 209"/>
                  <a:gd name="T47" fmla="*/ 41 h 181"/>
                  <a:gd name="T48" fmla="*/ 197 w 209"/>
                  <a:gd name="T49" fmla="*/ 41 h 181"/>
                  <a:gd name="T50" fmla="*/ 198 w 209"/>
                  <a:gd name="T51" fmla="*/ 46 h 181"/>
                  <a:gd name="T52" fmla="*/ 198 w 209"/>
                  <a:gd name="T53" fmla="*/ 51 h 181"/>
                  <a:gd name="T54" fmla="*/ 200 w 209"/>
                  <a:gd name="T55" fmla="*/ 55 h 181"/>
                  <a:gd name="T56" fmla="*/ 198 w 209"/>
                  <a:gd name="T57" fmla="*/ 70 h 181"/>
                  <a:gd name="T58" fmla="*/ 194 w 209"/>
                  <a:gd name="T59" fmla="*/ 91 h 181"/>
                  <a:gd name="T60" fmla="*/ 187 w 209"/>
                  <a:gd name="T61" fmla="*/ 112 h 181"/>
                  <a:gd name="T62" fmla="*/ 177 w 209"/>
                  <a:gd name="T63" fmla="*/ 130 h 181"/>
                  <a:gd name="T64" fmla="*/ 164 w 209"/>
                  <a:gd name="T65" fmla="*/ 145 h 181"/>
                  <a:gd name="T66" fmla="*/ 149 w 209"/>
                  <a:gd name="T67" fmla="*/ 157 h 181"/>
                  <a:gd name="T68" fmla="*/ 132 w 209"/>
                  <a:gd name="T69" fmla="*/ 166 h 181"/>
                  <a:gd name="T70" fmla="*/ 114 w 209"/>
                  <a:gd name="T71" fmla="*/ 170 h 181"/>
                  <a:gd name="T72" fmla="*/ 94 w 209"/>
                  <a:gd name="T73" fmla="*/ 170 h 181"/>
                  <a:gd name="T74" fmla="*/ 76 w 209"/>
                  <a:gd name="T75" fmla="*/ 166 h 181"/>
                  <a:gd name="T76" fmla="*/ 58 w 209"/>
                  <a:gd name="T77" fmla="*/ 157 h 181"/>
                  <a:gd name="T78" fmla="*/ 43 w 209"/>
                  <a:gd name="T79" fmla="*/ 145 h 181"/>
                  <a:gd name="T80" fmla="*/ 30 w 209"/>
                  <a:gd name="T81" fmla="*/ 130 h 181"/>
                  <a:gd name="T82" fmla="*/ 20 w 209"/>
                  <a:gd name="T83" fmla="*/ 112 h 181"/>
                  <a:gd name="T84" fmla="*/ 13 w 209"/>
                  <a:gd name="T85" fmla="*/ 91 h 181"/>
                  <a:gd name="T86" fmla="*/ 9 w 209"/>
                  <a:gd name="T87" fmla="*/ 70 h 181"/>
                  <a:gd name="T88" fmla="*/ 9 w 209"/>
                  <a:gd name="T89" fmla="*/ 49 h 181"/>
                  <a:gd name="T90" fmla="*/ 11 w 209"/>
                  <a:gd name="T91" fmla="*/ 35 h 181"/>
                  <a:gd name="T92" fmla="*/ 14 w 209"/>
                  <a:gd name="T93" fmla="*/ 21 h 181"/>
                  <a:gd name="T94" fmla="*/ 19 w 209"/>
                  <a:gd name="T95" fmla="*/ 6 h 181"/>
                  <a:gd name="T96" fmla="*/ 20 w 209"/>
                  <a:gd name="T97" fmla="*/ 1 h 181"/>
                  <a:gd name="T98" fmla="*/ 16 w 209"/>
                  <a:gd name="T99" fmla="*/ 6 h 181"/>
                  <a:gd name="T100" fmla="*/ 12 w 209"/>
                  <a:gd name="T101" fmla="*/ 10 h 181"/>
                  <a:gd name="T102" fmla="*/ 8 w 209"/>
                  <a:gd name="T103" fmla="*/ 1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9" h="181">
                    <a:moveTo>
                      <a:pt x="6" y="16"/>
                    </a:moveTo>
                    <a:lnTo>
                      <a:pt x="4" y="21"/>
                    </a:lnTo>
                    <a:lnTo>
                      <a:pt x="3" y="25"/>
                    </a:lnTo>
                    <a:lnTo>
                      <a:pt x="2" y="31"/>
                    </a:lnTo>
                    <a:lnTo>
                      <a:pt x="1" y="36"/>
                    </a:lnTo>
                    <a:lnTo>
                      <a:pt x="1" y="41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71"/>
                    </a:lnTo>
                    <a:lnTo>
                      <a:pt x="2" y="83"/>
                    </a:lnTo>
                    <a:lnTo>
                      <a:pt x="4" y="95"/>
                    </a:lnTo>
                    <a:lnTo>
                      <a:pt x="8" y="106"/>
                    </a:lnTo>
                    <a:lnTo>
                      <a:pt x="12" y="117"/>
                    </a:lnTo>
                    <a:lnTo>
                      <a:pt x="17" y="127"/>
                    </a:lnTo>
                    <a:lnTo>
                      <a:pt x="23" y="137"/>
                    </a:lnTo>
                    <a:lnTo>
                      <a:pt x="30" y="145"/>
                    </a:lnTo>
                    <a:lnTo>
                      <a:pt x="37" y="154"/>
                    </a:lnTo>
                    <a:lnTo>
                      <a:pt x="45" y="161"/>
                    </a:lnTo>
                    <a:lnTo>
                      <a:pt x="54" y="167"/>
                    </a:lnTo>
                    <a:lnTo>
                      <a:pt x="63" y="172"/>
                    </a:lnTo>
                    <a:lnTo>
                      <a:pt x="72" y="176"/>
                    </a:lnTo>
                    <a:lnTo>
                      <a:pt x="83" y="179"/>
                    </a:lnTo>
                    <a:lnTo>
                      <a:pt x="94" y="181"/>
                    </a:lnTo>
                    <a:lnTo>
                      <a:pt x="104" y="181"/>
                    </a:lnTo>
                    <a:lnTo>
                      <a:pt x="115" y="181"/>
                    </a:lnTo>
                    <a:lnTo>
                      <a:pt x="125" y="179"/>
                    </a:lnTo>
                    <a:lnTo>
                      <a:pt x="135" y="176"/>
                    </a:lnTo>
                    <a:lnTo>
                      <a:pt x="144" y="173"/>
                    </a:lnTo>
                    <a:lnTo>
                      <a:pt x="153" y="167"/>
                    </a:lnTo>
                    <a:lnTo>
                      <a:pt x="161" y="161"/>
                    </a:lnTo>
                    <a:lnTo>
                      <a:pt x="169" y="154"/>
                    </a:lnTo>
                    <a:lnTo>
                      <a:pt x="177" y="146"/>
                    </a:lnTo>
                    <a:lnTo>
                      <a:pt x="183" y="138"/>
                    </a:lnTo>
                    <a:lnTo>
                      <a:pt x="189" y="129"/>
                    </a:lnTo>
                    <a:lnTo>
                      <a:pt x="194" y="118"/>
                    </a:lnTo>
                    <a:lnTo>
                      <a:pt x="200" y="107"/>
                    </a:lnTo>
                    <a:lnTo>
                      <a:pt x="203" y="96"/>
                    </a:lnTo>
                    <a:lnTo>
                      <a:pt x="206" y="84"/>
                    </a:lnTo>
                    <a:lnTo>
                      <a:pt x="208" y="72"/>
                    </a:lnTo>
                    <a:lnTo>
                      <a:pt x="209" y="60"/>
                    </a:lnTo>
                    <a:lnTo>
                      <a:pt x="207" y="57"/>
                    </a:lnTo>
                    <a:lnTo>
                      <a:pt x="206" y="54"/>
                    </a:lnTo>
                    <a:lnTo>
                      <a:pt x="205" y="52"/>
                    </a:lnTo>
                    <a:lnTo>
                      <a:pt x="204" y="49"/>
                    </a:lnTo>
                    <a:lnTo>
                      <a:pt x="202" y="46"/>
                    </a:lnTo>
                    <a:lnTo>
                      <a:pt x="201" y="43"/>
                    </a:lnTo>
                    <a:lnTo>
                      <a:pt x="200" y="41"/>
                    </a:lnTo>
                    <a:lnTo>
                      <a:pt x="197" y="39"/>
                    </a:lnTo>
                    <a:lnTo>
                      <a:pt x="197" y="41"/>
                    </a:lnTo>
                    <a:lnTo>
                      <a:pt x="198" y="43"/>
                    </a:lnTo>
                    <a:lnTo>
                      <a:pt x="198" y="46"/>
                    </a:lnTo>
                    <a:lnTo>
                      <a:pt x="198" y="48"/>
                    </a:lnTo>
                    <a:lnTo>
                      <a:pt x="198" y="51"/>
                    </a:lnTo>
                    <a:lnTo>
                      <a:pt x="198" y="53"/>
                    </a:lnTo>
                    <a:lnTo>
                      <a:pt x="200" y="55"/>
                    </a:lnTo>
                    <a:lnTo>
                      <a:pt x="200" y="58"/>
                    </a:lnTo>
                    <a:lnTo>
                      <a:pt x="198" y="70"/>
                    </a:lnTo>
                    <a:lnTo>
                      <a:pt x="197" y="81"/>
                    </a:lnTo>
                    <a:lnTo>
                      <a:pt x="194" y="91"/>
                    </a:lnTo>
                    <a:lnTo>
                      <a:pt x="191" y="102"/>
                    </a:lnTo>
                    <a:lnTo>
                      <a:pt x="187" y="112"/>
                    </a:lnTo>
                    <a:lnTo>
                      <a:pt x="182" y="121"/>
                    </a:lnTo>
                    <a:lnTo>
                      <a:pt x="177" y="130"/>
                    </a:lnTo>
                    <a:lnTo>
                      <a:pt x="171" y="138"/>
                    </a:lnTo>
                    <a:lnTo>
                      <a:pt x="164" y="145"/>
                    </a:lnTo>
                    <a:lnTo>
                      <a:pt x="157" y="151"/>
                    </a:lnTo>
                    <a:lnTo>
                      <a:pt x="149" y="157"/>
                    </a:lnTo>
                    <a:lnTo>
                      <a:pt x="141" y="162"/>
                    </a:lnTo>
                    <a:lnTo>
                      <a:pt x="132" y="166"/>
                    </a:lnTo>
                    <a:lnTo>
                      <a:pt x="123" y="169"/>
                    </a:lnTo>
                    <a:lnTo>
                      <a:pt x="114" y="170"/>
                    </a:lnTo>
                    <a:lnTo>
                      <a:pt x="104" y="170"/>
                    </a:lnTo>
                    <a:lnTo>
                      <a:pt x="94" y="170"/>
                    </a:lnTo>
                    <a:lnTo>
                      <a:pt x="85" y="169"/>
                    </a:lnTo>
                    <a:lnTo>
                      <a:pt x="76" y="166"/>
                    </a:lnTo>
                    <a:lnTo>
                      <a:pt x="66" y="162"/>
                    </a:lnTo>
                    <a:lnTo>
                      <a:pt x="58" y="157"/>
                    </a:lnTo>
                    <a:lnTo>
                      <a:pt x="50" y="151"/>
                    </a:lnTo>
                    <a:lnTo>
                      <a:pt x="43" y="145"/>
                    </a:lnTo>
                    <a:lnTo>
                      <a:pt x="36" y="138"/>
                    </a:lnTo>
                    <a:lnTo>
                      <a:pt x="30" y="130"/>
                    </a:lnTo>
                    <a:lnTo>
                      <a:pt x="25" y="121"/>
                    </a:lnTo>
                    <a:lnTo>
                      <a:pt x="20" y="112"/>
                    </a:lnTo>
                    <a:lnTo>
                      <a:pt x="16" y="102"/>
                    </a:lnTo>
                    <a:lnTo>
                      <a:pt x="13" y="91"/>
                    </a:lnTo>
                    <a:lnTo>
                      <a:pt x="11" y="81"/>
                    </a:lnTo>
                    <a:lnTo>
                      <a:pt x="9" y="70"/>
                    </a:lnTo>
                    <a:lnTo>
                      <a:pt x="9" y="58"/>
                    </a:lnTo>
                    <a:lnTo>
                      <a:pt x="9" y="49"/>
                    </a:lnTo>
                    <a:lnTo>
                      <a:pt x="10" y="42"/>
                    </a:lnTo>
                    <a:lnTo>
                      <a:pt x="11" y="35"/>
                    </a:lnTo>
                    <a:lnTo>
                      <a:pt x="12" y="28"/>
                    </a:lnTo>
                    <a:lnTo>
                      <a:pt x="14" y="21"/>
                    </a:lnTo>
                    <a:lnTo>
                      <a:pt x="16" y="13"/>
                    </a:lnTo>
                    <a:lnTo>
                      <a:pt x="19" y="6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14" y="7"/>
                    </a:lnTo>
                    <a:lnTo>
                      <a:pt x="12" y="10"/>
                    </a:lnTo>
                    <a:lnTo>
                      <a:pt x="10" y="12"/>
                    </a:lnTo>
                    <a:lnTo>
                      <a:pt x="8" y="13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84"/>
              <p:cNvSpPr>
                <a:spLocks/>
              </p:cNvSpPr>
              <p:nvPr/>
            </p:nvSpPr>
            <p:spPr bwMode="auto">
              <a:xfrm>
                <a:off x="1142" y="2649"/>
                <a:ext cx="40" cy="30"/>
              </a:xfrm>
              <a:custGeom>
                <a:avLst/>
                <a:gdLst>
                  <a:gd name="T0" fmla="*/ 200 w 200"/>
                  <a:gd name="T1" fmla="*/ 64 h 183"/>
                  <a:gd name="T2" fmla="*/ 200 w 200"/>
                  <a:gd name="T3" fmla="*/ 61 h 183"/>
                  <a:gd name="T4" fmla="*/ 200 w 200"/>
                  <a:gd name="T5" fmla="*/ 59 h 183"/>
                  <a:gd name="T6" fmla="*/ 200 w 200"/>
                  <a:gd name="T7" fmla="*/ 58 h 183"/>
                  <a:gd name="T8" fmla="*/ 198 w 200"/>
                  <a:gd name="T9" fmla="*/ 53 h 183"/>
                  <a:gd name="T10" fmla="*/ 196 w 200"/>
                  <a:gd name="T11" fmla="*/ 48 h 183"/>
                  <a:gd name="T12" fmla="*/ 192 w 200"/>
                  <a:gd name="T13" fmla="*/ 42 h 183"/>
                  <a:gd name="T14" fmla="*/ 188 w 200"/>
                  <a:gd name="T15" fmla="*/ 37 h 183"/>
                  <a:gd name="T16" fmla="*/ 187 w 200"/>
                  <a:gd name="T17" fmla="*/ 38 h 183"/>
                  <a:gd name="T18" fmla="*/ 189 w 200"/>
                  <a:gd name="T19" fmla="*/ 46 h 183"/>
                  <a:gd name="T20" fmla="*/ 190 w 200"/>
                  <a:gd name="T21" fmla="*/ 53 h 183"/>
                  <a:gd name="T22" fmla="*/ 190 w 200"/>
                  <a:gd name="T23" fmla="*/ 61 h 183"/>
                  <a:gd name="T24" fmla="*/ 190 w 200"/>
                  <a:gd name="T25" fmla="*/ 76 h 183"/>
                  <a:gd name="T26" fmla="*/ 186 w 200"/>
                  <a:gd name="T27" fmla="*/ 97 h 183"/>
                  <a:gd name="T28" fmla="*/ 179 w 200"/>
                  <a:gd name="T29" fmla="*/ 116 h 183"/>
                  <a:gd name="T30" fmla="*/ 169 w 200"/>
                  <a:gd name="T31" fmla="*/ 133 h 183"/>
                  <a:gd name="T32" fmla="*/ 157 w 200"/>
                  <a:gd name="T33" fmla="*/ 147 h 183"/>
                  <a:gd name="T34" fmla="*/ 143 w 200"/>
                  <a:gd name="T35" fmla="*/ 159 h 183"/>
                  <a:gd name="T36" fmla="*/ 127 w 200"/>
                  <a:gd name="T37" fmla="*/ 168 h 183"/>
                  <a:gd name="T38" fmla="*/ 109 w 200"/>
                  <a:gd name="T39" fmla="*/ 173 h 183"/>
                  <a:gd name="T40" fmla="*/ 91 w 200"/>
                  <a:gd name="T41" fmla="*/ 173 h 183"/>
                  <a:gd name="T42" fmla="*/ 73 w 200"/>
                  <a:gd name="T43" fmla="*/ 168 h 183"/>
                  <a:gd name="T44" fmla="*/ 56 w 200"/>
                  <a:gd name="T45" fmla="*/ 159 h 183"/>
                  <a:gd name="T46" fmla="*/ 42 w 200"/>
                  <a:gd name="T47" fmla="*/ 147 h 183"/>
                  <a:gd name="T48" fmla="*/ 30 w 200"/>
                  <a:gd name="T49" fmla="*/ 133 h 183"/>
                  <a:gd name="T50" fmla="*/ 20 w 200"/>
                  <a:gd name="T51" fmla="*/ 116 h 183"/>
                  <a:gd name="T52" fmla="*/ 13 w 200"/>
                  <a:gd name="T53" fmla="*/ 97 h 183"/>
                  <a:gd name="T54" fmla="*/ 10 w 200"/>
                  <a:gd name="T55" fmla="*/ 76 h 183"/>
                  <a:gd name="T56" fmla="*/ 9 w 200"/>
                  <a:gd name="T57" fmla="*/ 55 h 183"/>
                  <a:gd name="T58" fmla="*/ 12 w 200"/>
                  <a:gd name="T59" fmla="*/ 38 h 183"/>
                  <a:gd name="T60" fmla="*/ 16 w 200"/>
                  <a:gd name="T61" fmla="*/ 22 h 183"/>
                  <a:gd name="T62" fmla="*/ 23 w 200"/>
                  <a:gd name="T63" fmla="*/ 7 h 183"/>
                  <a:gd name="T64" fmla="*/ 25 w 200"/>
                  <a:gd name="T65" fmla="*/ 1 h 183"/>
                  <a:gd name="T66" fmla="*/ 20 w 200"/>
                  <a:gd name="T67" fmla="*/ 5 h 183"/>
                  <a:gd name="T68" fmla="*/ 16 w 200"/>
                  <a:gd name="T69" fmla="*/ 8 h 183"/>
                  <a:gd name="T70" fmla="*/ 11 w 200"/>
                  <a:gd name="T71" fmla="*/ 13 h 183"/>
                  <a:gd name="T72" fmla="*/ 7 w 200"/>
                  <a:gd name="T73" fmla="*/ 20 h 183"/>
                  <a:gd name="T74" fmla="*/ 4 w 200"/>
                  <a:gd name="T75" fmla="*/ 32 h 183"/>
                  <a:gd name="T76" fmla="*/ 2 w 200"/>
                  <a:gd name="T77" fmla="*/ 46 h 183"/>
                  <a:gd name="T78" fmla="*/ 0 w 200"/>
                  <a:gd name="T79" fmla="*/ 58 h 183"/>
                  <a:gd name="T80" fmla="*/ 1 w 200"/>
                  <a:gd name="T81" fmla="*/ 77 h 183"/>
                  <a:gd name="T82" fmla="*/ 5 w 200"/>
                  <a:gd name="T83" fmla="*/ 100 h 183"/>
                  <a:gd name="T84" fmla="*/ 12 w 200"/>
                  <a:gd name="T85" fmla="*/ 121 h 183"/>
                  <a:gd name="T86" fmla="*/ 23 w 200"/>
                  <a:gd name="T87" fmla="*/ 140 h 183"/>
                  <a:gd name="T88" fmla="*/ 36 w 200"/>
                  <a:gd name="T89" fmla="*/ 156 h 183"/>
                  <a:gd name="T90" fmla="*/ 52 w 200"/>
                  <a:gd name="T91" fmla="*/ 169 h 183"/>
                  <a:gd name="T92" fmla="*/ 70 w 200"/>
                  <a:gd name="T93" fmla="*/ 179 h 183"/>
                  <a:gd name="T94" fmla="*/ 90 w 200"/>
                  <a:gd name="T95" fmla="*/ 182 h 183"/>
                  <a:gd name="T96" fmla="*/ 110 w 200"/>
                  <a:gd name="T97" fmla="*/ 182 h 183"/>
                  <a:gd name="T98" fmla="*/ 130 w 200"/>
                  <a:gd name="T99" fmla="*/ 179 h 183"/>
                  <a:gd name="T100" fmla="*/ 147 w 200"/>
                  <a:gd name="T101" fmla="*/ 169 h 183"/>
                  <a:gd name="T102" fmla="*/ 163 w 200"/>
                  <a:gd name="T103" fmla="*/ 156 h 183"/>
                  <a:gd name="T104" fmla="*/ 176 w 200"/>
                  <a:gd name="T105" fmla="*/ 140 h 183"/>
                  <a:gd name="T106" fmla="*/ 187 w 200"/>
                  <a:gd name="T107" fmla="*/ 121 h 183"/>
                  <a:gd name="T108" fmla="*/ 196 w 200"/>
                  <a:gd name="T109" fmla="*/ 100 h 183"/>
                  <a:gd name="T110" fmla="*/ 200 w 200"/>
                  <a:gd name="T111" fmla="*/ 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00" h="183">
                    <a:moveTo>
                      <a:pt x="200" y="65"/>
                    </a:moveTo>
                    <a:lnTo>
                      <a:pt x="200" y="64"/>
                    </a:lnTo>
                    <a:lnTo>
                      <a:pt x="200" y="62"/>
                    </a:lnTo>
                    <a:lnTo>
                      <a:pt x="200" y="61"/>
                    </a:lnTo>
                    <a:lnTo>
                      <a:pt x="200" y="60"/>
                    </a:lnTo>
                    <a:lnTo>
                      <a:pt x="200" y="59"/>
                    </a:lnTo>
                    <a:lnTo>
                      <a:pt x="200" y="58"/>
                    </a:lnTo>
                    <a:lnTo>
                      <a:pt x="200" y="58"/>
                    </a:lnTo>
                    <a:lnTo>
                      <a:pt x="200" y="56"/>
                    </a:lnTo>
                    <a:lnTo>
                      <a:pt x="198" y="53"/>
                    </a:lnTo>
                    <a:lnTo>
                      <a:pt x="197" y="50"/>
                    </a:lnTo>
                    <a:lnTo>
                      <a:pt x="196" y="48"/>
                    </a:lnTo>
                    <a:lnTo>
                      <a:pt x="193" y="46"/>
                    </a:lnTo>
                    <a:lnTo>
                      <a:pt x="192" y="42"/>
                    </a:lnTo>
                    <a:lnTo>
                      <a:pt x="190" y="40"/>
                    </a:lnTo>
                    <a:lnTo>
                      <a:pt x="188" y="37"/>
                    </a:lnTo>
                    <a:lnTo>
                      <a:pt x="187" y="35"/>
                    </a:lnTo>
                    <a:lnTo>
                      <a:pt x="187" y="38"/>
                    </a:lnTo>
                    <a:lnTo>
                      <a:pt x="188" y="42"/>
                    </a:lnTo>
                    <a:lnTo>
                      <a:pt x="189" y="46"/>
                    </a:lnTo>
                    <a:lnTo>
                      <a:pt x="189" y="49"/>
                    </a:lnTo>
                    <a:lnTo>
                      <a:pt x="190" y="53"/>
                    </a:lnTo>
                    <a:lnTo>
                      <a:pt x="190" y="58"/>
                    </a:lnTo>
                    <a:lnTo>
                      <a:pt x="190" y="61"/>
                    </a:lnTo>
                    <a:lnTo>
                      <a:pt x="190" y="65"/>
                    </a:lnTo>
                    <a:lnTo>
                      <a:pt x="190" y="76"/>
                    </a:lnTo>
                    <a:lnTo>
                      <a:pt x="188" y="86"/>
                    </a:lnTo>
                    <a:lnTo>
                      <a:pt x="186" y="97"/>
                    </a:lnTo>
                    <a:lnTo>
                      <a:pt x="183" y="107"/>
                    </a:lnTo>
                    <a:lnTo>
                      <a:pt x="179" y="116"/>
                    </a:lnTo>
                    <a:lnTo>
                      <a:pt x="175" y="125"/>
                    </a:lnTo>
                    <a:lnTo>
                      <a:pt x="169" y="133"/>
                    </a:lnTo>
                    <a:lnTo>
                      <a:pt x="164" y="142"/>
                    </a:lnTo>
                    <a:lnTo>
                      <a:pt x="157" y="147"/>
                    </a:lnTo>
                    <a:lnTo>
                      <a:pt x="150" y="155"/>
                    </a:lnTo>
                    <a:lnTo>
                      <a:pt x="143" y="159"/>
                    </a:lnTo>
                    <a:lnTo>
                      <a:pt x="135" y="164"/>
                    </a:lnTo>
                    <a:lnTo>
                      <a:pt x="127" y="168"/>
                    </a:lnTo>
                    <a:lnTo>
                      <a:pt x="118" y="170"/>
                    </a:lnTo>
                    <a:lnTo>
                      <a:pt x="109" y="173"/>
                    </a:lnTo>
                    <a:lnTo>
                      <a:pt x="100" y="173"/>
                    </a:lnTo>
                    <a:lnTo>
                      <a:pt x="91" y="173"/>
                    </a:lnTo>
                    <a:lnTo>
                      <a:pt x="82" y="170"/>
                    </a:lnTo>
                    <a:lnTo>
                      <a:pt x="73" y="168"/>
                    </a:lnTo>
                    <a:lnTo>
                      <a:pt x="64" y="164"/>
                    </a:lnTo>
                    <a:lnTo>
                      <a:pt x="56" y="159"/>
                    </a:lnTo>
                    <a:lnTo>
                      <a:pt x="49" y="155"/>
                    </a:lnTo>
                    <a:lnTo>
                      <a:pt x="42" y="147"/>
                    </a:lnTo>
                    <a:lnTo>
                      <a:pt x="36" y="142"/>
                    </a:lnTo>
                    <a:lnTo>
                      <a:pt x="30" y="133"/>
                    </a:lnTo>
                    <a:lnTo>
                      <a:pt x="25" y="125"/>
                    </a:lnTo>
                    <a:lnTo>
                      <a:pt x="20" y="116"/>
                    </a:lnTo>
                    <a:lnTo>
                      <a:pt x="16" y="107"/>
                    </a:lnTo>
                    <a:lnTo>
                      <a:pt x="13" y="97"/>
                    </a:lnTo>
                    <a:lnTo>
                      <a:pt x="11" y="86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9" y="55"/>
                    </a:lnTo>
                    <a:lnTo>
                      <a:pt x="10" y="47"/>
                    </a:lnTo>
                    <a:lnTo>
                      <a:pt x="12" y="38"/>
                    </a:lnTo>
                    <a:lnTo>
                      <a:pt x="14" y="30"/>
                    </a:lnTo>
                    <a:lnTo>
                      <a:pt x="16" y="22"/>
                    </a:lnTo>
                    <a:lnTo>
                      <a:pt x="20" y="14"/>
                    </a:lnTo>
                    <a:lnTo>
                      <a:pt x="23" y="7"/>
                    </a:lnTo>
                    <a:lnTo>
                      <a:pt x="27" y="0"/>
                    </a:lnTo>
                    <a:lnTo>
                      <a:pt x="25" y="1"/>
                    </a:lnTo>
                    <a:lnTo>
                      <a:pt x="22" y="4"/>
                    </a:lnTo>
                    <a:lnTo>
                      <a:pt x="20" y="5"/>
                    </a:lnTo>
                    <a:lnTo>
                      <a:pt x="18" y="7"/>
                    </a:lnTo>
                    <a:lnTo>
                      <a:pt x="16" y="8"/>
                    </a:lnTo>
                    <a:lnTo>
                      <a:pt x="14" y="11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7" y="20"/>
                    </a:lnTo>
                    <a:lnTo>
                      <a:pt x="5" y="26"/>
                    </a:lnTo>
                    <a:lnTo>
                      <a:pt x="4" y="32"/>
                    </a:lnTo>
                    <a:lnTo>
                      <a:pt x="3" y="38"/>
                    </a:lnTo>
                    <a:lnTo>
                      <a:pt x="2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1" y="77"/>
                    </a:lnTo>
                    <a:lnTo>
                      <a:pt x="2" y="89"/>
                    </a:lnTo>
                    <a:lnTo>
                      <a:pt x="5" y="100"/>
                    </a:lnTo>
                    <a:lnTo>
                      <a:pt x="8" y="112"/>
                    </a:lnTo>
                    <a:lnTo>
                      <a:pt x="12" y="121"/>
                    </a:lnTo>
                    <a:lnTo>
                      <a:pt x="17" y="131"/>
                    </a:lnTo>
                    <a:lnTo>
                      <a:pt x="23" y="140"/>
                    </a:lnTo>
                    <a:lnTo>
                      <a:pt x="29" y="149"/>
                    </a:lnTo>
                    <a:lnTo>
                      <a:pt x="36" y="156"/>
                    </a:lnTo>
                    <a:lnTo>
                      <a:pt x="44" y="163"/>
                    </a:lnTo>
                    <a:lnTo>
                      <a:pt x="52" y="169"/>
                    </a:lnTo>
                    <a:lnTo>
                      <a:pt x="61" y="174"/>
                    </a:lnTo>
                    <a:lnTo>
                      <a:pt x="70" y="179"/>
                    </a:lnTo>
                    <a:lnTo>
                      <a:pt x="80" y="181"/>
                    </a:lnTo>
                    <a:lnTo>
                      <a:pt x="90" y="182"/>
                    </a:lnTo>
                    <a:lnTo>
                      <a:pt x="100" y="183"/>
                    </a:lnTo>
                    <a:lnTo>
                      <a:pt x="110" y="182"/>
                    </a:lnTo>
                    <a:lnTo>
                      <a:pt x="120" y="181"/>
                    </a:lnTo>
                    <a:lnTo>
                      <a:pt x="130" y="179"/>
                    </a:lnTo>
                    <a:lnTo>
                      <a:pt x="139" y="174"/>
                    </a:lnTo>
                    <a:lnTo>
                      <a:pt x="147" y="169"/>
                    </a:lnTo>
                    <a:lnTo>
                      <a:pt x="155" y="163"/>
                    </a:lnTo>
                    <a:lnTo>
                      <a:pt x="163" y="156"/>
                    </a:lnTo>
                    <a:lnTo>
                      <a:pt x="170" y="149"/>
                    </a:lnTo>
                    <a:lnTo>
                      <a:pt x="176" y="140"/>
                    </a:lnTo>
                    <a:lnTo>
                      <a:pt x="182" y="131"/>
                    </a:lnTo>
                    <a:lnTo>
                      <a:pt x="187" y="121"/>
                    </a:lnTo>
                    <a:lnTo>
                      <a:pt x="191" y="112"/>
                    </a:lnTo>
                    <a:lnTo>
                      <a:pt x="196" y="100"/>
                    </a:lnTo>
                    <a:lnTo>
                      <a:pt x="198" y="89"/>
                    </a:lnTo>
                    <a:lnTo>
                      <a:pt x="200" y="77"/>
                    </a:lnTo>
                    <a:lnTo>
                      <a:pt x="200" y="65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Freeform 85"/>
              <p:cNvSpPr>
                <a:spLocks/>
              </p:cNvSpPr>
              <p:nvPr/>
            </p:nvSpPr>
            <p:spPr bwMode="auto">
              <a:xfrm>
                <a:off x="1143" y="2648"/>
                <a:ext cx="38" cy="30"/>
              </a:xfrm>
              <a:custGeom>
                <a:avLst/>
                <a:gdLst>
                  <a:gd name="T0" fmla="*/ 191 w 191"/>
                  <a:gd name="T1" fmla="*/ 68 h 183"/>
                  <a:gd name="T2" fmla="*/ 189 w 191"/>
                  <a:gd name="T3" fmla="*/ 64 h 183"/>
                  <a:gd name="T4" fmla="*/ 189 w 191"/>
                  <a:gd name="T5" fmla="*/ 59 h 183"/>
                  <a:gd name="T6" fmla="*/ 188 w 191"/>
                  <a:gd name="T7" fmla="*/ 54 h 183"/>
                  <a:gd name="T8" fmla="*/ 187 w 191"/>
                  <a:gd name="T9" fmla="*/ 48 h 183"/>
                  <a:gd name="T10" fmla="*/ 183 w 191"/>
                  <a:gd name="T11" fmla="*/ 43 h 183"/>
                  <a:gd name="T12" fmla="*/ 179 w 191"/>
                  <a:gd name="T13" fmla="*/ 38 h 183"/>
                  <a:gd name="T14" fmla="*/ 176 w 191"/>
                  <a:gd name="T15" fmla="*/ 32 h 183"/>
                  <a:gd name="T16" fmla="*/ 175 w 191"/>
                  <a:gd name="T17" fmla="*/ 35 h 183"/>
                  <a:gd name="T18" fmla="*/ 178 w 191"/>
                  <a:gd name="T19" fmla="*/ 44 h 183"/>
                  <a:gd name="T20" fmla="*/ 180 w 191"/>
                  <a:gd name="T21" fmla="*/ 55 h 183"/>
                  <a:gd name="T22" fmla="*/ 180 w 191"/>
                  <a:gd name="T23" fmla="*/ 66 h 183"/>
                  <a:gd name="T24" fmla="*/ 180 w 191"/>
                  <a:gd name="T25" fmla="*/ 82 h 183"/>
                  <a:gd name="T26" fmla="*/ 177 w 191"/>
                  <a:gd name="T27" fmla="*/ 101 h 183"/>
                  <a:gd name="T28" fmla="*/ 170 w 191"/>
                  <a:gd name="T29" fmla="*/ 120 h 183"/>
                  <a:gd name="T30" fmla="*/ 161 w 191"/>
                  <a:gd name="T31" fmla="*/ 136 h 183"/>
                  <a:gd name="T32" fmla="*/ 149 w 191"/>
                  <a:gd name="T33" fmla="*/ 150 h 183"/>
                  <a:gd name="T34" fmla="*/ 136 w 191"/>
                  <a:gd name="T35" fmla="*/ 161 h 183"/>
                  <a:gd name="T36" fmla="*/ 121 w 191"/>
                  <a:gd name="T37" fmla="*/ 169 h 183"/>
                  <a:gd name="T38" fmla="*/ 104 w 191"/>
                  <a:gd name="T39" fmla="*/ 173 h 183"/>
                  <a:gd name="T40" fmla="*/ 86 w 191"/>
                  <a:gd name="T41" fmla="*/ 173 h 183"/>
                  <a:gd name="T42" fmla="*/ 70 w 191"/>
                  <a:gd name="T43" fmla="*/ 169 h 183"/>
                  <a:gd name="T44" fmla="*/ 53 w 191"/>
                  <a:gd name="T45" fmla="*/ 161 h 183"/>
                  <a:gd name="T46" fmla="*/ 40 w 191"/>
                  <a:gd name="T47" fmla="*/ 150 h 183"/>
                  <a:gd name="T48" fmla="*/ 28 w 191"/>
                  <a:gd name="T49" fmla="*/ 136 h 183"/>
                  <a:gd name="T50" fmla="*/ 19 w 191"/>
                  <a:gd name="T51" fmla="*/ 120 h 183"/>
                  <a:gd name="T52" fmla="*/ 12 w 191"/>
                  <a:gd name="T53" fmla="*/ 101 h 183"/>
                  <a:gd name="T54" fmla="*/ 9 w 191"/>
                  <a:gd name="T55" fmla="*/ 82 h 183"/>
                  <a:gd name="T56" fmla="*/ 9 w 191"/>
                  <a:gd name="T57" fmla="*/ 60 h 183"/>
                  <a:gd name="T58" fmla="*/ 12 w 191"/>
                  <a:gd name="T59" fmla="*/ 41 h 183"/>
                  <a:gd name="T60" fmla="*/ 18 w 191"/>
                  <a:gd name="T61" fmla="*/ 23 h 183"/>
                  <a:gd name="T62" fmla="*/ 27 w 191"/>
                  <a:gd name="T63" fmla="*/ 7 h 183"/>
                  <a:gd name="T64" fmla="*/ 30 w 191"/>
                  <a:gd name="T65" fmla="*/ 1 h 183"/>
                  <a:gd name="T66" fmla="*/ 25 w 191"/>
                  <a:gd name="T67" fmla="*/ 5 h 183"/>
                  <a:gd name="T68" fmla="*/ 20 w 191"/>
                  <a:gd name="T69" fmla="*/ 7 h 183"/>
                  <a:gd name="T70" fmla="*/ 15 w 191"/>
                  <a:gd name="T71" fmla="*/ 11 h 183"/>
                  <a:gd name="T72" fmla="*/ 10 w 191"/>
                  <a:gd name="T73" fmla="*/ 19 h 183"/>
                  <a:gd name="T74" fmla="*/ 5 w 191"/>
                  <a:gd name="T75" fmla="*/ 34 h 183"/>
                  <a:gd name="T76" fmla="*/ 2 w 191"/>
                  <a:gd name="T77" fmla="*/ 48 h 183"/>
                  <a:gd name="T78" fmla="*/ 0 w 191"/>
                  <a:gd name="T79" fmla="*/ 62 h 183"/>
                  <a:gd name="T80" fmla="*/ 0 w 191"/>
                  <a:gd name="T81" fmla="*/ 83 h 183"/>
                  <a:gd name="T82" fmla="*/ 4 w 191"/>
                  <a:gd name="T83" fmla="*/ 104 h 183"/>
                  <a:gd name="T84" fmla="*/ 11 w 191"/>
                  <a:gd name="T85" fmla="*/ 125 h 183"/>
                  <a:gd name="T86" fmla="*/ 21 w 191"/>
                  <a:gd name="T87" fmla="*/ 143 h 183"/>
                  <a:gd name="T88" fmla="*/ 34 w 191"/>
                  <a:gd name="T89" fmla="*/ 158 h 183"/>
                  <a:gd name="T90" fmla="*/ 49 w 191"/>
                  <a:gd name="T91" fmla="*/ 170 h 183"/>
                  <a:gd name="T92" fmla="*/ 67 w 191"/>
                  <a:gd name="T93" fmla="*/ 179 h 183"/>
                  <a:gd name="T94" fmla="*/ 85 w 191"/>
                  <a:gd name="T95" fmla="*/ 183 h 183"/>
                  <a:gd name="T96" fmla="*/ 105 w 191"/>
                  <a:gd name="T97" fmla="*/ 183 h 183"/>
                  <a:gd name="T98" fmla="*/ 123 w 191"/>
                  <a:gd name="T99" fmla="*/ 179 h 183"/>
                  <a:gd name="T100" fmla="*/ 140 w 191"/>
                  <a:gd name="T101" fmla="*/ 170 h 183"/>
                  <a:gd name="T102" fmla="*/ 155 w 191"/>
                  <a:gd name="T103" fmla="*/ 158 h 183"/>
                  <a:gd name="T104" fmla="*/ 168 w 191"/>
                  <a:gd name="T105" fmla="*/ 143 h 183"/>
                  <a:gd name="T106" fmla="*/ 178 w 191"/>
                  <a:gd name="T107" fmla="*/ 125 h 183"/>
                  <a:gd name="T108" fmla="*/ 185 w 191"/>
                  <a:gd name="T109" fmla="*/ 104 h 183"/>
                  <a:gd name="T110" fmla="*/ 189 w 191"/>
                  <a:gd name="T111" fmla="*/ 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1" h="183">
                    <a:moveTo>
                      <a:pt x="191" y="71"/>
                    </a:moveTo>
                    <a:lnTo>
                      <a:pt x="191" y="68"/>
                    </a:lnTo>
                    <a:lnTo>
                      <a:pt x="189" y="66"/>
                    </a:lnTo>
                    <a:lnTo>
                      <a:pt x="189" y="64"/>
                    </a:lnTo>
                    <a:lnTo>
                      <a:pt x="189" y="61"/>
                    </a:lnTo>
                    <a:lnTo>
                      <a:pt x="189" y="59"/>
                    </a:lnTo>
                    <a:lnTo>
                      <a:pt x="189" y="56"/>
                    </a:lnTo>
                    <a:lnTo>
                      <a:pt x="188" y="54"/>
                    </a:lnTo>
                    <a:lnTo>
                      <a:pt x="188" y="52"/>
                    </a:lnTo>
                    <a:lnTo>
                      <a:pt x="187" y="48"/>
                    </a:lnTo>
                    <a:lnTo>
                      <a:pt x="185" y="46"/>
                    </a:lnTo>
                    <a:lnTo>
                      <a:pt x="183" y="43"/>
                    </a:lnTo>
                    <a:lnTo>
                      <a:pt x="181" y="41"/>
                    </a:lnTo>
                    <a:lnTo>
                      <a:pt x="179" y="38"/>
                    </a:lnTo>
                    <a:lnTo>
                      <a:pt x="178" y="35"/>
                    </a:lnTo>
                    <a:lnTo>
                      <a:pt x="176" y="32"/>
                    </a:lnTo>
                    <a:lnTo>
                      <a:pt x="174" y="30"/>
                    </a:lnTo>
                    <a:lnTo>
                      <a:pt x="175" y="35"/>
                    </a:lnTo>
                    <a:lnTo>
                      <a:pt x="177" y="40"/>
                    </a:lnTo>
                    <a:lnTo>
                      <a:pt x="178" y="44"/>
                    </a:lnTo>
                    <a:lnTo>
                      <a:pt x="179" y="49"/>
                    </a:lnTo>
                    <a:lnTo>
                      <a:pt x="180" y="55"/>
                    </a:lnTo>
                    <a:lnTo>
                      <a:pt x="180" y="60"/>
                    </a:lnTo>
                    <a:lnTo>
                      <a:pt x="180" y="66"/>
                    </a:lnTo>
                    <a:lnTo>
                      <a:pt x="181" y="71"/>
                    </a:lnTo>
                    <a:lnTo>
                      <a:pt x="180" y="82"/>
                    </a:lnTo>
                    <a:lnTo>
                      <a:pt x="179" y="91"/>
                    </a:lnTo>
                    <a:lnTo>
                      <a:pt x="177" y="101"/>
                    </a:lnTo>
                    <a:lnTo>
                      <a:pt x="174" y="110"/>
                    </a:lnTo>
                    <a:lnTo>
                      <a:pt x="170" y="120"/>
                    </a:lnTo>
                    <a:lnTo>
                      <a:pt x="166" y="128"/>
                    </a:lnTo>
                    <a:lnTo>
                      <a:pt x="161" y="136"/>
                    </a:lnTo>
                    <a:lnTo>
                      <a:pt x="156" y="143"/>
                    </a:lnTo>
                    <a:lnTo>
                      <a:pt x="149" y="150"/>
                    </a:lnTo>
                    <a:lnTo>
                      <a:pt x="143" y="156"/>
                    </a:lnTo>
                    <a:lnTo>
                      <a:pt x="136" y="161"/>
                    </a:lnTo>
                    <a:lnTo>
                      <a:pt x="128" y="165"/>
                    </a:lnTo>
                    <a:lnTo>
                      <a:pt x="121" y="169"/>
                    </a:lnTo>
                    <a:lnTo>
                      <a:pt x="112" y="171"/>
                    </a:lnTo>
                    <a:lnTo>
                      <a:pt x="104" y="173"/>
                    </a:lnTo>
                    <a:lnTo>
                      <a:pt x="95" y="173"/>
                    </a:lnTo>
                    <a:lnTo>
                      <a:pt x="86" y="173"/>
                    </a:lnTo>
                    <a:lnTo>
                      <a:pt x="78" y="171"/>
                    </a:lnTo>
                    <a:lnTo>
                      <a:pt x="70" y="169"/>
                    </a:lnTo>
                    <a:lnTo>
                      <a:pt x="61" y="165"/>
                    </a:lnTo>
                    <a:lnTo>
                      <a:pt x="53" y="161"/>
                    </a:lnTo>
                    <a:lnTo>
                      <a:pt x="46" y="156"/>
                    </a:lnTo>
                    <a:lnTo>
                      <a:pt x="40" y="150"/>
                    </a:lnTo>
                    <a:lnTo>
                      <a:pt x="34" y="143"/>
                    </a:lnTo>
                    <a:lnTo>
                      <a:pt x="28" y="136"/>
                    </a:lnTo>
                    <a:lnTo>
                      <a:pt x="23" y="128"/>
                    </a:lnTo>
                    <a:lnTo>
                      <a:pt x="19" y="120"/>
                    </a:lnTo>
                    <a:lnTo>
                      <a:pt x="15" y="110"/>
                    </a:lnTo>
                    <a:lnTo>
                      <a:pt x="12" y="101"/>
                    </a:lnTo>
                    <a:lnTo>
                      <a:pt x="10" y="91"/>
                    </a:lnTo>
                    <a:lnTo>
                      <a:pt x="9" y="82"/>
                    </a:lnTo>
                    <a:lnTo>
                      <a:pt x="9" y="71"/>
                    </a:lnTo>
                    <a:lnTo>
                      <a:pt x="9" y="60"/>
                    </a:lnTo>
                    <a:lnTo>
                      <a:pt x="10" y="50"/>
                    </a:lnTo>
                    <a:lnTo>
                      <a:pt x="12" y="41"/>
                    </a:lnTo>
                    <a:lnTo>
                      <a:pt x="15" y="32"/>
                    </a:lnTo>
                    <a:lnTo>
                      <a:pt x="18" y="23"/>
                    </a:lnTo>
                    <a:lnTo>
                      <a:pt x="22" y="14"/>
                    </a:lnTo>
                    <a:lnTo>
                      <a:pt x="27" y="7"/>
                    </a:lnTo>
                    <a:lnTo>
                      <a:pt x="32" y="0"/>
                    </a:lnTo>
                    <a:lnTo>
                      <a:pt x="30" y="1"/>
                    </a:lnTo>
                    <a:lnTo>
                      <a:pt x="27" y="2"/>
                    </a:lnTo>
                    <a:lnTo>
                      <a:pt x="25" y="5"/>
                    </a:lnTo>
                    <a:lnTo>
                      <a:pt x="22" y="6"/>
                    </a:lnTo>
                    <a:lnTo>
                      <a:pt x="20" y="7"/>
                    </a:lnTo>
                    <a:lnTo>
                      <a:pt x="18" y="10"/>
                    </a:lnTo>
                    <a:lnTo>
                      <a:pt x="15" y="11"/>
                    </a:lnTo>
                    <a:lnTo>
                      <a:pt x="13" y="13"/>
                    </a:lnTo>
                    <a:lnTo>
                      <a:pt x="10" y="19"/>
                    </a:lnTo>
                    <a:lnTo>
                      <a:pt x="7" y="26"/>
                    </a:lnTo>
                    <a:lnTo>
                      <a:pt x="5" y="34"/>
                    </a:lnTo>
                    <a:lnTo>
                      <a:pt x="3" y="41"/>
                    </a:lnTo>
                    <a:lnTo>
                      <a:pt x="2" y="48"/>
                    </a:lnTo>
                    <a:lnTo>
                      <a:pt x="1" y="55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3"/>
                    </a:lnTo>
                    <a:lnTo>
                      <a:pt x="2" y="94"/>
                    </a:lnTo>
                    <a:lnTo>
                      <a:pt x="4" y="104"/>
                    </a:lnTo>
                    <a:lnTo>
                      <a:pt x="7" y="115"/>
                    </a:lnTo>
                    <a:lnTo>
                      <a:pt x="11" y="125"/>
                    </a:lnTo>
                    <a:lnTo>
                      <a:pt x="16" y="134"/>
                    </a:lnTo>
                    <a:lnTo>
                      <a:pt x="21" y="143"/>
                    </a:lnTo>
                    <a:lnTo>
                      <a:pt x="27" y="151"/>
                    </a:lnTo>
                    <a:lnTo>
                      <a:pt x="34" y="158"/>
                    </a:lnTo>
                    <a:lnTo>
                      <a:pt x="41" y="164"/>
                    </a:lnTo>
                    <a:lnTo>
                      <a:pt x="49" y="170"/>
                    </a:lnTo>
                    <a:lnTo>
                      <a:pt x="57" y="175"/>
                    </a:lnTo>
                    <a:lnTo>
                      <a:pt x="67" y="179"/>
                    </a:lnTo>
                    <a:lnTo>
                      <a:pt x="76" y="182"/>
                    </a:lnTo>
                    <a:lnTo>
                      <a:pt x="85" y="183"/>
                    </a:lnTo>
                    <a:lnTo>
                      <a:pt x="95" y="183"/>
                    </a:lnTo>
                    <a:lnTo>
                      <a:pt x="105" y="183"/>
                    </a:lnTo>
                    <a:lnTo>
                      <a:pt x="114" y="182"/>
                    </a:lnTo>
                    <a:lnTo>
                      <a:pt x="123" y="179"/>
                    </a:lnTo>
                    <a:lnTo>
                      <a:pt x="132" y="175"/>
                    </a:lnTo>
                    <a:lnTo>
                      <a:pt x="140" y="170"/>
                    </a:lnTo>
                    <a:lnTo>
                      <a:pt x="148" y="164"/>
                    </a:lnTo>
                    <a:lnTo>
                      <a:pt x="155" y="158"/>
                    </a:lnTo>
                    <a:lnTo>
                      <a:pt x="162" y="151"/>
                    </a:lnTo>
                    <a:lnTo>
                      <a:pt x="168" y="143"/>
                    </a:lnTo>
                    <a:lnTo>
                      <a:pt x="173" y="134"/>
                    </a:lnTo>
                    <a:lnTo>
                      <a:pt x="178" y="125"/>
                    </a:lnTo>
                    <a:lnTo>
                      <a:pt x="182" y="115"/>
                    </a:lnTo>
                    <a:lnTo>
                      <a:pt x="185" y="104"/>
                    </a:lnTo>
                    <a:lnTo>
                      <a:pt x="188" y="94"/>
                    </a:lnTo>
                    <a:lnTo>
                      <a:pt x="189" y="83"/>
                    </a:lnTo>
                    <a:lnTo>
                      <a:pt x="191" y="71"/>
                    </a:lnTo>
                    <a:close/>
                  </a:path>
                </a:pathLst>
              </a:custGeom>
              <a:solidFill>
                <a:srgbClr val="F7CD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Freeform 86"/>
              <p:cNvSpPr>
                <a:spLocks/>
              </p:cNvSpPr>
              <p:nvPr/>
            </p:nvSpPr>
            <p:spPr bwMode="auto">
              <a:xfrm>
                <a:off x="1143" y="2647"/>
                <a:ext cx="37" cy="30"/>
              </a:xfrm>
              <a:custGeom>
                <a:avLst/>
                <a:gdLst>
                  <a:gd name="T0" fmla="*/ 181 w 181"/>
                  <a:gd name="T1" fmla="*/ 73 h 185"/>
                  <a:gd name="T2" fmla="*/ 181 w 181"/>
                  <a:gd name="T3" fmla="*/ 65 h 185"/>
                  <a:gd name="T4" fmla="*/ 180 w 181"/>
                  <a:gd name="T5" fmla="*/ 58 h 185"/>
                  <a:gd name="T6" fmla="*/ 178 w 181"/>
                  <a:gd name="T7" fmla="*/ 50 h 185"/>
                  <a:gd name="T8" fmla="*/ 176 w 181"/>
                  <a:gd name="T9" fmla="*/ 44 h 185"/>
                  <a:gd name="T10" fmla="*/ 171 w 181"/>
                  <a:gd name="T11" fmla="*/ 38 h 185"/>
                  <a:gd name="T12" fmla="*/ 167 w 181"/>
                  <a:gd name="T13" fmla="*/ 34 h 185"/>
                  <a:gd name="T14" fmla="*/ 163 w 181"/>
                  <a:gd name="T15" fmla="*/ 29 h 185"/>
                  <a:gd name="T16" fmla="*/ 163 w 181"/>
                  <a:gd name="T17" fmla="*/ 31 h 185"/>
                  <a:gd name="T18" fmla="*/ 167 w 181"/>
                  <a:gd name="T19" fmla="*/ 43 h 185"/>
                  <a:gd name="T20" fmla="*/ 170 w 181"/>
                  <a:gd name="T21" fmla="*/ 56 h 185"/>
                  <a:gd name="T22" fmla="*/ 172 w 181"/>
                  <a:gd name="T23" fmla="*/ 70 h 185"/>
                  <a:gd name="T24" fmla="*/ 172 w 181"/>
                  <a:gd name="T25" fmla="*/ 86 h 185"/>
                  <a:gd name="T26" fmla="*/ 168 w 181"/>
                  <a:gd name="T27" fmla="*/ 106 h 185"/>
                  <a:gd name="T28" fmla="*/ 162 w 181"/>
                  <a:gd name="T29" fmla="*/ 124 h 185"/>
                  <a:gd name="T30" fmla="*/ 154 w 181"/>
                  <a:gd name="T31" fmla="*/ 139 h 185"/>
                  <a:gd name="T32" fmla="*/ 143 w 181"/>
                  <a:gd name="T33" fmla="*/ 151 h 185"/>
                  <a:gd name="T34" fmla="*/ 130 w 181"/>
                  <a:gd name="T35" fmla="*/ 162 h 185"/>
                  <a:gd name="T36" fmla="*/ 115 w 181"/>
                  <a:gd name="T37" fmla="*/ 169 h 185"/>
                  <a:gd name="T38" fmla="*/ 99 w 181"/>
                  <a:gd name="T39" fmla="*/ 174 h 185"/>
                  <a:gd name="T40" fmla="*/ 83 w 181"/>
                  <a:gd name="T41" fmla="*/ 174 h 185"/>
                  <a:gd name="T42" fmla="*/ 67 w 181"/>
                  <a:gd name="T43" fmla="*/ 169 h 185"/>
                  <a:gd name="T44" fmla="*/ 52 w 181"/>
                  <a:gd name="T45" fmla="*/ 162 h 185"/>
                  <a:gd name="T46" fmla="*/ 39 w 181"/>
                  <a:gd name="T47" fmla="*/ 151 h 185"/>
                  <a:gd name="T48" fmla="*/ 28 w 181"/>
                  <a:gd name="T49" fmla="*/ 139 h 185"/>
                  <a:gd name="T50" fmla="*/ 19 w 181"/>
                  <a:gd name="T51" fmla="*/ 124 h 185"/>
                  <a:gd name="T52" fmla="*/ 13 w 181"/>
                  <a:gd name="T53" fmla="*/ 106 h 185"/>
                  <a:gd name="T54" fmla="*/ 10 w 181"/>
                  <a:gd name="T55" fmla="*/ 86 h 185"/>
                  <a:gd name="T56" fmla="*/ 10 w 181"/>
                  <a:gd name="T57" fmla="*/ 65 h 185"/>
                  <a:gd name="T58" fmla="*/ 14 w 181"/>
                  <a:gd name="T59" fmla="*/ 43 h 185"/>
                  <a:gd name="T60" fmla="*/ 22 w 181"/>
                  <a:gd name="T61" fmla="*/ 24 h 185"/>
                  <a:gd name="T62" fmla="*/ 33 w 181"/>
                  <a:gd name="T63" fmla="*/ 7 h 185"/>
                  <a:gd name="T64" fmla="*/ 37 w 181"/>
                  <a:gd name="T65" fmla="*/ 1 h 185"/>
                  <a:gd name="T66" fmla="*/ 32 w 181"/>
                  <a:gd name="T67" fmla="*/ 4 h 185"/>
                  <a:gd name="T68" fmla="*/ 26 w 181"/>
                  <a:gd name="T69" fmla="*/ 7 h 185"/>
                  <a:gd name="T70" fmla="*/ 21 w 181"/>
                  <a:gd name="T71" fmla="*/ 11 h 185"/>
                  <a:gd name="T72" fmla="*/ 14 w 181"/>
                  <a:gd name="T73" fmla="*/ 19 h 185"/>
                  <a:gd name="T74" fmla="*/ 7 w 181"/>
                  <a:gd name="T75" fmla="*/ 34 h 185"/>
                  <a:gd name="T76" fmla="*/ 3 w 181"/>
                  <a:gd name="T77" fmla="*/ 50 h 185"/>
                  <a:gd name="T78" fmla="*/ 0 w 181"/>
                  <a:gd name="T79" fmla="*/ 67 h 185"/>
                  <a:gd name="T80" fmla="*/ 1 w 181"/>
                  <a:gd name="T81" fmla="*/ 88 h 185"/>
                  <a:gd name="T82" fmla="*/ 4 w 181"/>
                  <a:gd name="T83" fmla="*/ 109 h 185"/>
                  <a:gd name="T84" fmla="*/ 11 w 181"/>
                  <a:gd name="T85" fmla="*/ 128 h 185"/>
                  <a:gd name="T86" fmla="*/ 21 w 181"/>
                  <a:gd name="T87" fmla="*/ 145 h 185"/>
                  <a:gd name="T88" fmla="*/ 33 w 181"/>
                  <a:gd name="T89" fmla="*/ 159 h 185"/>
                  <a:gd name="T90" fmla="*/ 47 w 181"/>
                  <a:gd name="T91" fmla="*/ 171 h 185"/>
                  <a:gd name="T92" fmla="*/ 64 w 181"/>
                  <a:gd name="T93" fmla="*/ 180 h 185"/>
                  <a:gd name="T94" fmla="*/ 82 w 181"/>
                  <a:gd name="T95" fmla="*/ 185 h 185"/>
                  <a:gd name="T96" fmla="*/ 100 w 181"/>
                  <a:gd name="T97" fmla="*/ 185 h 185"/>
                  <a:gd name="T98" fmla="*/ 118 w 181"/>
                  <a:gd name="T99" fmla="*/ 180 h 185"/>
                  <a:gd name="T100" fmla="*/ 134 w 181"/>
                  <a:gd name="T101" fmla="*/ 171 h 185"/>
                  <a:gd name="T102" fmla="*/ 148 w 181"/>
                  <a:gd name="T103" fmla="*/ 159 h 185"/>
                  <a:gd name="T104" fmla="*/ 160 w 181"/>
                  <a:gd name="T105" fmla="*/ 145 h 185"/>
                  <a:gd name="T106" fmla="*/ 170 w 181"/>
                  <a:gd name="T107" fmla="*/ 128 h 185"/>
                  <a:gd name="T108" fmla="*/ 177 w 181"/>
                  <a:gd name="T109" fmla="*/ 109 h 185"/>
                  <a:gd name="T110" fmla="*/ 181 w 181"/>
                  <a:gd name="T111" fmla="*/ 88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1" h="185">
                    <a:moveTo>
                      <a:pt x="181" y="77"/>
                    </a:moveTo>
                    <a:lnTo>
                      <a:pt x="181" y="73"/>
                    </a:lnTo>
                    <a:lnTo>
                      <a:pt x="181" y="70"/>
                    </a:lnTo>
                    <a:lnTo>
                      <a:pt x="181" y="65"/>
                    </a:lnTo>
                    <a:lnTo>
                      <a:pt x="180" y="61"/>
                    </a:lnTo>
                    <a:lnTo>
                      <a:pt x="180" y="58"/>
                    </a:lnTo>
                    <a:lnTo>
                      <a:pt x="179" y="54"/>
                    </a:lnTo>
                    <a:lnTo>
                      <a:pt x="178" y="50"/>
                    </a:lnTo>
                    <a:lnTo>
                      <a:pt x="178" y="47"/>
                    </a:lnTo>
                    <a:lnTo>
                      <a:pt x="176" y="44"/>
                    </a:lnTo>
                    <a:lnTo>
                      <a:pt x="174" y="41"/>
                    </a:lnTo>
                    <a:lnTo>
                      <a:pt x="171" y="38"/>
                    </a:lnTo>
                    <a:lnTo>
                      <a:pt x="169" y="36"/>
                    </a:lnTo>
                    <a:lnTo>
                      <a:pt x="167" y="34"/>
                    </a:lnTo>
                    <a:lnTo>
                      <a:pt x="165" y="31"/>
                    </a:lnTo>
                    <a:lnTo>
                      <a:pt x="163" y="29"/>
                    </a:lnTo>
                    <a:lnTo>
                      <a:pt x="160" y="26"/>
                    </a:lnTo>
                    <a:lnTo>
                      <a:pt x="163" y="31"/>
                    </a:lnTo>
                    <a:lnTo>
                      <a:pt x="165" y="37"/>
                    </a:lnTo>
                    <a:lnTo>
                      <a:pt x="167" y="43"/>
                    </a:lnTo>
                    <a:lnTo>
                      <a:pt x="169" y="50"/>
                    </a:lnTo>
                    <a:lnTo>
                      <a:pt x="170" y="56"/>
                    </a:lnTo>
                    <a:lnTo>
                      <a:pt x="171" y="64"/>
                    </a:lnTo>
                    <a:lnTo>
                      <a:pt x="172" y="70"/>
                    </a:lnTo>
                    <a:lnTo>
                      <a:pt x="172" y="77"/>
                    </a:lnTo>
                    <a:lnTo>
                      <a:pt x="172" y="86"/>
                    </a:lnTo>
                    <a:lnTo>
                      <a:pt x="170" y="96"/>
                    </a:lnTo>
                    <a:lnTo>
                      <a:pt x="168" y="106"/>
                    </a:lnTo>
                    <a:lnTo>
                      <a:pt x="166" y="114"/>
                    </a:lnTo>
                    <a:lnTo>
                      <a:pt x="162" y="124"/>
                    </a:lnTo>
                    <a:lnTo>
                      <a:pt x="158" y="131"/>
                    </a:lnTo>
                    <a:lnTo>
                      <a:pt x="154" y="139"/>
                    </a:lnTo>
                    <a:lnTo>
                      <a:pt x="148" y="145"/>
                    </a:lnTo>
                    <a:lnTo>
                      <a:pt x="143" y="151"/>
                    </a:lnTo>
                    <a:lnTo>
                      <a:pt x="136" y="157"/>
                    </a:lnTo>
                    <a:lnTo>
                      <a:pt x="130" y="162"/>
                    </a:lnTo>
                    <a:lnTo>
                      <a:pt x="123" y="167"/>
                    </a:lnTo>
                    <a:lnTo>
                      <a:pt x="115" y="169"/>
                    </a:lnTo>
                    <a:lnTo>
                      <a:pt x="107" y="171"/>
                    </a:lnTo>
                    <a:lnTo>
                      <a:pt x="99" y="174"/>
                    </a:lnTo>
                    <a:lnTo>
                      <a:pt x="91" y="174"/>
                    </a:lnTo>
                    <a:lnTo>
                      <a:pt x="83" y="174"/>
                    </a:lnTo>
                    <a:lnTo>
                      <a:pt x="75" y="171"/>
                    </a:lnTo>
                    <a:lnTo>
                      <a:pt x="67" y="169"/>
                    </a:lnTo>
                    <a:lnTo>
                      <a:pt x="59" y="167"/>
                    </a:lnTo>
                    <a:lnTo>
                      <a:pt x="52" y="162"/>
                    </a:lnTo>
                    <a:lnTo>
                      <a:pt x="45" y="157"/>
                    </a:lnTo>
                    <a:lnTo>
                      <a:pt x="39" y="151"/>
                    </a:lnTo>
                    <a:lnTo>
                      <a:pt x="33" y="145"/>
                    </a:lnTo>
                    <a:lnTo>
                      <a:pt x="28" y="139"/>
                    </a:lnTo>
                    <a:lnTo>
                      <a:pt x="23" y="131"/>
                    </a:lnTo>
                    <a:lnTo>
                      <a:pt x="19" y="124"/>
                    </a:lnTo>
                    <a:lnTo>
                      <a:pt x="16" y="114"/>
                    </a:lnTo>
                    <a:lnTo>
                      <a:pt x="13" y="106"/>
                    </a:lnTo>
                    <a:lnTo>
                      <a:pt x="11" y="96"/>
                    </a:lnTo>
                    <a:lnTo>
                      <a:pt x="10" y="86"/>
                    </a:lnTo>
                    <a:lnTo>
                      <a:pt x="9" y="77"/>
                    </a:lnTo>
                    <a:lnTo>
                      <a:pt x="10" y="65"/>
                    </a:lnTo>
                    <a:lnTo>
                      <a:pt x="11" y="54"/>
                    </a:lnTo>
                    <a:lnTo>
                      <a:pt x="14" y="43"/>
                    </a:lnTo>
                    <a:lnTo>
                      <a:pt x="18" y="34"/>
                    </a:lnTo>
                    <a:lnTo>
                      <a:pt x="22" y="24"/>
                    </a:lnTo>
                    <a:lnTo>
                      <a:pt x="27" y="16"/>
                    </a:lnTo>
                    <a:lnTo>
                      <a:pt x="33" y="7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5" y="2"/>
                    </a:lnTo>
                    <a:lnTo>
                      <a:pt x="32" y="4"/>
                    </a:lnTo>
                    <a:lnTo>
                      <a:pt x="29" y="6"/>
                    </a:lnTo>
                    <a:lnTo>
                      <a:pt x="26" y="7"/>
                    </a:lnTo>
                    <a:lnTo>
                      <a:pt x="23" y="8"/>
                    </a:lnTo>
                    <a:lnTo>
                      <a:pt x="21" y="11"/>
                    </a:lnTo>
                    <a:lnTo>
                      <a:pt x="18" y="12"/>
                    </a:lnTo>
                    <a:lnTo>
                      <a:pt x="14" y="19"/>
                    </a:lnTo>
                    <a:lnTo>
                      <a:pt x="11" y="26"/>
                    </a:lnTo>
                    <a:lnTo>
                      <a:pt x="7" y="34"/>
                    </a:lnTo>
                    <a:lnTo>
                      <a:pt x="5" y="42"/>
                    </a:lnTo>
                    <a:lnTo>
                      <a:pt x="3" y="50"/>
                    </a:lnTo>
                    <a:lnTo>
                      <a:pt x="1" y="59"/>
                    </a:lnTo>
                    <a:lnTo>
                      <a:pt x="0" y="67"/>
                    </a:lnTo>
                    <a:lnTo>
                      <a:pt x="0" y="77"/>
                    </a:lnTo>
                    <a:lnTo>
                      <a:pt x="1" y="88"/>
                    </a:lnTo>
                    <a:lnTo>
                      <a:pt x="2" y="98"/>
                    </a:lnTo>
                    <a:lnTo>
                      <a:pt x="4" y="109"/>
                    </a:lnTo>
                    <a:lnTo>
                      <a:pt x="7" y="119"/>
                    </a:lnTo>
                    <a:lnTo>
                      <a:pt x="11" y="128"/>
                    </a:lnTo>
                    <a:lnTo>
                      <a:pt x="16" y="137"/>
                    </a:lnTo>
                    <a:lnTo>
                      <a:pt x="21" y="145"/>
                    </a:lnTo>
                    <a:lnTo>
                      <a:pt x="27" y="154"/>
                    </a:lnTo>
                    <a:lnTo>
                      <a:pt x="33" y="159"/>
                    </a:lnTo>
                    <a:lnTo>
                      <a:pt x="40" y="167"/>
                    </a:lnTo>
                    <a:lnTo>
                      <a:pt x="47" y="171"/>
                    </a:lnTo>
                    <a:lnTo>
                      <a:pt x="55" y="176"/>
                    </a:lnTo>
                    <a:lnTo>
                      <a:pt x="64" y="180"/>
                    </a:lnTo>
                    <a:lnTo>
                      <a:pt x="73" y="182"/>
                    </a:lnTo>
                    <a:lnTo>
                      <a:pt x="82" y="185"/>
                    </a:lnTo>
                    <a:lnTo>
                      <a:pt x="91" y="185"/>
                    </a:lnTo>
                    <a:lnTo>
                      <a:pt x="100" y="185"/>
                    </a:lnTo>
                    <a:lnTo>
                      <a:pt x="109" y="182"/>
                    </a:lnTo>
                    <a:lnTo>
                      <a:pt x="118" y="180"/>
                    </a:lnTo>
                    <a:lnTo>
                      <a:pt x="126" y="176"/>
                    </a:lnTo>
                    <a:lnTo>
                      <a:pt x="134" y="171"/>
                    </a:lnTo>
                    <a:lnTo>
                      <a:pt x="141" y="167"/>
                    </a:lnTo>
                    <a:lnTo>
                      <a:pt x="148" y="159"/>
                    </a:lnTo>
                    <a:lnTo>
                      <a:pt x="155" y="154"/>
                    </a:lnTo>
                    <a:lnTo>
                      <a:pt x="160" y="145"/>
                    </a:lnTo>
                    <a:lnTo>
                      <a:pt x="166" y="137"/>
                    </a:lnTo>
                    <a:lnTo>
                      <a:pt x="170" y="128"/>
                    </a:lnTo>
                    <a:lnTo>
                      <a:pt x="174" y="119"/>
                    </a:lnTo>
                    <a:lnTo>
                      <a:pt x="177" y="109"/>
                    </a:lnTo>
                    <a:lnTo>
                      <a:pt x="179" y="98"/>
                    </a:lnTo>
                    <a:lnTo>
                      <a:pt x="181" y="88"/>
                    </a:lnTo>
                    <a:lnTo>
                      <a:pt x="181" y="77"/>
                    </a:lnTo>
                    <a:close/>
                  </a:path>
                </a:pathLst>
              </a:custGeom>
              <a:solidFill>
                <a:srgbClr val="F7CF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Freeform 87"/>
              <p:cNvSpPr>
                <a:spLocks/>
              </p:cNvSpPr>
              <p:nvPr/>
            </p:nvSpPr>
            <p:spPr bwMode="auto">
              <a:xfrm>
                <a:off x="1144" y="2646"/>
                <a:ext cx="35" cy="30"/>
              </a:xfrm>
              <a:custGeom>
                <a:avLst/>
                <a:gdLst>
                  <a:gd name="T0" fmla="*/ 171 w 172"/>
                  <a:gd name="T1" fmla="*/ 77 h 184"/>
                  <a:gd name="T2" fmla="*/ 171 w 172"/>
                  <a:gd name="T3" fmla="*/ 66 h 184"/>
                  <a:gd name="T4" fmla="*/ 169 w 172"/>
                  <a:gd name="T5" fmla="*/ 55 h 184"/>
                  <a:gd name="T6" fmla="*/ 166 w 172"/>
                  <a:gd name="T7" fmla="*/ 46 h 184"/>
                  <a:gd name="T8" fmla="*/ 162 w 172"/>
                  <a:gd name="T9" fmla="*/ 39 h 184"/>
                  <a:gd name="T10" fmla="*/ 157 w 172"/>
                  <a:gd name="T11" fmla="*/ 33 h 184"/>
                  <a:gd name="T12" fmla="*/ 152 w 172"/>
                  <a:gd name="T13" fmla="*/ 28 h 184"/>
                  <a:gd name="T14" fmla="*/ 146 w 172"/>
                  <a:gd name="T15" fmla="*/ 23 h 184"/>
                  <a:gd name="T16" fmla="*/ 147 w 172"/>
                  <a:gd name="T17" fmla="*/ 27 h 184"/>
                  <a:gd name="T18" fmla="*/ 155 w 172"/>
                  <a:gd name="T19" fmla="*/ 41 h 184"/>
                  <a:gd name="T20" fmla="*/ 160 w 172"/>
                  <a:gd name="T21" fmla="*/ 57 h 184"/>
                  <a:gd name="T22" fmla="*/ 162 w 172"/>
                  <a:gd name="T23" fmla="*/ 73 h 184"/>
                  <a:gd name="T24" fmla="*/ 162 w 172"/>
                  <a:gd name="T25" fmla="*/ 91 h 184"/>
                  <a:gd name="T26" fmla="*/ 159 w 172"/>
                  <a:gd name="T27" fmla="*/ 109 h 184"/>
                  <a:gd name="T28" fmla="*/ 153 w 172"/>
                  <a:gd name="T29" fmla="*/ 125 h 184"/>
                  <a:gd name="T30" fmla="*/ 145 w 172"/>
                  <a:gd name="T31" fmla="*/ 141 h 184"/>
                  <a:gd name="T32" fmla="*/ 135 w 172"/>
                  <a:gd name="T33" fmla="*/ 153 h 184"/>
                  <a:gd name="T34" fmla="*/ 123 w 172"/>
                  <a:gd name="T35" fmla="*/ 162 h 184"/>
                  <a:gd name="T36" fmla="*/ 109 w 172"/>
                  <a:gd name="T37" fmla="*/ 169 h 184"/>
                  <a:gd name="T38" fmla="*/ 94 w 172"/>
                  <a:gd name="T39" fmla="*/ 173 h 184"/>
                  <a:gd name="T40" fmla="*/ 78 w 172"/>
                  <a:gd name="T41" fmla="*/ 173 h 184"/>
                  <a:gd name="T42" fmla="*/ 63 w 172"/>
                  <a:gd name="T43" fmla="*/ 169 h 184"/>
                  <a:gd name="T44" fmla="*/ 49 w 172"/>
                  <a:gd name="T45" fmla="*/ 162 h 184"/>
                  <a:gd name="T46" fmla="*/ 36 w 172"/>
                  <a:gd name="T47" fmla="*/ 153 h 184"/>
                  <a:gd name="T48" fmla="*/ 26 w 172"/>
                  <a:gd name="T49" fmla="*/ 141 h 184"/>
                  <a:gd name="T50" fmla="*/ 18 w 172"/>
                  <a:gd name="T51" fmla="*/ 125 h 184"/>
                  <a:gd name="T52" fmla="*/ 12 w 172"/>
                  <a:gd name="T53" fmla="*/ 109 h 184"/>
                  <a:gd name="T54" fmla="*/ 9 w 172"/>
                  <a:gd name="T55" fmla="*/ 91 h 184"/>
                  <a:gd name="T56" fmla="*/ 9 w 172"/>
                  <a:gd name="T57" fmla="*/ 69 h 184"/>
                  <a:gd name="T58" fmla="*/ 15 w 172"/>
                  <a:gd name="T59" fmla="*/ 45 h 184"/>
                  <a:gd name="T60" fmla="*/ 26 w 172"/>
                  <a:gd name="T61" fmla="*/ 24 h 184"/>
                  <a:gd name="T62" fmla="*/ 41 w 172"/>
                  <a:gd name="T63" fmla="*/ 7 h 184"/>
                  <a:gd name="T64" fmla="*/ 46 w 172"/>
                  <a:gd name="T65" fmla="*/ 2 h 184"/>
                  <a:gd name="T66" fmla="*/ 39 w 172"/>
                  <a:gd name="T67" fmla="*/ 4 h 184"/>
                  <a:gd name="T68" fmla="*/ 33 w 172"/>
                  <a:gd name="T69" fmla="*/ 6 h 184"/>
                  <a:gd name="T70" fmla="*/ 27 w 172"/>
                  <a:gd name="T71" fmla="*/ 10 h 184"/>
                  <a:gd name="T72" fmla="*/ 18 w 172"/>
                  <a:gd name="T73" fmla="*/ 18 h 184"/>
                  <a:gd name="T74" fmla="*/ 9 w 172"/>
                  <a:gd name="T75" fmla="*/ 34 h 184"/>
                  <a:gd name="T76" fmla="*/ 3 w 172"/>
                  <a:gd name="T77" fmla="*/ 52 h 184"/>
                  <a:gd name="T78" fmla="*/ 0 w 172"/>
                  <a:gd name="T79" fmla="*/ 71 h 184"/>
                  <a:gd name="T80" fmla="*/ 0 w 172"/>
                  <a:gd name="T81" fmla="*/ 93 h 184"/>
                  <a:gd name="T82" fmla="*/ 3 w 172"/>
                  <a:gd name="T83" fmla="*/ 112 h 184"/>
                  <a:gd name="T84" fmla="*/ 10 w 172"/>
                  <a:gd name="T85" fmla="*/ 131 h 184"/>
                  <a:gd name="T86" fmla="*/ 19 w 172"/>
                  <a:gd name="T87" fmla="*/ 147 h 184"/>
                  <a:gd name="T88" fmla="*/ 31 w 172"/>
                  <a:gd name="T89" fmla="*/ 161 h 184"/>
                  <a:gd name="T90" fmla="*/ 44 w 172"/>
                  <a:gd name="T91" fmla="*/ 172 h 184"/>
                  <a:gd name="T92" fmla="*/ 61 w 172"/>
                  <a:gd name="T93" fmla="*/ 180 h 184"/>
                  <a:gd name="T94" fmla="*/ 77 w 172"/>
                  <a:gd name="T95" fmla="*/ 184 h 184"/>
                  <a:gd name="T96" fmla="*/ 95 w 172"/>
                  <a:gd name="T97" fmla="*/ 184 h 184"/>
                  <a:gd name="T98" fmla="*/ 111 w 172"/>
                  <a:gd name="T99" fmla="*/ 180 h 184"/>
                  <a:gd name="T100" fmla="*/ 127 w 172"/>
                  <a:gd name="T101" fmla="*/ 172 h 184"/>
                  <a:gd name="T102" fmla="*/ 140 w 172"/>
                  <a:gd name="T103" fmla="*/ 161 h 184"/>
                  <a:gd name="T104" fmla="*/ 152 w 172"/>
                  <a:gd name="T105" fmla="*/ 147 h 184"/>
                  <a:gd name="T106" fmla="*/ 161 w 172"/>
                  <a:gd name="T107" fmla="*/ 131 h 184"/>
                  <a:gd name="T108" fmla="*/ 168 w 172"/>
                  <a:gd name="T109" fmla="*/ 112 h 184"/>
                  <a:gd name="T110" fmla="*/ 171 w 172"/>
                  <a:gd name="T111" fmla="*/ 93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2" h="184">
                    <a:moveTo>
                      <a:pt x="172" y="82"/>
                    </a:moveTo>
                    <a:lnTo>
                      <a:pt x="171" y="77"/>
                    </a:lnTo>
                    <a:lnTo>
                      <a:pt x="171" y="71"/>
                    </a:lnTo>
                    <a:lnTo>
                      <a:pt x="171" y="66"/>
                    </a:lnTo>
                    <a:lnTo>
                      <a:pt x="170" y="60"/>
                    </a:lnTo>
                    <a:lnTo>
                      <a:pt x="169" y="55"/>
                    </a:lnTo>
                    <a:lnTo>
                      <a:pt x="168" y="51"/>
                    </a:lnTo>
                    <a:lnTo>
                      <a:pt x="166" y="46"/>
                    </a:lnTo>
                    <a:lnTo>
                      <a:pt x="165" y="41"/>
                    </a:lnTo>
                    <a:lnTo>
                      <a:pt x="162" y="39"/>
                    </a:lnTo>
                    <a:lnTo>
                      <a:pt x="160" y="36"/>
                    </a:lnTo>
                    <a:lnTo>
                      <a:pt x="157" y="33"/>
                    </a:lnTo>
                    <a:lnTo>
                      <a:pt x="154" y="30"/>
                    </a:lnTo>
                    <a:lnTo>
                      <a:pt x="152" y="28"/>
                    </a:lnTo>
                    <a:lnTo>
                      <a:pt x="149" y="25"/>
                    </a:lnTo>
                    <a:lnTo>
                      <a:pt x="146" y="23"/>
                    </a:lnTo>
                    <a:lnTo>
                      <a:pt x="143" y="21"/>
                    </a:lnTo>
                    <a:lnTo>
                      <a:pt x="147" y="27"/>
                    </a:lnTo>
                    <a:lnTo>
                      <a:pt x="151" y="34"/>
                    </a:lnTo>
                    <a:lnTo>
                      <a:pt x="155" y="41"/>
                    </a:lnTo>
                    <a:lnTo>
                      <a:pt x="157" y="48"/>
                    </a:lnTo>
                    <a:lnTo>
                      <a:pt x="160" y="57"/>
                    </a:lnTo>
                    <a:lnTo>
                      <a:pt x="161" y="65"/>
                    </a:lnTo>
                    <a:lnTo>
                      <a:pt x="162" y="73"/>
                    </a:lnTo>
                    <a:lnTo>
                      <a:pt x="163" y="82"/>
                    </a:lnTo>
                    <a:lnTo>
                      <a:pt x="162" y="91"/>
                    </a:lnTo>
                    <a:lnTo>
                      <a:pt x="161" y="100"/>
                    </a:lnTo>
                    <a:lnTo>
                      <a:pt x="159" y="109"/>
                    </a:lnTo>
                    <a:lnTo>
                      <a:pt x="157" y="118"/>
                    </a:lnTo>
                    <a:lnTo>
                      <a:pt x="153" y="125"/>
                    </a:lnTo>
                    <a:lnTo>
                      <a:pt x="149" y="133"/>
                    </a:lnTo>
                    <a:lnTo>
                      <a:pt x="145" y="141"/>
                    </a:lnTo>
                    <a:lnTo>
                      <a:pt x="140" y="147"/>
                    </a:lnTo>
                    <a:lnTo>
                      <a:pt x="135" y="153"/>
                    </a:lnTo>
                    <a:lnTo>
                      <a:pt x="129" y="157"/>
                    </a:lnTo>
                    <a:lnTo>
                      <a:pt x="123" y="162"/>
                    </a:lnTo>
                    <a:lnTo>
                      <a:pt x="116" y="166"/>
                    </a:lnTo>
                    <a:lnTo>
                      <a:pt x="109" y="169"/>
                    </a:lnTo>
                    <a:lnTo>
                      <a:pt x="102" y="172"/>
                    </a:lnTo>
                    <a:lnTo>
                      <a:pt x="94" y="173"/>
                    </a:lnTo>
                    <a:lnTo>
                      <a:pt x="86" y="173"/>
                    </a:lnTo>
                    <a:lnTo>
                      <a:pt x="78" y="173"/>
                    </a:lnTo>
                    <a:lnTo>
                      <a:pt x="71" y="172"/>
                    </a:lnTo>
                    <a:lnTo>
                      <a:pt x="63" y="169"/>
                    </a:lnTo>
                    <a:lnTo>
                      <a:pt x="55" y="166"/>
                    </a:lnTo>
                    <a:lnTo>
                      <a:pt x="49" y="162"/>
                    </a:lnTo>
                    <a:lnTo>
                      <a:pt x="42" y="157"/>
                    </a:lnTo>
                    <a:lnTo>
                      <a:pt x="36" y="153"/>
                    </a:lnTo>
                    <a:lnTo>
                      <a:pt x="31" y="147"/>
                    </a:lnTo>
                    <a:lnTo>
                      <a:pt x="26" y="141"/>
                    </a:lnTo>
                    <a:lnTo>
                      <a:pt x="22" y="133"/>
                    </a:lnTo>
                    <a:lnTo>
                      <a:pt x="18" y="125"/>
                    </a:lnTo>
                    <a:lnTo>
                      <a:pt x="15" y="118"/>
                    </a:lnTo>
                    <a:lnTo>
                      <a:pt x="12" y="109"/>
                    </a:lnTo>
                    <a:lnTo>
                      <a:pt x="10" y="100"/>
                    </a:lnTo>
                    <a:lnTo>
                      <a:pt x="9" y="91"/>
                    </a:lnTo>
                    <a:lnTo>
                      <a:pt x="9" y="82"/>
                    </a:lnTo>
                    <a:lnTo>
                      <a:pt x="9" y="69"/>
                    </a:lnTo>
                    <a:lnTo>
                      <a:pt x="12" y="57"/>
                    </a:lnTo>
                    <a:lnTo>
                      <a:pt x="15" y="45"/>
                    </a:lnTo>
                    <a:lnTo>
                      <a:pt x="20" y="34"/>
                    </a:lnTo>
                    <a:lnTo>
                      <a:pt x="26" y="24"/>
                    </a:lnTo>
                    <a:lnTo>
                      <a:pt x="33" y="15"/>
                    </a:lnTo>
                    <a:lnTo>
                      <a:pt x="41" y="7"/>
                    </a:lnTo>
                    <a:lnTo>
                      <a:pt x="49" y="0"/>
                    </a:lnTo>
                    <a:lnTo>
                      <a:pt x="46" y="2"/>
                    </a:lnTo>
                    <a:lnTo>
                      <a:pt x="43" y="3"/>
                    </a:lnTo>
                    <a:lnTo>
                      <a:pt x="39" y="4"/>
                    </a:lnTo>
                    <a:lnTo>
                      <a:pt x="36" y="5"/>
                    </a:lnTo>
                    <a:lnTo>
                      <a:pt x="33" y="6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3" y="11"/>
                    </a:lnTo>
                    <a:lnTo>
                      <a:pt x="18" y="18"/>
                    </a:lnTo>
                    <a:lnTo>
                      <a:pt x="13" y="25"/>
                    </a:lnTo>
                    <a:lnTo>
                      <a:pt x="9" y="34"/>
                    </a:lnTo>
                    <a:lnTo>
                      <a:pt x="6" y="43"/>
                    </a:lnTo>
                    <a:lnTo>
                      <a:pt x="3" y="52"/>
                    </a:lnTo>
                    <a:lnTo>
                      <a:pt x="1" y="61"/>
                    </a:lnTo>
                    <a:lnTo>
                      <a:pt x="0" y="71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2"/>
                    </a:lnTo>
                    <a:lnTo>
                      <a:pt x="6" y="121"/>
                    </a:lnTo>
                    <a:lnTo>
                      <a:pt x="10" y="131"/>
                    </a:lnTo>
                    <a:lnTo>
                      <a:pt x="14" y="139"/>
                    </a:lnTo>
                    <a:lnTo>
                      <a:pt x="19" y="147"/>
                    </a:lnTo>
                    <a:lnTo>
                      <a:pt x="25" y="154"/>
                    </a:lnTo>
                    <a:lnTo>
                      <a:pt x="31" y="161"/>
                    </a:lnTo>
                    <a:lnTo>
                      <a:pt x="37" y="167"/>
                    </a:lnTo>
                    <a:lnTo>
                      <a:pt x="44" y="172"/>
                    </a:lnTo>
                    <a:lnTo>
                      <a:pt x="52" y="176"/>
                    </a:lnTo>
                    <a:lnTo>
                      <a:pt x="61" y="180"/>
                    </a:lnTo>
                    <a:lnTo>
                      <a:pt x="69" y="182"/>
                    </a:lnTo>
                    <a:lnTo>
                      <a:pt x="77" y="184"/>
                    </a:lnTo>
                    <a:lnTo>
                      <a:pt x="86" y="184"/>
                    </a:lnTo>
                    <a:lnTo>
                      <a:pt x="95" y="184"/>
                    </a:lnTo>
                    <a:lnTo>
                      <a:pt x="103" y="182"/>
                    </a:lnTo>
                    <a:lnTo>
                      <a:pt x="111" y="180"/>
                    </a:lnTo>
                    <a:lnTo>
                      <a:pt x="119" y="176"/>
                    </a:lnTo>
                    <a:lnTo>
                      <a:pt x="127" y="172"/>
                    </a:lnTo>
                    <a:lnTo>
                      <a:pt x="134" y="167"/>
                    </a:lnTo>
                    <a:lnTo>
                      <a:pt x="140" y="161"/>
                    </a:lnTo>
                    <a:lnTo>
                      <a:pt x="147" y="154"/>
                    </a:lnTo>
                    <a:lnTo>
                      <a:pt x="152" y="147"/>
                    </a:lnTo>
                    <a:lnTo>
                      <a:pt x="157" y="139"/>
                    </a:lnTo>
                    <a:lnTo>
                      <a:pt x="161" y="131"/>
                    </a:lnTo>
                    <a:lnTo>
                      <a:pt x="165" y="121"/>
                    </a:lnTo>
                    <a:lnTo>
                      <a:pt x="168" y="112"/>
                    </a:lnTo>
                    <a:lnTo>
                      <a:pt x="170" y="102"/>
                    </a:lnTo>
                    <a:lnTo>
                      <a:pt x="171" y="93"/>
                    </a:lnTo>
                    <a:lnTo>
                      <a:pt x="172" y="82"/>
                    </a:lnTo>
                    <a:close/>
                  </a:path>
                </a:pathLst>
              </a:custGeom>
              <a:solidFill>
                <a:srgbClr val="F7D2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88"/>
              <p:cNvSpPr>
                <a:spLocks/>
              </p:cNvSpPr>
              <p:nvPr/>
            </p:nvSpPr>
            <p:spPr bwMode="auto">
              <a:xfrm>
                <a:off x="1145" y="2645"/>
                <a:ext cx="33" cy="30"/>
              </a:xfrm>
              <a:custGeom>
                <a:avLst/>
                <a:gdLst>
                  <a:gd name="T0" fmla="*/ 163 w 163"/>
                  <a:gd name="T1" fmla="*/ 77 h 181"/>
                  <a:gd name="T2" fmla="*/ 161 w 163"/>
                  <a:gd name="T3" fmla="*/ 63 h 181"/>
                  <a:gd name="T4" fmla="*/ 158 w 163"/>
                  <a:gd name="T5" fmla="*/ 50 h 181"/>
                  <a:gd name="T6" fmla="*/ 154 w 163"/>
                  <a:gd name="T7" fmla="*/ 38 h 181"/>
                  <a:gd name="T8" fmla="*/ 149 w 163"/>
                  <a:gd name="T9" fmla="*/ 31 h 181"/>
                  <a:gd name="T10" fmla="*/ 145 w 163"/>
                  <a:gd name="T11" fmla="*/ 27 h 181"/>
                  <a:gd name="T12" fmla="*/ 141 w 163"/>
                  <a:gd name="T13" fmla="*/ 24 h 181"/>
                  <a:gd name="T14" fmla="*/ 137 w 163"/>
                  <a:gd name="T15" fmla="*/ 21 h 181"/>
                  <a:gd name="T16" fmla="*/ 133 w 163"/>
                  <a:gd name="T17" fmla="*/ 18 h 181"/>
                  <a:gd name="T18" fmla="*/ 130 w 163"/>
                  <a:gd name="T19" fmla="*/ 17 h 181"/>
                  <a:gd name="T20" fmla="*/ 127 w 163"/>
                  <a:gd name="T21" fmla="*/ 14 h 181"/>
                  <a:gd name="T22" fmla="*/ 123 w 163"/>
                  <a:gd name="T23" fmla="*/ 13 h 181"/>
                  <a:gd name="T24" fmla="*/ 129 w 163"/>
                  <a:gd name="T25" fmla="*/ 18 h 181"/>
                  <a:gd name="T26" fmla="*/ 140 w 163"/>
                  <a:gd name="T27" fmla="*/ 33 h 181"/>
                  <a:gd name="T28" fmla="*/ 149 w 163"/>
                  <a:gd name="T29" fmla="*/ 51 h 181"/>
                  <a:gd name="T30" fmla="*/ 153 w 163"/>
                  <a:gd name="T31" fmla="*/ 73 h 181"/>
                  <a:gd name="T32" fmla="*/ 154 w 163"/>
                  <a:gd name="T33" fmla="*/ 92 h 181"/>
                  <a:gd name="T34" fmla="*/ 151 w 163"/>
                  <a:gd name="T35" fmla="*/ 109 h 181"/>
                  <a:gd name="T36" fmla="*/ 145 w 163"/>
                  <a:gd name="T37" fmla="*/ 125 h 181"/>
                  <a:gd name="T38" fmla="*/ 138 w 163"/>
                  <a:gd name="T39" fmla="*/ 139 h 181"/>
                  <a:gd name="T40" fmla="*/ 128 w 163"/>
                  <a:gd name="T41" fmla="*/ 151 h 181"/>
                  <a:gd name="T42" fmla="*/ 116 w 163"/>
                  <a:gd name="T43" fmla="*/ 159 h 181"/>
                  <a:gd name="T44" fmla="*/ 103 w 163"/>
                  <a:gd name="T45" fmla="*/ 166 h 181"/>
                  <a:gd name="T46" fmla="*/ 89 w 163"/>
                  <a:gd name="T47" fmla="*/ 170 h 181"/>
                  <a:gd name="T48" fmla="*/ 75 w 163"/>
                  <a:gd name="T49" fmla="*/ 170 h 181"/>
                  <a:gd name="T50" fmla="*/ 61 w 163"/>
                  <a:gd name="T51" fmla="*/ 166 h 181"/>
                  <a:gd name="T52" fmla="*/ 47 w 163"/>
                  <a:gd name="T53" fmla="*/ 159 h 181"/>
                  <a:gd name="T54" fmla="*/ 35 w 163"/>
                  <a:gd name="T55" fmla="*/ 151 h 181"/>
                  <a:gd name="T56" fmla="*/ 26 w 163"/>
                  <a:gd name="T57" fmla="*/ 139 h 181"/>
                  <a:gd name="T58" fmla="*/ 18 w 163"/>
                  <a:gd name="T59" fmla="*/ 125 h 181"/>
                  <a:gd name="T60" fmla="*/ 12 w 163"/>
                  <a:gd name="T61" fmla="*/ 109 h 181"/>
                  <a:gd name="T62" fmla="*/ 10 w 163"/>
                  <a:gd name="T63" fmla="*/ 92 h 181"/>
                  <a:gd name="T64" fmla="*/ 9 w 163"/>
                  <a:gd name="T65" fmla="*/ 77 h 181"/>
                  <a:gd name="T66" fmla="*/ 12 w 163"/>
                  <a:gd name="T67" fmla="*/ 61 h 181"/>
                  <a:gd name="T68" fmla="*/ 18 w 163"/>
                  <a:gd name="T69" fmla="*/ 42 h 181"/>
                  <a:gd name="T70" fmla="*/ 33 w 163"/>
                  <a:gd name="T71" fmla="*/ 19 h 181"/>
                  <a:gd name="T72" fmla="*/ 48 w 163"/>
                  <a:gd name="T73" fmla="*/ 7 h 181"/>
                  <a:gd name="T74" fmla="*/ 60 w 163"/>
                  <a:gd name="T75" fmla="*/ 1 h 181"/>
                  <a:gd name="T76" fmla="*/ 62 w 163"/>
                  <a:gd name="T77" fmla="*/ 0 h 181"/>
                  <a:gd name="T78" fmla="*/ 52 w 163"/>
                  <a:gd name="T79" fmla="*/ 1 h 181"/>
                  <a:gd name="T80" fmla="*/ 44 w 163"/>
                  <a:gd name="T81" fmla="*/ 4 h 181"/>
                  <a:gd name="T82" fmla="*/ 35 w 163"/>
                  <a:gd name="T83" fmla="*/ 6 h 181"/>
                  <a:gd name="T84" fmla="*/ 24 w 163"/>
                  <a:gd name="T85" fmla="*/ 14 h 181"/>
                  <a:gd name="T86" fmla="*/ 13 w 163"/>
                  <a:gd name="T87" fmla="*/ 31 h 181"/>
                  <a:gd name="T88" fmla="*/ 5 w 163"/>
                  <a:gd name="T89" fmla="*/ 50 h 181"/>
                  <a:gd name="T90" fmla="*/ 1 w 163"/>
                  <a:gd name="T91" fmla="*/ 72 h 181"/>
                  <a:gd name="T92" fmla="*/ 1 w 163"/>
                  <a:gd name="T93" fmla="*/ 93 h 181"/>
                  <a:gd name="T94" fmla="*/ 4 w 163"/>
                  <a:gd name="T95" fmla="*/ 113 h 181"/>
                  <a:gd name="T96" fmla="*/ 10 w 163"/>
                  <a:gd name="T97" fmla="*/ 131 h 181"/>
                  <a:gd name="T98" fmla="*/ 19 w 163"/>
                  <a:gd name="T99" fmla="*/ 146 h 181"/>
                  <a:gd name="T100" fmla="*/ 30 w 163"/>
                  <a:gd name="T101" fmla="*/ 158 h 181"/>
                  <a:gd name="T102" fmla="*/ 43 w 163"/>
                  <a:gd name="T103" fmla="*/ 169 h 181"/>
                  <a:gd name="T104" fmla="*/ 58 w 163"/>
                  <a:gd name="T105" fmla="*/ 176 h 181"/>
                  <a:gd name="T106" fmla="*/ 74 w 163"/>
                  <a:gd name="T107" fmla="*/ 181 h 181"/>
                  <a:gd name="T108" fmla="*/ 90 w 163"/>
                  <a:gd name="T109" fmla="*/ 181 h 181"/>
                  <a:gd name="T110" fmla="*/ 106 w 163"/>
                  <a:gd name="T111" fmla="*/ 176 h 181"/>
                  <a:gd name="T112" fmla="*/ 121 w 163"/>
                  <a:gd name="T113" fmla="*/ 169 h 181"/>
                  <a:gd name="T114" fmla="*/ 134 w 163"/>
                  <a:gd name="T115" fmla="*/ 158 h 181"/>
                  <a:gd name="T116" fmla="*/ 145 w 163"/>
                  <a:gd name="T117" fmla="*/ 146 h 181"/>
                  <a:gd name="T118" fmla="*/ 153 w 163"/>
                  <a:gd name="T119" fmla="*/ 131 h 181"/>
                  <a:gd name="T120" fmla="*/ 159 w 163"/>
                  <a:gd name="T121" fmla="*/ 113 h 181"/>
                  <a:gd name="T122" fmla="*/ 163 w 163"/>
                  <a:gd name="T123" fmla="*/ 9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3" h="181">
                    <a:moveTo>
                      <a:pt x="163" y="84"/>
                    </a:moveTo>
                    <a:lnTo>
                      <a:pt x="163" y="77"/>
                    </a:lnTo>
                    <a:lnTo>
                      <a:pt x="162" y="71"/>
                    </a:lnTo>
                    <a:lnTo>
                      <a:pt x="161" y="63"/>
                    </a:lnTo>
                    <a:lnTo>
                      <a:pt x="160" y="57"/>
                    </a:lnTo>
                    <a:lnTo>
                      <a:pt x="158" y="50"/>
                    </a:lnTo>
                    <a:lnTo>
                      <a:pt x="156" y="44"/>
                    </a:lnTo>
                    <a:lnTo>
                      <a:pt x="154" y="38"/>
                    </a:lnTo>
                    <a:lnTo>
                      <a:pt x="151" y="33"/>
                    </a:lnTo>
                    <a:lnTo>
                      <a:pt x="149" y="31"/>
                    </a:lnTo>
                    <a:lnTo>
                      <a:pt x="147" y="30"/>
                    </a:lnTo>
                    <a:lnTo>
                      <a:pt x="145" y="27"/>
                    </a:lnTo>
                    <a:lnTo>
                      <a:pt x="143" y="26"/>
                    </a:lnTo>
                    <a:lnTo>
                      <a:pt x="141" y="24"/>
                    </a:lnTo>
                    <a:lnTo>
                      <a:pt x="139" y="23"/>
                    </a:lnTo>
                    <a:lnTo>
                      <a:pt x="137" y="21"/>
                    </a:lnTo>
                    <a:lnTo>
                      <a:pt x="135" y="19"/>
                    </a:lnTo>
                    <a:lnTo>
                      <a:pt x="133" y="18"/>
                    </a:lnTo>
                    <a:lnTo>
                      <a:pt x="132" y="18"/>
                    </a:lnTo>
                    <a:lnTo>
                      <a:pt x="130" y="17"/>
                    </a:lnTo>
                    <a:lnTo>
                      <a:pt x="128" y="15"/>
                    </a:lnTo>
                    <a:lnTo>
                      <a:pt x="127" y="14"/>
                    </a:lnTo>
                    <a:lnTo>
                      <a:pt x="125" y="13"/>
                    </a:lnTo>
                    <a:lnTo>
                      <a:pt x="123" y="13"/>
                    </a:lnTo>
                    <a:lnTo>
                      <a:pt x="122" y="12"/>
                    </a:lnTo>
                    <a:lnTo>
                      <a:pt x="129" y="18"/>
                    </a:lnTo>
                    <a:lnTo>
                      <a:pt x="135" y="25"/>
                    </a:lnTo>
                    <a:lnTo>
                      <a:pt x="140" y="33"/>
                    </a:lnTo>
                    <a:lnTo>
                      <a:pt x="145" y="42"/>
                    </a:lnTo>
                    <a:lnTo>
                      <a:pt x="149" y="51"/>
                    </a:lnTo>
                    <a:lnTo>
                      <a:pt x="152" y="62"/>
                    </a:lnTo>
                    <a:lnTo>
                      <a:pt x="153" y="73"/>
                    </a:lnTo>
                    <a:lnTo>
                      <a:pt x="154" y="84"/>
                    </a:lnTo>
                    <a:lnTo>
                      <a:pt x="154" y="92"/>
                    </a:lnTo>
                    <a:lnTo>
                      <a:pt x="153" y="101"/>
                    </a:lnTo>
                    <a:lnTo>
                      <a:pt x="151" y="109"/>
                    </a:lnTo>
                    <a:lnTo>
                      <a:pt x="148" y="117"/>
                    </a:lnTo>
                    <a:lnTo>
                      <a:pt x="145" y="125"/>
                    </a:lnTo>
                    <a:lnTo>
                      <a:pt x="142" y="132"/>
                    </a:lnTo>
                    <a:lnTo>
                      <a:pt x="138" y="139"/>
                    </a:lnTo>
                    <a:lnTo>
                      <a:pt x="133" y="145"/>
                    </a:lnTo>
                    <a:lnTo>
                      <a:pt x="128" y="151"/>
                    </a:lnTo>
                    <a:lnTo>
                      <a:pt x="122" y="156"/>
                    </a:lnTo>
                    <a:lnTo>
                      <a:pt x="116" y="159"/>
                    </a:lnTo>
                    <a:lnTo>
                      <a:pt x="110" y="163"/>
                    </a:lnTo>
                    <a:lnTo>
                      <a:pt x="103" y="166"/>
                    </a:lnTo>
                    <a:lnTo>
                      <a:pt x="97" y="169"/>
                    </a:lnTo>
                    <a:lnTo>
                      <a:pt x="89" y="170"/>
                    </a:lnTo>
                    <a:lnTo>
                      <a:pt x="82" y="170"/>
                    </a:lnTo>
                    <a:lnTo>
                      <a:pt x="75" y="170"/>
                    </a:lnTo>
                    <a:lnTo>
                      <a:pt x="68" y="169"/>
                    </a:lnTo>
                    <a:lnTo>
                      <a:pt x="61" y="166"/>
                    </a:lnTo>
                    <a:lnTo>
                      <a:pt x="54" y="163"/>
                    </a:lnTo>
                    <a:lnTo>
                      <a:pt x="47" y="159"/>
                    </a:lnTo>
                    <a:lnTo>
                      <a:pt x="41" y="156"/>
                    </a:lnTo>
                    <a:lnTo>
                      <a:pt x="35" y="151"/>
                    </a:lnTo>
                    <a:lnTo>
                      <a:pt x="30" y="145"/>
                    </a:lnTo>
                    <a:lnTo>
                      <a:pt x="26" y="139"/>
                    </a:lnTo>
                    <a:lnTo>
                      <a:pt x="21" y="132"/>
                    </a:lnTo>
                    <a:lnTo>
                      <a:pt x="18" y="125"/>
                    </a:lnTo>
                    <a:lnTo>
                      <a:pt x="15" y="117"/>
                    </a:lnTo>
                    <a:lnTo>
                      <a:pt x="12" y="109"/>
                    </a:lnTo>
                    <a:lnTo>
                      <a:pt x="11" y="101"/>
                    </a:lnTo>
                    <a:lnTo>
                      <a:pt x="10" y="92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3" y="55"/>
                    </a:lnTo>
                    <a:lnTo>
                      <a:pt x="18" y="42"/>
                    </a:lnTo>
                    <a:lnTo>
                      <a:pt x="25" y="30"/>
                    </a:lnTo>
                    <a:lnTo>
                      <a:pt x="33" y="19"/>
                    </a:lnTo>
                    <a:lnTo>
                      <a:pt x="43" y="11"/>
                    </a:lnTo>
                    <a:lnTo>
                      <a:pt x="48" y="7"/>
                    </a:lnTo>
                    <a:lnTo>
                      <a:pt x="54" y="5"/>
                    </a:lnTo>
                    <a:lnTo>
                      <a:pt x="60" y="1"/>
                    </a:lnTo>
                    <a:lnTo>
                      <a:pt x="66" y="0"/>
                    </a:lnTo>
                    <a:lnTo>
                      <a:pt x="62" y="0"/>
                    </a:lnTo>
                    <a:lnTo>
                      <a:pt x="57" y="1"/>
                    </a:lnTo>
                    <a:lnTo>
                      <a:pt x="52" y="1"/>
                    </a:lnTo>
                    <a:lnTo>
                      <a:pt x="48" y="2"/>
                    </a:lnTo>
                    <a:lnTo>
                      <a:pt x="44" y="4"/>
                    </a:lnTo>
                    <a:lnTo>
                      <a:pt x="39" y="5"/>
                    </a:lnTo>
                    <a:lnTo>
                      <a:pt x="35" y="6"/>
                    </a:lnTo>
                    <a:lnTo>
                      <a:pt x="31" y="7"/>
                    </a:lnTo>
                    <a:lnTo>
                      <a:pt x="24" y="14"/>
                    </a:lnTo>
                    <a:lnTo>
                      <a:pt x="18" y="23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5" y="50"/>
                    </a:lnTo>
                    <a:lnTo>
                      <a:pt x="2" y="61"/>
                    </a:lnTo>
                    <a:lnTo>
                      <a:pt x="1" y="72"/>
                    </a:lnTo>
                    <a:lnTo>
                      <a:pt x="0" y="84"/>
                    </a:lnTo>
                    <a:lnTo>
                      <a:pt x="1" y="93"/>
                    </a:lnTo>
                    <a:lnTo>
                      <a:pt x="2" y="103"/>
                    </a:lnTo>
                    <a:lnTo>
                      <a:pt x="4" y="113"/>
                    </a:lnTo>
                    <a:lnTo>
                      <a:pt x="7" y="121"/>
                    </a:lnTo>
                    <a:lnTo>
                      <a:pt x="10" y="131"/>
                    </a:lnTo>
                    <a:lnTo>
                      <a:pt x="14" y="138"/>
                    </a:lnTo>
                    <a:lnTo>
                      <a:pt x="19" y="146"/>
                    </a:lnTo>
                    <a:lnTo>
                      <a:pt x="24" y="152"/>
                    </a:lnTo>
                    <a:lnTo>
                      <a:pt x="30" y="158"/>
                    </a:lnTo>
                    <a:lnTo>
                      <a:pt x="36" y="164"/>
                    </a:lnTo>
                    <a:lnTo>
                      <a:pt x="43" y="169"/>
                    </a:lnTo>
                    <a:lnTo>
                      <a:pt x="50" y="174"/>
                    </a:lnTo>
                    <a:lnTo>
                      <a:pt x="58" y="176"/>
                    </a:lnTo>
                    <a:lnTo>
                      <a:pt x="66" y="178"/>
                    </a:lnTo>
                    <a:lnTo>
                      <a:pt x="74" y="181"/>
                    </a:lnTo>
                    <a:lnTo>
                      <a:pt x="82" y="181"/>
                    </a:lnTo>
                    <a:lnTo>
                      <a:pt x="90" y="181"/>
                    </a:lnTo>
                    <a:lnTo>
                      <a:pt x="98" y="178"/>
                    </a:lnTo>
                    <a:lnTo>
                      <a:pt x="106" y="176"/>
                    </a:lnTo>
                    <a:lnTo>
                      <a:pt x="114" y="174"/>
                    </a:lnTo>
                    <a:lnTo>
                      <a:pt x="121" y="169"/>
                    </a:lnTo>
                    <a:lnTo>
                      <a:pt x="127" y="164"/>
                    </a:lnTo>
                    <a:lnTo>
                      <a:pt x="134" y="158"/>
                    </a:lnTo>
                    <a:lnTo>
                      <a:pt x="139" y="152"/>
                    </a:lnTo>
                    <a:lnTo>
                      <a:pt x="145" y="146"/>
                    </a:lnTo>
                    <a:lnTo>
                      <a:pt x="149" y="138"/>
                    </a:lnTo>
                    <a:lnTo>
                      <a:pt x="153" y="131"/>
                    </a:lnTo>
                    <a:lnTo>
                      <a:pt x="157" y="121"/>
                    </a:lnTo>
                    <a:lnTo>
                      <a:pt x="159" y="113"/>
                    </a:lnTo>
                    <a:lnTo>
                      <a:pt x="161" y="103"/>
                    </a:lnTo>
                    <a:lnTo>
                      <a:pt x="163" y="93"/>
                    </a:lnTo>
                    <a:lnTo>
                      <a:pt x="163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89"/>
              <p:cNvSpPr>
                <a:spLocks noEditPoints="1"/>
              </p:cNvSpPr>
              <p:nvPr/>
            </p:nvSpPr>
            <p:spPr bwMode="auto">
              <a:xfrm>
                <a:off x="1146" y="2645"/>
                <a:ext cx="31" cy="29"/>
              </a:xfrm>
              <a:custGeom>
                <a:avLst/>
                <a:gdLst>
                  <a:gd name="T0" fmla="*/ 152 w 154"/>
                  <a:gd name="T1" fmla="*/ 67 h 175"/>
                  <a:gd name="T2" fmla="*/ 146 w 154"/>
                  <a:gd name="T3" fmla="*/ 43 h 175"/>
                  <a:gd name="T4" fmla="*/ 134 w 154"/>
                  <a:gd name="T5" fmla="*/ 23 h 175"/>
                  <a:gd name="T6" fmla="*/ 133 w 154"/>
                  <a:gd name="T7" fmla="*/ 21 h 175"/>
                  <a:gd name="T8" fmla="*/ 131 w 154"/>
                  <a:gd name="T9" fmla="*/ 20 h 175"/>
                  <a:gd name="T10" fmla="*/ 119 w 154"/>
                  <a:gd name="T11" fmla="*/ 13 h 175"/>
                  <a:gd name="T12" fmla="*/ 86 w 154"/>
                  <a:gd name="T13" fmla="*/ 1 h 175"/>
                  <a:gd name="T14" fmla="*/ 52 w 154"/>
                  <a:gd name="T15" fmla="*/ 1 h 175"/>
                  <a:gd name="T16" fmla="*/ 24 w 154"/>
                  <a:gd name="T17" fmla="*/ 17 h 175"/>
                  <a:gd name="T18" fmla="*/ 6 w 154"/>
                  <a:gd name="T19" fmla="*/ 47 h 175"/>
                  <a:gd name="T20" fmla="*/ 0 w 154"/>
                  <a:gd name="T21" fmla="*/ 84 h 175"/>
                  <a:gd name="T22" fmla="*/ 3 w 154"/>
                  <a:gd name="T23" fmla="*/ 111 h 175"/>
                  <a:gd name="T24" fmla="*/ 13 w 154"/>
                  <a:gd name="T25" fmla="*/ 135 h 175"/>
                  <a:gd name="T26" fmla="*/ 27 w 154"/>
                  <a:gd name="T27" fmla="*/ 155 h 175"/>
                  <a:gd name="T28" fmla="*/ 46 w 154"/>
                  <a:gd name="T29" fmla="*/ 168 h 175"/>
                  <a:gd name="T30" fmla="*/ 69 w 154"/>
                  <a:gd name="T31" fmla="*/ 175 h 175"/>
                  <a:gd name="T32" fmla="*/ 93 w 154"/>
                  <a:gd name="T33" fmla="*/ 174 h 175"/>
                  <a:gd name="T34" fmla="*/ 114 w 154"/>
                  <a:gd name="T35" fmla="*/ 164 h 175"/>
                  <a:gd name="T36" fmla="*/ 131 w 154"/>
                  <a:gd name="T37" fmla="*/ 149 h 175"/>
                  <a:gd name="T38" fmla="*/ 144 w 154"/>
                  <a:gd name="T39" fmla="*/ 127 h 175"/>
                  <a:gd name="T40" fmla="*/ 152 w 154"/>
                  <a:gd name="T41" fmla="*/ 102 h 175"/>
                  <a:gd name="T42" fmla="*/ 145 w 154"/>
                  <a:gd name="T43" fmla="*/ 84 h 175"/>
                  <a:gd name="T44" fmla="*/ 142 w 154"/>
                  <a:gd name="T45" fmla="*/ 108 h 175"/>
                  <a:gd name="T46" fmla="*/ 133 w 154"/>
                  <a:gd name="T47" fmla="*/ 129 h 175"/>
                  <a:gd name="T48" fmla="*/ 120 w 154"/>
                  <a:gd name="T49" fmla="*/ 146 h 175"/>
                  <a:gd name="T50" fmla="*/ 103 w 154"/>
                  <a:gd name="T51" fmla="*/ 158 h 175"/>
                  <a:gd name="T52" fmla="*/ 84 w 154"/>
                  <a:gd name="T53" fmla="*/ 164 h 175"/>
                  <a:gd name="T54" fmla="*/ 64 w 154"/>
                  <a:gd name="T55" fmla="*/ 163 h 175"/>
                  <a:gd name="T56" fmla="*/ 44 w 154"/>
                  <a:gd name="T57" fmla="*/ 155 h 175"/>
                  <a:gd name="T58" fmla="*/ 28 w 154"/>
                  <a:gd name="T59" fmla="*/ 141 h 175"/>
                  <a:gd name="T60" fmla="*/ 17 w 154"/>
                  <a:gd name="T61" fmla="*/ 122 h 175"/>
                  <a:gd name="T62" fmla="*/ 10 w 154"/>
                  <a:gd name="T63" fmla="*/ 101 h 175"/>
                  <a:gd name="T64" fmla="*/ 9 w 154"/>
                  <a:gd name="T65" fmla="*/ 75 h 175"/>
                  <a:gd name="T66" fmla="*/ 14 w 154"/>
                  <a:gd name="T67" fmla="*/ 53 h 175"/>
                  <a:gd name="T68" fmla="*/ 24 w 154"/>
                  <a:gd name="T69" fmla="*/ 32 h 175"/>
                  <a:gd name="T70" fmla="*/ 38 w 154"/>
                  <a:gd name="T71" fmla="*/ 17 h 175"/>
                  <a:gd name="T72" fmla="*/ 57 w 154"/>
                  <a:gd name="T73" fmla="*/ 7 h 175"/>
                  <a:gd name="T74" fmla="*/ 77 w 154"/>
                  <a:gd name="T75" fmla="*/ 2 h 175"/>
                  <a:gd name="T76" fmla="*/ 97 w 154"/>
                  <a:gd name="T77" fmla="*/ 7 h 175"/>
                  <a:gd name="T78" fmla="*/ 115 w 154"/>
                  <a:gd name="T79" fmla="*/ 17 h 175"/>
                  <a:gd name="T80" fmla="*/ 129 w 154"/>
                  <a:gd name="T81" fmla="*/ 32 h 175"/>
                  <a:gd name="T82" fmla="*/ 139 w 154"/>
                  <a:gd name="T83" fmla="*/ 53 h 175"/>
                  <a:gd name="T84" fmla="*/ 144 w 154"/>
                  <a:gd name="T85" fmla="*/ 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4" h="175">
                    <a:moveTo>
                      <a:pt x="154" y="84"/>
                    </a:moveTo>
                    <a:lnTo>
                      <a:pt x="153" y="75"/>
                    </a:lnTo>
                    <a:lnTo>
                      <a:pt x="152" y="67"/>
                    </a:lnTo>
                    <a:lnTo>
                      <a:pt x="151" y="59"/>
                    </a:lnTo>
                    <a:lnTo>
                      <a:pt x="148" y="50"/>
                    </a:lnTo>
                    <a:lnTo>
                      <a:pt x="146" y="43"/>
                    </a:lnTo>
                    <a:lnTo>
                      <a:pt x="142" y="36"/>
                    </a:lnTo>
                    <a:lnTo>
                      <a:pt x="138" y="29"/>
                    </a:lnTo>
                    <a:lnTo>
                      <a:pt x="134" y="23"/>
                    </a:lnTo>
                    <a:lnTo>
                      <a:pt x="134" y="23"/>
                    </a:lnTo>
                    <a:lnTo>
                      <a:pt x="133" y="21"/>
                    </a:lnTo>
                    <a:lnTo>
                      <a:pt x="133" y="21"/>
                    </a:lnTo>
                    <a:lnTo>
                      <a:pt x="132" y="21"/>
                    </a:lnTo>
                    <a:lnTo>
                      <a:pt x="131" y="20"/>
                    </a:lnTo>
                    <a:lnTo>
                      <a:pt x="131" y="20"/>
                    </a:lnTo>
                    <a:lnTo>
                      <a:pt x="130" y="20"/>
                    </a:lnTo>
                    <a:lnTo>
                      <a:pt x="130" y="19"/>
                    </a:lnTo>
                    <a:lnTo>
                      <a:pt x="119" y="13"/>
                    </a:lnTo>
                    <a:lnTo>
                      <a:pt x="108" y="8"/>
                    </a:lnTo>
                    <a:lnTo>
                      <a:pt x="97" y="4"/>
                    </a:lnTo>
                    <a:lnTo>
                      <a:pt x="86" y="1"/>
                    </a:lnTo>
                    <a:lnTo>
                      <a:pt x="75" y="0"/>
                    </a:lnTo>
                    <a:lnTo>
                      <a:pt x="64" y="0"/>
                    </a:lnTo>
                    <a:lnTo>
                      <a:pt x="52" y="1"/>
                    </a:lnTo>
                    <a:lnTo>
                      <a:pt x="40" y="2"/>
                    </a:lnTo>
                    <a:lnTo>
                      <a:pt x="32" y="9"/>
                    </a:lnTo>
                    <a:lnTo>
                      <a:pt x="24" y="17"/>
                    </a:lnTo>
                    <a:lnTo>
                      <a:pt x="17" y="26"/>
                    </a:lnTo>
                    <a:lnTo>
                      <a:pt x="11" y="36"/>
                    </a:lnTo>
                    <a:lnTo>
                      <a:pt x="6" y="47"/>
                    </a:lnTo>
                    <a:lnTo>
                      <a:pt x="3" y="59"/>
                    </a:lnTo>
                    <a:lnTo>
                      <a:pt x="0" y="71"/>
                    </a:lnTo>
                    <a:lnTo>
                      <a:pt x="0" y="84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1"/>
                    </a:lnTo>
                    <a:lnTo>
                      <a:pt x="6" y="120"/>
                    </a:lnTo>
                    <a:lnTo>
                      <a:pt x="9" y="127"/>
                    </a:lnTo>
                    <a:lnTo>
                      <a:pt x="13" y="135"/>
                    </a:lnTo>
                    <a:lnTo>
                      <a:pt x="17" y="143"/>
                    </a:lnTo>
                    <a:lnTo>
                      <a:pt x="22" y="149"/>
                    </a:lnTo>
                    <a:lnTo>
                      <a:pt x="27" y="155"/>
                    </a:lnTo>
                    <a:lnTo>
                      <a:pt x="33" y="159"/>
                    </a:lnTo>
                    <a:lnTo>
                      <a:pt x="40" y="164"/>
                    </a:lnTo>
                    <a:lnTo>
                      <a:pt x="46" y="168"/>
                    </a:lnTo>
                    <a:lnTo>
                      <a:pt x="54" y="171"/>
                    </a:lnTo>
                    <a:lnTo>
                      <a:pt x="62" y="174"/>
                    </a:lnTo>
                    <a:lnTo>
                      <a:pt x="69" y="175"/>
                    </a:lnTo>
                    <a:lnTo>
                      <a:pt x="77" y="175"/>
                    </a:lnTo>
                    <a:lnTo>
                      <a:pt x="85" y="175"/>
                    </a:lnTo>
                    <a:lnTo>
                      <a:pt x="93" y="174"/>
                    </a:lnTo>
                    <a:lnTo>
                      <a:pt x="100" y="171"/>
                    </a:lnTo>
                    <a:lnTo>
                      <a:pt x="107" y="168"/>
                    </a:lnTo>
                    <a:lnTo>
                      <a:pt x="114" y="164"/>
                    </a:lnTo>
                    <a:lnTo>
                      <a:pt x="120" y="159"/>
                    </a:lnTo>
                    <a:lnTo>
                      <a:pt x="126" y="155"/>
                    </a:lnTo>
                    <a:lnTo>
                      <a:pt x="131" y="149"/>
                    </a:lnTo>
                    <a:lnTo>
                      <a:pt x="136" y="143"/>
                    </a:lnTo>
                    <a:lnTo>
                      <a:pt x="140" y="135"/>
                    </a:lnTo>
                    <a:lnTo>
                      <a:pt x="144" y="127"/>
                    </a:lnTo>
                    <a:lnTo>
                      <a:pt x="148" y="120"/>
                    </a:lnTo>
                    <a:lnTo>
                      <a:pt x="150" y="111"/>
                    </a:lnTo>
                    <a:lnTo>
                      <a:pt x="152" y="102"/>
                    </a:lnTo>
                    <a:lnTo>
                      <a:pt x="153" y="93"/>
                    </a:lnTo>
                    <a:lnTo>
                      <a:pt x="154" y="84"/>
                    </a:lnTo>
                    <a:close/>
                    <a:moveTo>
                      <a:pt x="145" y="84"/>
                    </a:moveTo>
                    <a:lnTo>
                      <a:pt x="144" y="92"/>
                    </a:lnTo>
                    <a:lnTo>
                      <a:pt x="143" y="101"/>
                    </a:lnTo>
                    <a:lnTo>
                      <a:pt x="142" y="108"/>
                    </a:lnTo>
                    <a:lnTo>
                      <a:pt x="139" y="115"/>
                    </a:lnTo>
                    <a:lnTo>
                      <a:pt x="136" y="122"/>
                    </a:lnTo>
                    <a:lnTo>
                      <a:pt x="133" y="129"/>
                    </a:lnTo>
                    <a:lnTo>
                      <a:pt x="129" y="135"/>
                    </a:lnTo>
                    <a:lnTo>
                      <a:pt x="125" y="141"/>
                    </a:lnTo>
                    <a:lnTo>
                      <a:pt x="120" y="146"/>
                    </a:lnTo>
                    <a:lnTo>
                      <a:pt x="115" y="151"/>
                    </a:lnTo>
                    <a:lnTo>
                      <a:pt x="109" y="155"/>
                    </a:lnTo>
                    <a:lnTo>
                      <a:pt x="103" y="158"/>
                    </a:lnTo>
                    <a:lnTo>
                      <a:pt x="97" y="161"/>
                    </a:lnTo>
                    <a:lnTo>
                      <a:pt x="91" y="163"/>
                    </a:lnTo>
                    <a:lnTo>
                      <a:pt x="84" y="164"/>
                    </a:lnTo>
                    <a:lnTo>
                      <a:pt x="77" y="164"/>
                    </a:lnTo>
                    <a:lnTo>
                      <a:pt x="70" y="164"/>
                    </a:lnTo>
                    <a:lnTo>
                      <a:pt x="64" y="163"/>
                    </a:lnTo>
                    <a:lnTo>
                      <a:pt x="57" y="161"/>
                    </a:lnTo>
                    <a:lnTo>
                      <a:pt x="51" y="158"/>
                    </a:lnTo>
                    <a:lnTo>
                      <a:pt x="44" y="155"/>
                    </a:lnTo>
                    <a:lnTo>
                      <a:pt x="38" y="151"/>
                    </a:lnTo>
                    <a:lnTo>
                      <a:pt x="33" y="146"/>
                    </a:lnTo>
                    <a:lnTo>
                      <a:pt x="28" y="141"/>
                    </a:lnTo>
                    <a:lnTo>
                      <a:pt x="24" y="135"/>
                    </a:lnTo>
                    <a:lnTo>
                      <a:pt x="20" y="129"/>
                    </a:lnTo>
                    <a:lnTo>
                      <a:pt x="17" y="122"/>
                    </a:lnTo>
                    <a:lnTo>
                      <a:pt x="14" y="115"/>
                    </a:lnTo>
                    <a:lnTo>
                      <a:pt x="12" y="108"/>
                    </a:lnTo>
                    <a:lnTo>
                      <a:pt x="10" y="101"/>
                    </a:lnTo>
                    <a:lnTo>
                      <a:pt x="9" y="92"/>
                    </a:lnTo>
                    <a:lnTo>
                      <a:pt x="9" y="84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2" y="60"/>
                    </a:lnTo>
                    <a:lnTo>
                      <a:pt x="14" y="53"/>
                    </a:lnTo>
                    <a:lnTo>
                      <a:pt x="17" y="45"/>
                    </a:lnTo>
                    <a:lnTo>
                      <a:pt x="20" y="38"/>
                    </a:lnTo>
                    <a:lnTo>
                      <a:pt x="24" y="32"/>
                    </a:lnTo>
                    <a:lnTo>
                      <a:pt x="28" y="26"/>
                    </a:lnTo>
                    <a:lnTo>
                      <a:pt x="33" y="21"/>
                    </a:lnTo>
                    <a:lnTo>
                      <a:pt x="38" y="17"/>
                    </a:lnTo>
                    <a:lnTo>
                      <a:pt x="44" y="13"/>
                    </a:lnTo>
                    <a:lnTo>
                      <a:pt x="51" y="9"/>
                    </a:lnTo>
                    <a:lnTo>
                      <a:pt x="57" y="7"/>
                    </a:lnTo>
                    <a:lnTo>
                      <a:pt x="64" y="5"/>
                    </a:lnTo>
                    <a:lnTo>
                      <a:pt x="70" y="4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5"/>
                    </a:lnTo>
                    <a:lnTo>
                      <a:pt x="97" y="7"/>
                    </a:lnTo>
                    <a:lnTo>
                      <a:pt x="103" y="9"/>
                    </a:lnTo>
                    <a:lnTo>
                      <a:pt x="109" y="13"/>
                    </a:lnTo>
                    <a:lnTo>
                      <a:pt x="115" y="17"/>
                    </a:lnTo>
                    <a:lnTo>
                      <a:pt x="120" y="21"/>
                    </a:lnTo>
                    <a:lnTo>
                      <a:pt x="125" y="26"/>
                    </a:lnTo>
                    <a:lnTo>
                      <a:pt x="129" y="32"/>
                    </a:lnTo>
                    <a:lnTo>
                      <a:pt x="133" y="38"/>
                    </a:lnTo>
                    <a:lnTo>
                      <a:pt x="136" y="45"/>
                    </a:lnTo>
                    <a:lnTo>
                      <a:pt x="139" y="53"/>
                    </a:lnTo>
                    <a:lnTo>
                      <a:pt x="142" y="60"/>
                    </a:lnTo>
                    <a:lnTo>
                      <a:pt x="143" y="67"/>
                    </a:lnTo>
                    <a:lnTo>
                      <a:pt x="144" y="75"/>
                    </a:lnTo>
                    <a:lnTo>
                      <a:pt x="145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 90"/>
              <p:cNvSpPr>
                <a:spLocks noEditPoints="1"/>
              </p:cNvSpPr>
              <p:nvPr/>
            </p:nvSpPr>
            <p:spPr bwMode="auto">
              <a:xfrm>
                <a:off x="1147" y="2645"/>
                <a:ext cx="29" cy="29"/>
              </a:xfrm>
              <a:custGeom>
                <a:avLst/>
                <a:gdLst>
                  <a:gd name="T0" fmla="*/ 143 w 145"/>
                  <a:gd name="T1" fmla="*/ 62 h 170"/>
                  <a:gd name="T2" fmla="*/ 131 w 145"/>
                  <a:gd name="T3" fmla="*/ 33 h 170"/>
                  <a:gd name="T4" fmla="*/ 113 w 145"/>
                  <a:gd name="T5" fmla="*/ 12 h 170"/>
                  <a:gd name="T6" fmla="*/ 92 w 145"/>
                  <a:gd name="T7" fmla="*/ 4 h 170"/>
                  <a:gd name="T8" fmla="*/ 71 w 145"/>
                  <a:gd name="T9" fmla="*/ 0 h 170"/>
                  <a:gd name="T10" fmla="*/ 51 w 145"/>
                  <a:gd name="T11" fmla="*/ 1 h 170"/>
                  <a:gd name="T12" fmla="*/ 34 w 145"/>
                  <a:gd name="T13" fmla="*/ 11 h 170"/>
                  <a:gd name="T14" fmla="*/ 12 w 145"/>
                  <a:gd name="T15" fmla="*/ 36 h 170"/>
                  <a:gd name="T16" fmla="*/ 4 w 145"/>
                  <a:gd name="T17" fmla="*/ 55 h 170"/>
                  <a:gd name="T18" fmla="*/ 0 w 145"/>
                  <a:gd name="T19" fmla="*/ 77 h 170"/>
                  <a:gd name="T20" fmla="*/ 2 w 145"/>
                  <a:gd name="T21" fmla="*/ 101 h 170"/>
                  <a:gd name="T22" fmla="*/ 9 w 145"/>
                  <a:gd name="T23" fmla="*/ 125 h 170"/>
                  <a:gd name="T24" fmla="*/ 21 w 145"/>
                  <a:gd name="T25" fmla="*/ 145 h 170"/>
                  <a:gd name="T26" fmla="*/ 38 w 145"/>
                  <a:gd name="T27" fmla="*/ 159 h 170"/>
                  <a:gd name="T28" fmla="*/ 59 w 145"/>
                  <a:gd name="T29" fmla="*/ 169 h 170"/>
                  <a:gd name="T30" fmla="*/ 80 w 145"/>
                  <a:gd name="T31" fmla="*/ 170 h 170"/>
                  <a:gd name="T32" fmla="*/ 101 w 145"/>
                  <a:gd name="T33" fmla="*/ 163 h 170"/>
                  <a:gd name="T34" fmla="*/ 119 w 145"/>
                  <a:gd name="T35" fmla="*/ 151 h 170"/>
                  <a:gd name="T36" fmla="*/ 133 w 145"/>
                  <a:gd name="T37" fmla="*/ 132 h 170"/>
                  <a:gd name="T38" fmla="*/ 142 w 145"/>
                  <a:gd name="T39" fmla="*/ 109 h 170"/>
                  <a:gd name="T40" fmla="*/ 145 w 145"/>
                  <a:gd name="T41" fmla="*/ 84 h 170"/>
                  <a:gd name="T42" fmla="*/ 135 w 145"/>
                  <a:gd name="T43" fmla="*/ 99 h 170"/>
                  <a:gd name="T44" fmla="*/ 128 w 145"/>
                  <a:gd name="T45" fmla="*/ 120 h 170"/>
                  <a:gd name="T46" fmla="*/ 118 w 145"/>
                  <a:gd name="T47" fmla="*/ 138 h 170"/>
                  <a:gd name="T48" fmla="*/ 103 w 145"/>
                  <a:gd name="T49" fmla="*/ 150 h 170"/>
                  <a:gd name="T50" fmla="*/ 86 w 145"/>
                  <a:gd name="T51" fmla="*/ 158 h 170"/>
                  <a:gd name="T52" fmla="*/ 67 w 145"/>
                  <a:gd name="T53" fmla="*/ 159 h 170"/>
                  <a:gd name="T54" fmla="*/ 49 w 145"/>
                  <a:gd name="T55" fmla="*/ 153 h 170"/>
                  <a:gd name="T56" fmla="*/ 32 w 145"/>
                  <a:gd name="T57" fmla="*/ 143 h 170"/>
                  <a:gd name="T58" fmla="*/ 20 w 145"/>
                  <a:gd name="T59" fmla="*/ 126 h 170"/>
                  <a:gd name="T60" fmla="*/ 12 w 145"/>
                  <a:gd name="T61" fmla="*/ 107 h 170"/>
                  <a:gd name="T62" fmla="*/ 9 w 145"/>
                  <a:gd name="T63" fmla="*/ 84 h 170"/>
                  <a:gd name="T64" fmla="*/ 12 w 145"/>
                  <a:gd name="T65" fmla="*/ 61 h 170"/>
                  <a:gd name="T66" fmla="*/ 20 w 145"/>
                  <a:gd name="T67" fmla="*/ 42 h 170"/>
                  <a:gd name="T68" fmla="*/ 32 w 145"/>
                  <a:gd name="T69" fmla="*/ 25 h 170"/>
                  <a:gd name="T70" fmla="*/ 49 w 145"/>
                  <a:gd name="T71" fmla="*/ 14 h 170"/>
                  <a:gd name="T72" fmla="*/ 67 w 145"/>
                  <a:gd name="T73" fmla="*/ 8 h 170"/>
                  <a:gd name="T74" fmla="*/ 86 w 145"/>
                  <a:gd name="T75" fmla="*/ 9 h 170"/>
                  <a:gd name="T76" fmla="*/ 103 w 145"/>
                  <a:gd name="T77" fmla="*/ 18 h 170"/>
                  <a:gd name="T78" fmla="*/ 118 w 145"/>
                  <a:gd name="T79" fmla="*/ 30 h 170"/>
                  <a:gd name="T80" fmla="*/ 128 w 145"/>
                  <a:gd name="T81" fmla="*/ 48 h 170"/>
                  <a:gd name="T82" fmla="*/ 135 w 145"/>
                  <a:gd name="T83" fmla="*/ 6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5" h="170">
                    <a:moveTo>
                      <a:pt x="145" y="84"/>
                    </a:moveTo>
                    <a:lnTo>
                      <a:pt x="144" y="73"/>
                    </a:lnTo>
                    <a:lnTo>
                      <a:pt x="143" y="62"/>
                    </a:lnTo>
                    <a:lnTo>
                      <a:pt x="140" y="51"/>
                    </a:lnTo>
                    <a:lnTo>
                      <a:pt x="136" y="42"/>
                    </a:lnTo>
                    <a:lnTo>
                      <a:pt x="131" y="33"/>
                    </a:lnTo>
                    <a:lnTo>
                      <a:pt x="126" y="25"/>
                    </a:lnTo>
                    <a:lnTo>
                      <a:pt x="120" y="18"/>
                    </a:lnTo>
                    <a:lnTo>
                      <a:pt x="113" y="12"/>
                    </a:lnTo>
                    <a:lnTo>
                      <a:pt x="106" y="8"/>
                    </a:lnTo>
                    <a:lnTo>
                      <a:pt x="99" y="6"/>
                    </a:lnTo>
                    <a:lnTo>
                      <a:pt x="92" y="4"/>
                    </a:lnTo>
                    <a:lnTo>
                      <a:pt x="85" y="2"/>
                    </a:lnTo>
                    <a:lnTo>
                      <a:pt x="78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7" y="0"/>
                    </a:lnTo>
                    <a:lnTo>
                      <a:pt x="51" y="1"/>
                    </a:lnTo>
                    <a:lnTo>
                      <a:pt x="45" y="5"/>
                    </a:lnTo>
                    <a:lnTo>
                      <a:pt x="39" y="7"/>
                    </a:lnTo>
                    <a:lnTo>
                      <a:pt x="34" y="11"/>
                    </a:lnTo>
                    <a:lnTo>
                      <a:pt x="24" y="19"/>
                    </a:lnTo>
                    <a:lnTo>
                      <a:pt x="16" y="30"/>
                    </a:lnTo>
                    <a:lnTo>
                      <a:pt x="12" y="36"/>
                    </a:lnTo>
                    <a:lnTo>
                      <a:pt x="9" y="42"/>
                    </a:lnTo>
                    <a:lnTo>
                      <a:pt x="7" y="48"/>
                    </a:lnTo>
                    <a:lnTo>
                      <a:pt x="4" y="55"/>
                    </a:lnTo>
                    <a:lnTo>
                      <a:pt x="3" y="61"/>
                    </a:lnTo>
                    <a:lnTo>
                      <a:pt x="1" y="68"/>
                    </a:lnTo>
                    <a:lnTo>
                      <a:pt x="0" y="77"/>
                    </a:lnTo>
                    <a:lnTo>
                      <a:pt x="0" y="84"/>
                    </a:lnTo>
                    <a:lnTo>
                      <a:pt x="1" y="92"/>
                    </a:lnTo>
                    <a:lnTo>
                      <a:pt x="2" y="101"/>
                    </a:lnTo>
                    <a:lnTo>
                      <a:pt x="3" y="109"/>
                    </a:lnTo>
                    <a:lnTo>
                      <a:pt x="6" y="117"/>
                    </a:lnTo>
                    <a:lnTo>
                      <a:pt x="9" y="125"/>
                    </a:lnTo>
                    <a:lnTo>
                      <a:pt x="12" y="132"/>
                    </a:lnTo>
                    <a:lnTo>
                      <a:pt x="17" y="139"/>
                    </a:lnTo>
                    <a:lnTo>
                      <a:pt x="21" y="145"/>
                    </a:lnTo>
                    <a:lnTo>
                      <a:pt x="26" y="151"/>
                    </a:lnTo>
                    <a:lnTo>
                      <a:pt x="32" y="156"/>
                    </a:lnTo>
                    <a:lnTo>
                      <a:pt x="38" y="159"/>
                    </a:lnTo>
                    <a:lnTo>
                      <a:pt x="45" y="163"/>
                    </a:lnTo>
                    <a:lnTo>
                      <a:pt x="52" y="166"/>
                    </a:lnTo>
                    <a:lnTo>
                      <a:pt x="59" y="169"/>
                    </a:lnTo>
                    <a:lnTo>
                      <a:pt x="66" y="170"/>
                    </a:lnTo>
                    <a:lnTo>
                      <a:pt x="73" y="170"/>
                    </a:lnTo>
                    <a:lnTo>
                      <a:pt x="80" y="170"/>
                    </a:lnTo>
                    <a:lnTo>
                      <a:pt x="88" y="169"/>
                    </a:lnTo>
                    <a:lnTo>
                      <a:pt x="94" y="166"/>
                    </a:lnTo>
                    <a:lnTo>
                      <a:pt x="101" y="163"/>
                    </a:lnTo>
                    <a:lnTo>
                      <a:pt x="107" y="159"/>
                    </a:lnTo>
                    <a:lnTo>
                      <a:pt x="113" y="156"/>
                    </a:lnTo>
                    <a:lnTo>
                      <a:pt x="119" y="151"/>
                    </a:lnTo>
                    <a:lnTo>
                      <a:pt x="124" y="145"/>
                    </a:lnTo>
                    <a:lnTo>
                      <a:pt x="129" y="139"/>
                    </a:lnTo>
                    <a:lnTo>
                      <a:pt x="133" y="132"/>
                    </a:lnTo>
                    <a:lnTo>
                      <a:pt x="136" y="125"/>
                    </a:lnTo>
                    <a:lnTo>
                      <a:pt x="139" y="117"/>
                    </a:lnTo>
                    <a:lnTo>
                      <a:pt x="142" y="109"/>
                    </a:lnTo>
                    <a:lnTo>
                      <a:pt x="144" y="101"/>
                    </a:lnTo>
                    <a:lnTo>
                      <a:pt x="145" y="92"/>
                    </a:lnTo>
                    <a:lnTo>
                      <a:pt x="145" y="84"/>
                    </a:lnTo>
                    <a:close/>
                    <a:moveTo>
                      <a:pt x="136" y="84"/>
                    </a:moveTo>
                    <a:lnTo>
                      <a:pt x="136" y="91"/>
                    </a:lnTo>
                    <a:lnTo>
                      <a:pt x="135" y="99"/>
                    </a:lnTo>
                    <a:lnTo>
                      <a:pt x="133" y="107"/>
                    </a:lnTo>
                    <a:lnTo>
                      <a:pt x="131" y="113"/>
                    </a:lnTo>
                    <a:lnTo>
                      <a:pt x="128" y="120"/>
                    </a:lnTo>
                    <a:lnTo>
                      <a:pt x="125" y="126"/>
                    </a:lnTo>
                    <a:lnTo>
                      <a:pt x="122" y="132"/>
                    </a:lnTo>
                    <a:lnTo>
                      <a:pt x="118" y="138"/>
                    </a:lnTo>
                    <a:lnTo>
                      <a:pt x="113" y="143"/>
                    </a:lnTo>
                    <a:lnTo>
                      <a:pt x="108" y="146"/>
                    </a:lnTo>
                    <a:lnTo>
                      <a:pt x="103" y="150"/>
                    </a:lnTo>
                    <a:lnTo>
                      <a:pt x="98" y="153"/>
                    </a:lnTo>
                    <a:lnTo>
                      <a:pt x="92" y="156"/>
                    </a:lnTo>
                    <a:lnTo>
                      <a:pt x="86" y="158"/>
                    </a:lnTo>
                    <a:lnTo>
                      <a:pt x="80" y="159"/>
                    </a:lnTo>
                    <a:lnTo>
                      <a:pt x="73" y="159"/>
                    </a:lnTo>
                    <a:lnTo>
                      <a:pt x="67" y="159"/>
                    </a:lnTo>
                    <a:lnTo>
                      <a:pt x="60" y="158"/>
                    </a:lnTo>
                    <a:lnTo>
                      <a:pt x="54" y="156"/>
                    </a:lnTo>
                    <a:lnTo>
                      <a:pt x="49" y="153"/>
                    </a:lnTo>
                    <a:lnTo>
                      <a:pt x="42" y="150"/>
                    </a:lnTo>
                    <a:lnTo>
                      <a:pt x="37" y="146"/>
                    </a:lnTo>
                    <a:lnTo>
                      <a:pt x="32" y="143"/>
                    </a:lnTo>
                    <a:lnTo>
                      <a:pt x="28" y="138"/>
                    </a:lnTo>
                    <a:lnTo>
                      <a:pt x="24" y="132"/>
                    </a:lnTo>
                    <a:lnTo>
                      <a:pt x="20" y="126"/>
                    </a:lnTo>
                    <a:lnTo>
                      <a:pt x="17" y="120"/>
                    </a:lnTo>
                    <a:lnTo>
                      <a:pt x="14" y="113"/>
                    </a:lnTo>
                    <a:lnTo>
                      <a:pt x="12" y="107"/>
                    </a:lnTo>
                    <a:lnTo>
                      <a:pt x="10" y="99"/>
                    </a:lnTo>
                    <a:lnTo>
                      <a:pt x="9" y="91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4" y="54"/>
                    </a:lnTo>
                    <a:lnTo>
                      <a:pt x="17" y="48"/>
                    </a:lnTo>
                    <a:lnTo>
                      <a:pt x="20" y="42"/>
                    </a:lnTo>
                    <a:lnTo>
                      <a:pt x="24" y="36"/>
                    </a:lnTo>
                    <a:lnTo>
                      <a:pt x="28" y="30"/>
                    </a:lnTo>
                    <a:lnTo>
                      <a:pt x="32" y="25"/>
                    </a:lnTo>
                    <a:lnTo>
                      <a:pt x="37" y="21"/>
                    </a:lnTo>
                    <a:lnTo>
                      <a:pt x="42" y="18"/>
                    </a:lnTo>
                    <a:lnTo>
                      <a:pt x="49" y="14"/>
                    </a:lnTo>
                    <a:lnTo>
                      <a:pt x="54" y="12"/>
                    </a:lnTo>
                    <a:lnTo>
                      <a:pt x="60" y="9"/>
                    </a:lnTo>
                    <a:lnTo>
                      <a:pt x="67" y="8"/>
                    </a:lnTo>
                    <a:lnTo>
                      <a:pt x="73" y="8"/>
                    </a:lnTo>
                    <a:lnTo>
                      <a:pt x="80" y="8"/>
                    </a:lnTo>
                    <a:lnTo>
                      <a:pt x="86" y="9"/>
                    </a:lnTo>
                    <a:lnTo>
                      <a:pt x="92" y="12"/>
                    </a:lnTo>
                    <a:lnTo>
                      <a:pt x="98" y="14"/>
                    </a:lnTo>
                    <a:lnTo>
                      <a:pt x="103" y="18"/>
                    </a:lnTo>
                    <a:lnTo>
                      <a:pt x="108" y="21"/>
                    </a:lnTo>
                    <a:lnTo>
                      <a:pt x="113" y="25"/>
                    </a:lnTo>
                    <a:lnTo>
                      <a:pt x="118" y="30"/>
                    </a:lnTo>
                    <a:lnTo>
                      <a:pt x="122" y="36"/>
                    </a:lnTo>
                    <a:lnTo>
                      <a:pt x="125" y="42"/>
                    </a:lnTo>
                    <a:lnTo>
                      <a:pt x="128" y="48"/>
                    </a:lnTo>
                    <a:lnTo>
                      <a:pt x="131" y="54"/>
                    </a:lnTo>
                    <a:lnTo>
                      <a:pt x="133" y="61"/>
                    </a:lnTo>
                    <a:lnTo>
                      <a:pt x="135" y="68"/>
                    </a:lnTo>
                    <a:lnTo>
                      <a:pt x="136" y="77"/>
                    </a:lnTo>
                    <a:lnTo>
                      <a:pt x="136" y="84"/>
                    </a:lnTo>
                    <a:close/>
                  </a:path>
                </a:pathLst>
              </a:custGeom>
              <a:solidFill>
                <a:srgbClr val="F8D7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 91"/>
              <p:cNvSpPr>
                <a:spLocks noEditPoints="1"/>
              </p:cNvSpPr>
              <p:nvPr/>
            </p:nvSpPr>
            <p:spPr bwMode="auto">
              <a:xfrm>
                <a:off x="1148" y="2646"/>
                <a:ext cx="27" cy="27"/>
              </a:xfrm>
              <a:custGeom>
                <a:avLst/>
                <a:gdLst>
                  <a:gd name="T0" fmla="*/ 134 w 136"/>
                  <a:gd name="T1" fmla="*/ 65 h 162"/>
                  <a:gd name="T2" fmla="*/ 127 w 136"/>
                  <a:gd name="T3" fmla="*/ 43 h 162"/>
                  <a:gd name="T4" fmla="*/ 116 w 136"/>
                  <a:gd name="T5" fmla="*/ 24 h 162"/>
                  <a:gd name="T6" fmla="*/ 100 w 136"/>
                  <a:gd name="T7" fmla="*/ 11 h 162"/>
                  <a:gd name="T8" fmla="*/ 82 w 136"/>
                  <a:gd name="T9" fmla="*/ 3 h 162"/>
                  <a:gd name="T10" fmla="*/ 61 w 136"/>
                  <a:gd name="T11" fmla="*/ 2 h 162"/>
                  <a:gd name="T12" fmla="*/ 42 w 136"/>
                  <a:gd name="T13" fmla="*/ 7 h 162"/>
                  <a:gd name="T14" fmla="*/ 24 w 136"/>
                  <a:gd name="T15" fmla="*/ 19 h 162"/>
                  <a:gd name="T16" fmla="*/ 11 w 136"/>
                  <a:gd name="T17" fmla="*/ 36 h 162"/>
                  <a:gd name="T18" fmla="*/ 3 w 136"/>
                  <a:gd name="T19" fmla="*/ 58 h 162"/>
                  <a:gd name="T20" fmla="*/ 0 w 136"/>
                  <a:gd name="T21" fmla="*/ 82 h 162"/>
                  <a:gd name="T22" fmla="*/ 3 w 136"/>
                  <a:gd name="T23" fmla="*/ 106 h 162"/>
                  <a:gd name="T24" fmla="*/ 11 w 136"/>
                  <a:gd name="T25" fmla="*/ 127 h 162"/>
                  <a:gd name="T26" fmla="*/ 24 w 136"/>
                  <a:gd name="T27" fmla="*/ 144 h 162"/>
                  <a:gd name="T28" fmla="*/ 42 w 136"/>
                  <a:gd name="T29" fmla="*/ 156 h 162"/>
                  <a:gd name="T30" fmla="*/ 61 w 136"/>
                  <a:gd name="T31" fmla="*/ 162 h 162"/>
                  <a:gd name="T32" fmla="*/ 82 w 136"/>
                  <a:gd name="T33" fmla="*/ 161 h 162"/>
                  <a:gd name="T34" fmla="*/ 100 w 136"/>
                  <a:gd name="T35" fmla="*/ 153 h 162"/>
                  <a:gd name="T36" fmla="*/ 116 w 136"/>
                  <a:gd name="T37" fmla="*/ 139 h 162"/>
                  <a:gd name="T38" fmla="*/ 127 w 136"/>
                  <a:gd name="T39" fmla="*/ 120 h 162"/>
                  <a:gd name="T40" fmla="*/ 134 w 136"/>
                  <a:gd name="T41" fmla="*/ 99 h 162"/>
                  <a:gd name="T42" fmla="*/ 127 w 136"/>
                  <a:gd name="T43" fmla="*/ 82 h 162"/>
                  <a:gd name="T44" fmla="*/ 124 w 136"/>
                  <a:gd name="T45" fmla="*/ 102 h 162"/>
                  <a:gd name="T46" fmla="*/ 117 w 136"/>
                  <a:gd name="T47" fmla="*/ 121 h 162"/>
                  <a:gd name="T48" fmla="*/ 105 w 136"/>
                  <a:gd name="T49" fmla="*/ 136 h 162"/>
                  <a:gd name="T50" fmla="*/ 91 w 136"/>
                  <a:gd name="T51" fmla="*/ 147 h 162"/>
                  <a:gd name="T52" fmla="*/ 74 w 136"/>
                  <a:gd name="T53" fmla="*/ 151 h 162"/>
                  <a:gd name="T54" fmla="*/ 56 w 136"/>
                  <a:gd name="T55" fmla="*/ 150 h 162"/>
                  <a:gd name="T56" fmla="*/ 40 w 136"/>
                  <a:gd name="T57" fmla="*/ 143 h 162"/>
                  <a:gd name="T58" fmla="*/ 26 w 136"/>
                  <a:gd name="T59" fmla="*/ 131 h 162"/>
                  <a:gd name="T60" fmla="*/ 16 w 136"/>
                  <a:gd name="T61" fmla="*/ 115 h 162"/>
                  <a:gd name="T62" fmla="*/ 10 w 136"/>
                  <a:gd name="T63" fmla="*/ 96 h 162"/>
                  <a:gd name="T64" fmla="*/ 9 w 136"/>
                  <a:gd name="T65" fmla="*/ 75 h 162"/>
                  <a:gd name="T66" fmla="*/ 13 w 136"/>
                  <a:gd name="T67" fmla="*/ 54 h 162"/>
                  <a:gd name="T68" fmla="*/ 22 w 136"/>
                  <a:gd name="T69" fmla="*/ 37 h 162"/>
                  <a:gd name="T70" fmla="*/ 34 w 136"/>
                  <a:gd name="T71" fmla="*/ 23 h 162"/>
                  <a:gd name="T72" fmla="*/ 51 w 136"/>
                  <a:gd name="T73" fmla="*/ 15 h 162"/>
                  <a:gd name="T74" fmla="*/ 68 w 136"/>
                  <a:gd name="T75" fmla="*/ 11 h 162"/>
                  <a:gd name="T76" fmla="*/ 85 w 136"/>
                  <a:gd name="T77" fmla="*/ 15 h 162"/>
                  <a:gd name="T78" fmla="*/ 101 w 136"/>
                  <a:gd name="T79" fmla="*/ 23 h 162"/>
                  <a:gd name="T80" fmla="*/ 113 w 136"/>
                  <a:gd name="T81" fmla="*/ 37 h 162"/>
                  <a:gd name="T82" fmla="*/ 122 w 136"/>
                  <a:gd name="T83" fmla="*/ 54 h 162"/>
                  <a:gd name="T84" fmla="*/ 126 w 136"/>
                  <a:gd name="T85" fmla="*/ 7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6" h="162">
                    <a:moveTo>
                      <a:pt x="136" y="82"/>
                    </a:moveTo>
                    <a:lnTo>
                      <a:pt x="135" y="73"/>
                    </a:lnTo>
                    <a:lnTo>
                      <a:pt x="134" y="65"/>
                    </a:lnTo>
                    <a:lnTo>
                      <a:pt x="133" y="58"/>
                    </a:lnTo>
                    <a:lnTo>
                      <a:pt x="130" y="51"/>
                    </a:lnTo>
                    <a:lnTo>
                      <a:pt x="127" y="43"/>
                    </a:lnTo>
                    <a:lnTo>
                      <a:pt x="124" y="36"/>
                    </a:lnTo>
                    <a:lnTo>
                      <a:pt x="120" y="30"/>
                    </a:lnTo>
                    <a:lnTo>
                      <a:pt x="116" y="24"/>
                    </a:lnTo>
                    <a:lnTo>
                      <a:pt x="111" y="19"/>
                    </a:lnTo>
                    <a:lnTo>
                      <a:pt x="106" y="15"/>
                    </a:lnTo>
                    <a:lnTo>
                      <a:pt x="100" y="11"/>
                    </a:lnTo>
                    <a:lnTo>
                      <a:pt x="94" y="7"/>
                    </a:lnTo>
                    <a:lnTo>
                      <a:pt x="88" y="5"/>
                    </a:lnTo>
                    <a:lnTo>
                      <a:pt x="82" y="3"/>
                    </a:lnTo>
                    <a:lnTo>
                      <a:pt x="75" y="2"/>
                    </a:lnTo>
                    <a:lnTo>
                      <a:pt x="68" y="0"/>
                    </a:lnTo>
                    <a:lnTo>
                      <a:pt x="61" y="2"/>
                    </a:lnTo>
                    <a:lnTo>
                      <a:pt x="55" y="3"/>
                    </a:lnTo>
                    <a:lnTo>
                      <a:pt x="48" y="5"/>
                    </a:lnTo>
                    <a:lnTo>
                      <a:pt x="42" y="7"/>
                    </a:lnTo>
                    <a:lnTo>
                      <a:pt x="35" y="11"/>
                    </a:lnTo>
                    <a:lnTo>
                      <a:pt x="29" y="15"/>
                    </a:lnTo>
                    <a:lnTo>
                      <a:pt x="24" y="19"/>
                    </a:lnTo>
                    <a:lnTo>
                      <a:pt x="19" y="24"/>
                    </a:lnTo>
                    <a:lnTo>
                      <a:pt x="15" y="30"/>
                    </a:lnTo>
                    <a:lnTo>
                      <a:pt x="11" y="36"/>
                    </a:lnTo>
                    <a:lnTo>
                      <a:pt x="8" y="43"/>
                    </a:lnTo>
                    <a:lnTo>
                      <a:pt x="5" y="51"/>
                    </a:lnTo>
                    <a:lnTo>
                      <a:pt x="3" y="58"/>
                    </a:lnTo>
                    <a:lnTo>
                      <a:pt x="1" y="65"/>
                    </a:lnTo>
                    <a:lnTo>
                      <a:pt x="0" y="73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1" y="99"/>
                    </a:lnTo>
                    <a:lnTo>
                      <a:pt x="3" y="106"/>
                    </a:lnTo>
                    <a:lnTo>
                      <a:pt x="5" y="113"/>
                    </a:lnTo>
                    <a:lnTo>
                      <a:pt x="8" y="120"/>
                    </a:lnTo>
                    <a:lnTo>
                      <a:pt x="11" y="127"/>
                    </a:lnTo>
                    <a:lnTo>
                      <a:pt x="15" y="133"/>
                    </a:lnTo>
                    <a:lnTo>
                      <a:pt x="19" y="139"/>
                    </a:lnTo>
                    <a:lnTo>
                      <a:pt x="24" y="144"/>
                    </a:lnTo>
                    <a:lnTo>
                      <a:pt x="29" y="149"/>
                    </a:lnTo>
                    <a:lnTo>
                      <a:pt x="35" y="153"/>
                    </a:lnTo>
                    <a:lnTo>
                      <a:pt x="42" y="156"/>
                    </a:lnTo>
                    <a:lnTo>
                      <a:pt x="48" y="159"/>
                    </a:lnTo>
                    <a:lnTo>
                      <a:pt x="55" y="161"/>
                    </a:lnTo>
                    <a:lnTo>
                      <a:pt x="61" y="162"/>
                    </a:lnTo>
                    <a:lnTo>
                      <a:pt x="68" y="162"/>
                    </a:lnTo>
                    <a:lnTo>
                      <a:pt x="75" y="162"/>
                    </a:lnTo>
                    <a:lnTo>
                      <a:pt x="82" y="161"/>
                    </a:lnTo>
                    <a:lnTo>
                      <a:pt x="88" y="159"/>
                    </a:lnTo>
                    <a:lnTo>
                      <a:pt x="94" y="156"/>
                    </a:lnTo>
                    <a:lnTo>
                      <a:pt x="100" y="153"/>
                    </a:lnTo>
                    <a:lnTo>
                      <a:pt x="106" y="149"/>
                    </a:lnTo>
                    <a:lnTo>
                      <a:pt x="111" y="144"/>
                    </a:lnTo>
                    <a:lnTo>
                      <a:pt x="116" y="139"/>
                    </a:lnTo>
                    <a:lnTo>
                      <a:pt x="120" y="133"/>
                    </a:lnTo>
                    <a:lnTo>
                      <a:pt x="124" y="127"/>
                    </a:lnTo>
                    <a:lnTo>
                      <a:pt x="127" y="120"/>
                    </a:lnTo>
                    <a:lnTo>
                      <a:pt x="130" y="113"/>
                    </a:lnTo>
                    <a:lnTo>
                      <a:pt x="133" y="106"/>
                    </a:lnTo>
                    <a:lnTo>
                      <a:pt x="134" y="99"/>
                    </a:lnTo>
                    <a:lnTo>
                      <a:pt x="135" y="90"/>
                    </a:lnTo>
                    <a:lnTo>
                      <a:pt x="136" y="82"/>
                    </a:lnTo>
                    <a:close/>
                    <a:moveTo>
                      <a:pt x="127" y="82"/>
                    </a:moveTo>
                    <a:lnTo>
                      <a:pt x="126" y="89"/>
                    </a:lnTo>
                    <a:lnTo>
                      <a:pt x="125" y="96"/>
                    </a:lnTo>
                    <a:lnTo>
                      <a:pt x="124" y="102"/>
                    </a:lnTo>
                    <a:lnTo>
                      <a:pt x="122" y="109"/>
                    </a:lnTo>
                    <a:lnTo>
                      <a:pt x="120" y="115"/>
                    </a:lnTo>
                    <a:lnTo>
                      <a:pt x="117" y="121"/>
                    </a:lnTo>
                    <a:lnTo>
                      <a:pt x="113" y="126"/>
                    </a:lnTo>
                    <a:lnTo>
                      <a:pt x="109" y="131"/>
                    </a:lnTo>
                    <a:lnTo>
                      <a:pt x="105" y="136"/>
                    </a:lnTo>
                    <a:lnTo>
                      <a:pt x="101" y="141"/>
                    </a:lnTo>
                    <a:lnTo>
                      <a:pt x="96" y="143"/>
                    </a:lnTo>
                    <a:lnTo>
                      <a:pt x="91" y="147"/>
                    </a:lnTo>
                    <a:lnTo>
                      <a:pt x="85" y="149"/>
                    </a:lnTo>
                    <a:lnTo>
                      <a:pt x="80" y="150"/>
                    </a:lnTo>
                    <a:lnTo>
                      <a:pt x="74" y="151"/>
                    </a:lnTo>
                    <a:lnTo>
                      <a:pt x="68" y="151"/>
                    </a:lnTo>
                    <a:lnTo>
                      <a:pt x="62" y="151"/>
                    </a:lnTo>
                    <a:lnTo>
                      <a:pt x="56" y="150"/>
                    </a:lnTo>
                    <a:lnTo>
                      <a:pt x="51" y="149"/>
                    </a:lnTo>
                    <a:lnTo>
                      <a:pt x="45" y="147"/>
                    </a:lnTo>
                    <a:lnTo>
                      <a:pt x="40" y="143"/>
                    </a:lnTo>
                    <a:lnTo>
                      <a:pt x="34" y="141"/>
                    </a:lnTo>
                    <a:lnTo>
                      <a:pt x="30" y="136"/>
                    </a:lnTo>
                    <a:lnTo>
                      <a:pt x="26" y="131"/>
                    </a:lnTo>
                    <a:lnTo>
                      <a:pt x="22" y="126"/>
                    </a:lnTo>
                    <a:lnTo>
                      <a:pt x="19" y="121"/>
                    </a:lnTo>
                    <a:lnTo>
                      <a:pt x="16" y="115"/>
                    </a:lnTo>
                    <a:lnTo>
                      <a:pt x="13" y="109"/>
                    </a:lnTo>
                    <a:lnTo>
                      <a:pt x="11" y="102"/>
                    </a:lnTo>
                    <a:lnTo>
                      <a:pt x="10" y="96"/>
                    </a:lnTo>
                    <a:lnTo>
                      <a:pt x="9" y="89"/>
                    </a:lnTo>
                    <a:lnTo>
                      <a:pt x="9" y="82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1" y="61"/>
                    </a:lnTo>
                    <a:lnTo>
                      <a:pt x="13" y="54"/>
                    </a:lnTo>
                    <a:lnTo>
                      <a:pt x="16" y="48"/>
                    </a:lnTo>
                    <a:lnTo>
                      <a:pt x="19" y="42"/>
                    </a:lnTo>
                    <a:lnTo>
                      <a:pt x="22" y="37"/>
                    </a:lnTo>
                    <a:lnTo>
                      <a:pt x="26" y="33"/>
                    </a:lnTo>
                    <a:lnTo>
                      <a:pt x="30" y="28"/>
                    </a:lnTo>
                    <a:lnTo>
                      <a:pt x="34" y="23"/>
                    </a:lnTo>
                    <a:lnTo>
                      <a:pt x="40" y="21"/>
                    </a:lnTo>
                    <a:lnTo>
                      <a:pt x="45" y="17"/>
                    </a:lnTo>
                    <a:lnTo>
                      <a:pt x="51" y="15"/>
                    </a:lnTo>
                    <a:lnTo>
                      <a:pt x="56" y="13"/>
                    </a:lnTo>
                    <a:lnTo>
                      <a:pt x="62" y="12"/>
                    </a:lnTo>
                    <a:lnTo>
                      <a:pt x="68" y="11"/>
                    </a:lnTo>
                    <a:lnTo>
                      <a:pt x="74" y="12"/>
                    </a:lnTo>
                    <a:lnTo>
                      <a:pt x="80" y="13"/>
                    </a:lnTo>
                    <a:lnTo>
                      <a:pt x="85" y="15"/>
                    </a:lnTo>
                    <a:lnTo>
                      <a:pt x="91" y="17"/>
                    </a:lnTo>
                    <a:lnTo>
                      <a:pt x="96" y="21"/>
                    </a:lnTo>
                    <a:lnTo>
                      <a:pt x="101" y="23"/>
                    </a:lnTo>
                    <a:lnTo>
                      <a:pt x="105" y="28"/>
                    </a:lnTo>
                    <a:lnTo>
                      <a:pt x="109" y="33"/>
                    </a:lnTo>
                    <a:lnTo>
                      <a:pt x="113" y="37"/>
                    </a:lnTo>
                    <a:lnTo>
                      <a:pt x="117" y="42"/>
                    </a:lnTo>
                    <a:lnTo>
                      <a:pt x="120" y="48"/>
                    </a:lnTo>
                    <a:lnTo>
                      <a:pt x="122" y="54"/>
                    </a:lnTo>
                    <a:lnTo>
                      <a:pt x="124" y="61"/>
                    </a:lnTo>
                    <a:lnTo>
                      <a:pt x="125" y="67"/>
                    </a:lnTo>
                    <a:lnTo>
                      <a:pt x="126" y="75"/>
                    </a:lnTo>
                    <a:lnTo>
                      <a:pt x="127" y="82"/>
                    </a:lnTo>
                    <a:close/>
                  </a:path>
                </a:pathLst>
              </a:custGeom>
              <a:solidFill>
                <a:srgbClr val="F9DA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Freeform 92"/>
              <p:cNvSpPr>
                <a:spLocks noEditPoints="1"/>
              </p:cNvSpPr>
              <p:nvPr/>
            </p:nvSpPr>
            <p:spPr bwMode="auto">
              <a:xfrm>
                <a:off x="1149" y="2647"/>
                <a:ext cx="25" cy="25"/>
              </a:xfrm>
              <a:custGeom>
                <a:avLst/>
                <a:gdLst>
                  <a:gd name="T0" fmla="*/ 127 w 127"/>
                  <a:gd name="T1" fmla="*/ 69 h 151"/>
                  <a:gd name="T2" fmla="*/ 124 w 127"/>
                  <a:gd name="T3" fmla="*/ 53 h 151"/>
                  <a:gd name="T4" fmla="*/ 119 w 127"/>
                  <a:gd name="T5" fmla="*/ 40 h 151"/>
                  <a:gd name="T6" fmla="*/ 113 w 127"/>
                  <a:gd name="T7" fmla="*/ 28 h 151"/>
                  <a:gd name="T8" fmla="*/ 104 w 127"/>
                  <a:gd name="T9" fmla="*/ 17 h 151"/>
                  <a:gd name="T10" fmla="*/ 94 w 127"/>
                  <a:gd name="T11" fmla="*/ 10 h 151"/>
                  <a:gd name="T12" fmla="*/ 83 w 127"/>
                  <a:gd name="T13" fmla="*/ 4 h 151"/>
                  <a:gd name="T14" fmla="*/ 71 w 127"/>
                  <a:gd name="T15" fmla="*/ 0 h 151"/>
                  <a:gd name="T16" fmla="*/ 58 w 127"/>
                  <a:gd name="T17" fmla="*/ 0 h 151"/>
                  <a:gd name="T18" fmla="*/ 45 w 127"/>
                  <a:gd name="T19" fmla="*/ 4 h 151"/>
                  <a:gd name="T20" fmla="*/ 33 w 127"/>
                  <a:gd name="T21" fmla="*/ 10 h 151"/>
                  <a:gd name="T22" fmla="*/ 23 w 127"/>
                  <a:gd name="T23" fmla="*/ 17 h 151"/>
                  <a:gd name="T24" fmla="*/ 15 w 127"/>
                  <a:gd name="T25" fmla="*/ 28 h 151"/>
                  <a:gd name="T26" fmla="*/ 8 w 127"/>
                  <a:gd name="T27" fmla="*/ 40 h 151"/>
                  <a:gd name="T28" fmla="*/ 3 w 127"/>
                  <a:gd name="T29" fmla="*/ 53 h 151"/>
                  <a:gd name="T30" fmla="*/ 0 w 127"/>
                  <a:gd name="T31" fmla="*/ 69 h 151"/>
                  <a:gd name="T32" fmla="*/ 0 w 127"/>
                  <a:gd name="T33" fmla="*/ 83 h 151"/>
                  <a:gd name="T34" fmla="*/ 3 w 127"/>
                  <a:gd name="T35" fmla="*/ 99 h 151"/>
                  <a:gd name="T36" fmla="*/ 8 w 127"/>
                  <a:gd name="T37" fmla="*/ 112 h 151"/>
                  <a:gd name="T38" fmla="*/ 15 w 127"/>
                  <a:gd name="T39" fmla="*/ 124 h 151"/>
                  <a:gd name="T40" fmla="*/ 23 w 127"/>
                  <a:gd name="T41" fmla="*/ 135 h 151"/>
                  <a:gd name="T42" fmla="*/ 33 w 127"/>
                  <a:gd name="T43" fmla="*/ 142 h 151"/>
                  <a:gd name="T44" fmla="*/ 45 w 127"/>
                  <a:gd name="T45" fmla="*/ 148 h 151"/>
                  <a:gd name="T46" fmla="*/ 58 w 127"/>
                  <a:gd name="T47" fmla="*/ 151 h 151"/>
                  <a:gd name="T48" fmla="*/ 71 w 127"/>
                  <a:gd name="T49" fmla="*/ 151 h 151"/>
                  <a:gd name="T50" fmla="*/ 83 w 127"/>
                  <a:gd name="T51" fmla="*/ 148 h 151"/>
                  <a:gd name="T52" fmla="*/ 94 w 127"/>
                  <a:gd name="T53" fmla="*/ 142 h 151"/>
                  <a:gd name="T54" fmla="*/ 104 w 127"/>
                  <a:gd name="T55" fmla="*/ 135 h 151"/>
                  <a:gd name="T56" fmla="*/ 113 w 127"/>
                  <a:gd name="T57" fmla="*/ 124 h 151"/>
                  <a:gd name="T58" fmla="*/ 119 w 127"/>
                  <a:gd name="T59" fmla="*/ 112 h 151"/>
                  <a:gd name="T60" fmla="*/ 124 w 127"/>
                  <a:gd name="T61" fmla="*/ 99 h 151"/>
                  <a:gd name="T62" fmla="*/ 127 w 127"/>
                  <a:gd name="T63" fmla="*/ 83 h 151"/>
                  <a:gd name="T64" fmla="*/ 118 w 127"/>
                  <a:gd name="T65" fmla="*/ 76 h 151"/>
                  <a:gd name="T66" fmla="*/ 117 w 127"/>
                  <a:gd name="T67" fmla="*/ 89 h 151"/>
                  <a:gd name="T68" fmla="*/ 114 w 127"/>
                  <a:gd name="T69" fmla="*/ 101 h 151"/>
                  <a:gd name="T70" fmla="*/ 102 w 127"/>
                  <a:gd name="T71" fmla="*/ 121 h 151"/>
                  <a:gd name="T72" fmla="*/ 85 w 127"/>
                  <a:gd name="T73" fmla="*/ 136 h 151"/>
                  <a:gd name="T74" fmla="*/ 75 w 127"/>
                  <a:gd name="T75" fmla="*/ 139 h 151"/>
                  <a:gd name="T76" fmla="*/ 64 w 127"/>
                  <a:gd name="T77" fmla="*/ 141 h 151"/>
                  <a:gd name="T78" fmla="*/ 53 w 127"/>
                  <a:gd name="T79" fmla="*/ 139 h 151"/>
                  <a:gd name="T80" fmla="*/ 43 w 127"/>
                  <a:gd name="T81" fmla="*/ 136 h 151"/>
                  <a:gd name="T82" fmla="*/ 33 w 127"/>
                  <a:gd name="T83" fmla="*/ 130 h 151"/>
                  <a:gd name="T84" fmla="*/ 25 w 127"/>
                  <a:gd name="T85" fmla="*/ 121 h 151"/>
                  <a:gd name="T86" fmla="*/ 18 w 127"/>
                  <a:gd name="T87" fmla="*/ 112 h 151"/>
                  <a:gd name="T88" fmla="*/ 13 w 127"/>
                  <a:gd name="T89" fmla="*/ 101 h 151"/>
                  <a:gd name="T90" fmla="*/ 10 w 127"/>
                  <a:gd name="T91" fmla="*/ 89 h 151"/>
                  <a:gd name="T92" fmla="*/ 9 w 127"/>
                  <a:gd name="T93" fmla="*/ 76 h 151"/>
                  <a:gd name="T94" fmla="*/ 10 w 127"/>
                  <a:gd name="T95" fmla="*/ 63 h 151"/>
                  <a:gd name="T96" fmla="*/ 13 w 127"/>
                  <a:gd name="T97" fmla="*/ 51 h 151"/>
                  <a:gd name="T98" fmla="*/ 25 w 127"/>
                  <a:gd name="T99" fmla="*/ 30 h 151"/>
                  <a:gd name="T100" fmla="*/ 43 w 127"/>
                  <a:gd name="T101" fmla="*/ 16 h 151"/>
                  <a:gd name="T102" fmla="*/ 53 w 127"/>
                  <a:gd name="T103" fmla="*/ 12 h 151"/>
                  <a:gd name="T104" fmla="*/ 64 w 127"/>
                  <a:gd name="T105" fmla="*/ 11 h 151"/>
                  <a:gd name="T106" fmla="*/ 75 w 127"/>
                  <a:gd name="T107" fmla="*/ 12 h 151"/>
                  <a:gd name="T108" fmla="*/ 85 w 127"/>
                  <a:gd name="T109" fmla="*/ 16 h 151"/>
                  <a:gd name="T110" fmla="*/ 102 w 127"/>
                  <a:gd name="T111" fmla="*/ 30 h 151"/>
                  <a:gd name="T112" fmla="*/ 114 w 127"/>
                  <a:gd name="T113" fmla="*/ 51 h 151"/>
                  <a:gd name="T114" fmla="*/ 117 w 127"/>
                  <a:gd name="T115" fmla="*/ 63 h 151"/>
                  <a:gd name="T116" fmla="*/ 118 w 127"/>
                  <a:gd name="T117" fmla="*/ 7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7" h="151">
                    <a:moveTo>
                      <a:pt x="127" y="76"/>
                    </a:moveTo>
                    <a:lnTo>
                      <a:pt x="127" y="69"/>
                    </a:lnTo>
                    <a:lnTo>
                      <a:pt x="126" y="60"/>
                    </a:lnTo>
                    <a:lnTo>
                      <a:pt x="124" y="53"/>
                    </a:lnTo>
                    <a:lnTo>
                      <a:pt x="122" y="46"/>
                    </a:lnTo>
                    <a:lnTo>
                      <a:pt x="119" y="40"/>
                    </a:lnTo>
                    <a:lnTo>
                      <a:pt x="116" y="34"/>
                    </a:lnTo>
                    <a:lnTo>
                      <a:pt x="113" y="28"/>
                    </a:lnTo>
                    <a:lnTo>
                      <a:pt x="109" y="22"/>
                    </a:lnTo>
                    <a:lnTo>
                      <a:pt x="104" y="17"/>
                    </a:lnTo>
                    <a:lnTo>
                      <a:pt x="99" y="13"/>
                    </a:lnTo>
                    <a:lnTo>
                      <a:pt x="94" y="10"/>
                    </a:lnTo>
                    <a:lnTo>
                      <a:pt x="89" y="6"/>
                    </a:lnTo>
                    <a:lnTo>
                      <a:pt x="83" y="4"/>
                    </a:lnTo>
                    <a:lnTo>
                      <a:pt x="77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8" y="0"/>
                    </a:lnTo>
                    <a:lnTo>
                      <a:pt x="51" y="1"/>
                    </a:lnTo>
                    <a:lnTo>
                      <a:pt x="45" y="4"/>
                    </a:lnTo>
                    <a:lnTo>
                      <a:pt x="40" y="6"/>
                    </a:lnTo>
                    <a:lnTo>
                      <a:pt x="33" y="10"/>
                    </a:lnTo>
                    <a:lnTo>
                      <a:pt x="28" y="13"/>
                    </a:lnTo>
                    <a:lnTo>
                      <a:pt x="23" y="17"/>
                    </a:lnTo>
                    <a:lnTo>
                      <a:pt x="19" y="22"/>
                    </a:lnTo>
                    <a:lnTo>
                      <a:pt x="15" y="28"/>
                    </a:lnTo>
                    <a:lnTo>
                      <a:pt x="11" y="34"/>
                    </a:lnTo>
                    <a:lnTo>
                      <a:pt x="8" y="40"/>
                    </a:lnTo>
                    <a:lnTo>
                      <a:pt x="5" y="46"/>
                    </a:lnTo>
                    <a:lnTo>
                      <a:pt x="3" y="53"/>
                    </a:lnTo>
                    <a:lnTo>
                      <a:pt x="1" y="60"/>
                    </a:lnTo>
                    <a:lnTo>
                      <a:pt x="0" y="69"/>
                    </a:lnTo>
                    <a:lnTo>
                      <a:pt x="0" y="76"/>
                    </a:lnTo>
                    <a:lnTo>
                      <a:pt x="0" y="83"/>
                    </a:lnTo>
                    <a:lnTo>
                      <a:pt x="1" y="91"/>
                    </a:lnTo>
                    <a:lnTo>
                      <a:pt x="3" y="99"/>
                    </a:lnTo>
                    <a:lnTo>
                      <a:pt x="5" y="105"/>
                    </a:lnTo>
                    <a:lnTo>
                      <a:pt x="8" y="112"/>
                    </a:lnTo>
                    <a:lnTo>
                      <a:pt x="11" y="118"/>
                    </a:lnTo>
                    <a:lnTo>
                      <a:pt x="15" y="124"/>
                    </a:lnTo>
                    <a:lnTo>
                      <a:pt x="19" y="130"/>
                    </a:lnTo>
                    <a:lnTo>
                      <a:pt x="23" y="135"/>
                    </a:lnTo>
                    <a:lnTo>
                      <a:pt x="28" y="138"/>
                    </a:lnTo>
                    <a:lnTo>
                      <a:pt x="33" y="142"/>
                    </a:lnTo>
                    <a:lnTo>
                      <a:pt x="40" y="145"/>
                    </a:lnTo>
                    <a:lnTo>
                      <a:pt x="45" y="148"/>
                    </a:lnTo>
                    <a:lnTo>
                      <a:pt x="51" y="150"/>
                    </a:lnTo>
                    <a:lnTo>
                      <a:pt x="58" y="151"/>
                    </a:lnTo>
                    <a:lnTo>
                      <a:pt x="64" y="151"/>
                    </a:lnTo>
                    <a:lnTo>
                      <a:pt x="71" y="151"/>
                    </a:lnTo>
                    <a:lnTo>
                      <a:pt x="77" y="150"/>
                    </a:lnTo>
                    <a:lnTo>
                      <a:pt x="83" y="148"/>
                    </a:lnTo>
                    <a:lnTo>
                      <a:pt x="89" y="145"/>
                    </a:lnTo>
                    <a:lnTo>
                      <a:pt x="94" y="142"/>
                    </a:lnTo>
                    <a:lnTo>
                      <a:pt x="99" y="138"/>
                    </a:lnTo>
                    <a:lnTo>
                      <a:pt x="104" y="135"/>
                    </a:lnTo>
                    <a:lnTo>
                      <a:pt x="109" y="130"/>
                    </a:lnTo>
                    <a:lnTo>
                      <a:pt x="113" y="124"/>
                    </a:lnTo>
                    <a:lnTo>
                      <a:pt x="116" y="118"/>
                    </a:lnTo>
                    <a:lnTo>
                      <a:pt x="119" y="112"/>
                    </a:lnTo>
                    <a:lnTo>
                      <a:pt x="122" y="105"/>
                    </a:lnTo>
                    <a:lnTo>
                      <a:pt x="124" y="99"/>
                    </a:lnTo>
                    <a:lnTo>
                      <a:pt x="126" y="91"/>
                    </a:lnTo>
                    <a:lnTo>
                      <a:pt x="127" y="83"/>
                    </a:lnTo>
                    <a:lnTo>
                      <a:pt x="127" y="76"/>
                    </a:lnTo>
                    <a:close/>
                    <a:moveTo>
                      <a:pt x="118" y="76"/>
                    </a:moveTo>
                    <a:lnTo>
                      <a:pt x="118" y="82"/>
                    </a:lnTo>
                    <a:lnTo>
                      <a:pt x="117" y="89"/>
                    </a:lnTo>
                    <a:lnTo>
                      <a:pt x="116" y="95"/>
                    </a:lnTo>
                    <a:lnTo>
                      <a:pt x="114" y="101"/>
                    </a:lnTo>
                    <a:lnTo>
                      <a:pt x="109" y="112"/>
                    </a:lnTo>
                    <a:lnTo>
                      <a:pt x="102" y="121"/>
                    </a:lnTo>
                    <a:lnTo>
                      <a:pt x="94" y="130"/>
                    </a:lnTo>
                    <a:lnTo>
                      <a:pt x="85" y="136"/>
                    </a:lnTo>
                    <a:lnTo>
                      <a:pt x="80" y="138"/>
                    </a:lnTo>
                    <a:lnTo>
                      <a:pt x="75" y="139"/>
                    </a:lnTo>
                    <a:lnTo>
                      <a:pt x="70" y="141"/>
                    </a:lnTo>
                    <a:lnTo>
                      <a:pt x="64" y="141"/>
                    </a:lnTo>
                    <a:lnTo>
                      <a:pt x="59" y="141"/>
                    </a:lnTo>
                    <a:lnTo>
                      <a:pt x="53" y="139"/>
                    </a:lnTo>
                    <a:lnTo>
                      <a:pt x="48" y="138"/>
                    </a:lnTo>
                    <a:lnTo>
                      <a:pt x="43" y="136"/>
                    </a:lnTo>
                    <a:lnTo>
                      <a:pt x="38" y="132"/>
                    </a:lnTo>
                    <a:lnTo>
                      <a:pt x="33" y="130"/>
                    </a:lnTo>
                    <a:lnTo>
                      <a:pt x="29" y="126"/>
                    </a:lnTo>
                    <a:lnTo>
                      <a:pt x="25" y="121"/>
                    </a:lnTo>
                    <a:lnTo>
                      <a:pt x="21" y="117"/>
                    </a:lnTo>
                    <a:lnTo>
                      <a:pt x="18" y="112"/>
                    </a:lnTo>
                    <a:lnTo>
                      <a:pt x="16" y="107"/>
                    </a:lnTo>
                    <a:lnTo>
                      <a:pt x="13" y="101"/>
                    </a:lnTo>
                    <a:lnTo>
                      <a:pt x="12" y="95"/>
                    </a:lnTo>
                    <a:lnTo>
                      <a:pt x="10" y="89"/>
                    </a:lnTo>
                    <a:lnTo>
                      <a:pt x="9" y="82"/>
                    </a:lnTo>
                    <a:lnTo>
                      <a:pt x="9" y="76"/>
                    </a:lnTo>
                    <a:lnTo>
                      <a:pt x="9" y="69"/>
                    </a:lnTo>
                    <a:lnTo>
                      <a:pt x="10" y="63"/>
                    </a:lnTo>
                    <a:lnTo>
                      <a:pt x="12" y="57"/>
                    </a:lnTo>
                    <a:lnTo>
                      <a:pt x="13" y="51"/>
                    </a:lnTo>
                    <a:lnTo>
                      <a:pt x="18" y="40"/>
                    </a:lnTo>
                    <a:lnTo>
                      <a:pt x="25" y="30"/>
                    </a:lnTo>
                    <a:lnTo>
                      <a:pt x="33" y="22"/>
                    </a:lnTo>
                    <a:lnTo>
                      <a:pt x="43" y="16"/>
                    </a:lnTo>
                    <a:lnTo>
                      <a:pt x="48" y="13"/>
                    </a:lnTo>
                    <a:lnTo>
                      <a:pt x="53" y="12"/>
                    </a:lnTo>
                    <a:lnTo>
                      <a:pt x="59" y="11"/>
                    </a:lnTo>
                    <a:lnTo>
                      <a:pt x="64" y="11"/>
                    </a:lnTo>
                    <a:lnTo>
                      <a:pt x="70" y="11"/>
                    </a:lnTo>
                    <a:lnTo>
                      <a:pt x="75" y="12"/>
                    </a:lnTo>
                    <a:lnTo>
                      <a:pt x="80" y="13"/>
                    </a:lnTo>
                    <a:lnTo>
                      <a:pt x="85" y="16"/>
                    </a:lnTo>
                    <a:lnTo>
                      <a:pt x="94" y="22"/>
                    </a:lnTo>
                    <a:lnTo>
                      <a:pt x="102" y="30"/>
                    </a:lnTo>
                    <a:lnTo>
                      <a:pt x="109" y="40"/>
                    </a:lnTo>
                    <a:lnTo>
                      <a:pt x="114" y="51"/>
                    </a:lnTo>
                    <a:lnTo>
                      <a:pt x="116" y="57"/>
                    </a:lnTo>
                    <a:lnTo>
                      <a:pt x="117" y="63"/>
                    </a:lnTo>
                    <a:lnTo>
                      <a:pt x="118" y="69"/>
                    </a:lnTo>
                    <a:lnTo>
                      <a:pt x="118" y="76"/>
                    </a:lnTo>
                    <a:close/>
                  </a:path>
                </a:pathLst>
              </a:custGeom>
              <a:solidFill>
                <a:srgbClr val="F9D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Freeform 93"/>
              <p:cNvSpPr>
                <a:spLocks noEditPoints="1"/>
              </p:cNvSpPr>
              <p:nvPr/>
            </p:nvSpPr>
            <p:spPr bwMode="auto">
              <a:xfrm>
                <a:off x="1150" y="2648"/>
                <a:ext cx="23" cy="23"/>
              </a:xfrm>
              <a:custGeom>
                <a:avLst/>
                <a:gdLst>
                  <a:gd name="T0" fmla="*/ 117 w 118"/>
                  <a:gd name="T1" fmla="*/ 64 h 140"/>
                  <a:gd name="T2" fmla="*/ 115 w 118"/>
                  <a:gd name="T3" fmla="*/ 50 h 140"/>
                  <a:gd name="T4" fmla="*/ 110 w 118"/>
                  <a:gd name="T5" fmla="*/ 37 h 140"/>
                  <a:gd name="T6" fmla="*/ 104 w 118"/>
                  <a:gd name="T7" fmla="*/ 26 h 140"/>
                  <a:gd name="T8" fmla="*/ 96 w 118"/>
                  <a:gd name="T9" fmla="*/ 17 h 140"/>
                  <a:gd name="T10" fmla="*/ 87 w 118"/>
                  <a:gd name="T11" fmla="*/ 10 h 140"/>
                  <a:gd name="T12" fmla="*/ 76 w 118"/>
                  <a:gd name="T13" fmla="*/ 4 h 140"/>
                  <a:gd name="T14" fmla="*/ 65 w 118"/>
                  <a:gd name="T15" fmla="*/ 1 h 140"/>
                  <a:gd name="T16" fmla="*/ 53 w 118"/>
                  <a:gd name="T17" fmla="*/ 1 h 140"/>
                  <a:gd name="T18" fmla="*/ 42 w 118"/>
                  <a:gd name="T19" fmla="*/ 4 h 140"/>
                  <a:gd name="T20" fmla="*/ 31 w 118"/>
                  <a:gd name="T21" fmla="*/ 10 h 140"/>
                  <a:gd name="T22" fmla="*/ 21 w 118"/>
                  <a:gd name="T23" fmla="*/ 17 h 140"/>
                  <a:gd name="T24" fmla="*/ 13 w 118"/>
                  <a:gd name="T25" fmla="*/ 26 h 140"/>
                  <a:gd name="T26" fmla="*/ 7 w 118"/>
                  <a:gd name="T27" fmla="*/ 37 h 140"/>
                  <a:gd name="T28" fmla="*/ 2 w 118"/>
                  <a:gd name="T29" fmla="*/ 50 h 140"/>
                  <a:gd name="T30" fmla="*/ 0 w 118"/>
                  <a:gd name="T31" fmla="*/ 64 h 140"/>
                  <a:gd name="T32" fmla="*/ 0 w 118"/>
                  <a:gd name="T33" fmla="*/ 78 h 140"/>
                  <a:gd name="T34" fmla="*/ 2 w 118"/>
                  <a:gd name="T35" fmla="*/ 91 h 140"/>
                  <a:gd name="T36" fmla="*/ 7 w 118"/>
                  <a:gd name="T37" fmla="*/ 104 h 140"/>
                  <a:gd name="T38" fmla="*/ 13 w 118"/>
                  <a:gd name="T39" fmla="*/ 115 h 140"/>
                  <a:gd name="T40" fmla="*/ 21 w 118"/>
                  <a:gd name="T41" fmla="*/ 125 h 140"/>
                  <a:gd name="T42" fmla="*/ 31 w 118"/>
                  <a:gd name="T43" fmla="*/ 132 h 140"/>
                  <a:gd name="T44" fmla="*/ 42 w 118"/>
                  <a:gd name="T45" fmla="*/ 138 h 140"/>
                  <a:gd name="T46" fmla="*/ 53 w 118"/>
                  <a:gd name="T47" fmla="*/ 140 h 140"/>
                  <a:gd name="T48" fmla="*/ 65 w 118"/>
                  <a:gd name="T49" fmla="*/ 140 h 140"/>
                  <a:gd name="T50" fmla="*/ 76 w 118"/>
                  <a:gd name="T51" fmla="*/ 138 h 140"/>
                  <a:gd name="T52" fmla="*/ 87 w 118"/>
                  <a:gd name="T53" fmla="*/ 132 h 140"/>
                  <a:gd name="T54" fmla="*/ 96 w 118"/>
                  <a:gd name="T55" fmla="*/ 125 h 140"/>
                  <a:gd name="T56" fmla="*/ 104 w 118"/>
                  <a:gd name="T57" fmla="*/ 115 h 140"/>
                  <a:gd name="T58" fmla="*/ 110 w 118"/>
                  <a:gd name="T59" fmla="*/ 104 h 140"/>
                  <a:gd name="T60" fmla="*/ 115 w 118"/>
                  <a:gd name="T61" fmla="*/ 91 h 140"/>
                  <a:gd name="T62" fmla="*/ 117 w 118"/>
                  <a:gd name="T63" fmla="*/ 78 h 140"/>
                  <a:gd name="T64" fmla="*/ 109 w 118"/>
                  <a:gd name="T65" fmla="*/ 71 h 140"/>
                  <a:gd name="T66" fmla="*/ 105 w 118"/>
                  <a:gd name="T67" fmla="*/ 94 h 140"/>
                  <a:gd name="T68" fmla="*/ 94 w 118"/>
                  <a:gd name="T69" fmla="*/ 113 h 140"/>
                  <a:gd name="T70" fmla="*/ 78 w 118"/>
                  <a:gd name="T71" fmla="*/ 126 h 140"/>
                  <a:gd name="T72" fmla="*/ 59 w 118"/>
                  <a:gd name="T73" fmla="*/ 130 h 140"/>
                  <a:gd name="T74" fmla="*/ 40 w 118"/>
                  <a:gd name="T75" fmla="*/ 126 h 140"/>
                  <a:gd name="T76" fmla="*/ 23 w 118"/>
                  <a:gd name="T77" fmla="*/ 113 h 140"/>
                  <a:gd name="T78" fmla="*/ 13 w 118"/>
                  <a:gd name="T79" fmla="*/ 94 h 140"/>
                  <a:gd name="T80" fmla="*/ 9 w 118"/>
                  <a:gd name="T81" fmla="*/ 71 h 140"/>
                  <a:gd name="T82" fmla="*/ 13 w 118"/>
                  <a:gd name="T83" fmla="*/ 48 h 140"/>
                  <a:gd name="T84" fmla="*/ 23 w 118"/>
                  <a:gd name="T85" fmla="*/ 29 h 140"/>
                  <a:gd name="T86" fmla="*/ 40 w 118"/>
                  <a:gd name="T87" fmla="*/ 16 h 140"/>
                  <a:gd name="T88" fmla="*/ 59 w 118"/>
                  <a:gd name="T89" fmla="*/ 11 h 140"/>
                  <a:gd name="T90" fmla="*/ 78 w 118"/>
                  <a:gd name="T91" fmla="*/ 16 h 140"/>
                  <a:gd name="T92" fmla="*/ 94 w 118"/>
                  <a:gd name="T93" fmla="*/ 29 h 140"/>
                  <a:gd name="T94" fmla="*/ 105 w 118"/>
                  <a:gd name="T95" fmla="*/ 48 h 140"/>
                  <a:gd name="T96" fmla="*/ 109 w 118"/>
                  <a:gd name="T97" fmla="*/ 7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8" h="140">
                    <a:moveTo>
                      <a:pt x="118" y="71"/>
                    </a:moveTo>
                    <a:lnTo>
                      <a:pt x="117" y="64"/>
                    </a:lnTo>
                    <a:lnTo>
                      <a:pt x="116" y="56"/>
                    </a:lnTo>
                    <a:lnTo>
                      <a:pt x="115" y="50"/>
                    </a:lnTo>
                    <a:lnTo>
                      <a:pt x="113" y="43"/>
                    </a:lnTo>
                    <a:lnTo>
                      <a:pt x="110" y="37"/>
                    </a:lnTo>
                    <a:lnTo>
                      <a:pt x="108" y="31"/>
                    </a:lnTo>
                    <a:lnTo>
                      <a:pt x="104" y="26"/>
                    </a:lnTo>
                    <a:lnTo>
                      <a:pt x="100" y="22"/>
                    </a:lnTo>
                    <a:lnTo>
                      <a:pt x="96" y="17"/>
                    </a:lnTo>
                    <a:lnTo>
                      <a:pt x="92" y="12"/>
                    </a:lnTo>
                    <a:lnTo>
                      <a:pt x="87" y="10"/>
                    </a:lnTo>
                    <a:lnTo>
                      <a:pt x="82" y="6"/>
                    </a:lnTo>
                    <a:lnTo>
                      <a:pt x="76" y="4"/>
                    </a:lnTo>
                    <a:lnTo>
                      <a:pt x="71" y="2"/>
                    </a:lnTo>
                    <a:lnTo>
                      <a:pt x="65" y="1"/>
                    </a:lnTo>
                    <a:lnTo>
                      <a:pt x="59" y="0"/>
                    </a:lnTo>
                    <a:lnTo>
                      <a:pt x="53" y="1"/>
                    </a:lnTo>
                    <a:lnTo>
                      <a:pt x="47" y="2"/>
                    </a:lnTo>
                    <a:lnTo>
                      <a:pt x="42" y="4"/>
                    </a:lnTo>
                    <a:lnTo>
                      <a:pt x="36" y="6"/>
                    </a:lnTo>
                    <a:lnTo>
                      <a:pt x="31" y="10"/>
                    </a:lnTo>
                    <a:lnTo>
                      <a:pt x="25" y="12"/>
                    </a:lnTo>
                    <a:lnTo>
                      <a:pt x="21" y="17"/>
                    </a:lnTo>
                    <a:lnTo>
                      <a:pt x="17" y="22"/>
                    </a:lnTo>
                    <a:lnTo>
                      <a:pt x="13" y="26"/>
                    </a:lnTo>
                    <a:lnTo>
                      <a:pt x="10" y="31"/>
                    </a:lnTo>
                    <a:lnTo>
                      <a:pt x="7" y="37"/>
                    </a:lnTo>
                    <a:lnTo>
                      <a:pt x="4" y="43"/>
                    </a:lnTo>
                    <a:lnTo>
                      <a:pt x="2" y="50"/>
                    </a:lnTo>
                    <a:lnTo>
                      <a:pt x="1" y="56"/>
                    </a:lnTo>
                    <a:lnTo>
                      <a:pt x="0" y="64"/>
                    </a:lnTo>
                    <a:lnTo>
                      <a:pt x="0" y="71"/>
                    </a:lnTo>
                    <a:lnTo>
                      <a:pt x="0" y="78"/>
                    </a:lnTo>
                    <a:lnTo>
                      <a:pt x="1" y="85"/>
                    </a:lnTo>
                    <a:lnTo>
                      <a:pt x="2" y="91"/>
                    </a:lnTo>
                    <a:lnTo>
                      <a:pt x="4" y="98"/>
                    </a:lnTo>
                    <a:lnTo>
                      <a:pt x="7" y="104"/>
                    </a:lnTo>
                    <a:lnTo>
                      <a:pt x="10" y="110"/>
                    </a:lnTo>
                    <a:lnTo>
                      <a:pt x="13" y="115"/>
                    </a:lnTo>
                    <a:lnTo>
                      <a:pt x="17" y="120"/>
                    </a:lnTo>
                    <a:lnTo>
                      <a:pt x="21" y="125"/>
                    </a:lnTo>
                    <a:lnTo>
                      <a:pt x="25" y="128"/>
                    </a:lnTo>
                    <a:lnTo>
                      <a:pt x="31" y="132"/>
                    </a:lnTo>
                    <a:lnTo>
                      <a:pt x="36" y="136"/>
                    </a:lnTo>
                    <a:lnTo>
                      <a:pt x="42" y="138"/>
                    </a:lnTo>
                    <a:lnTo>
                      <a:pt x="47" y="139"/>
                    </a:lnTo>
                    <a:lnTo>
                      <a:pt x="53" y="140"/>
                    </a:lnTo>
                    <a:lnTo>
                      <a:pt x="59" y="140"/>
                    </a:lnTo>
                    <a:lnTo>
                      <a:pt x="65" y="140"/>
                    </a:lnTo>
                    <a:lnTo>
                      <a:pt x="71" y="139"/>
                    </a:lnTo>
                    <a:lnTo>
                      <a:pt x="76" y="138"/>
                    </a:lnTo>
                    <a:lnTo>
                      <a:pt x="82" y="136"/>
                    </a:lnTo>
                    <a:lnTo>
                      <a:pt x="87" y="132"/>
                    </a:lnTo>
                    <a:lnTo>
                      <a:pt x="92" y="128"/>
                    </a:lnTo>
                    <a:lnTo>
                      <a:pt x="96" y="125"/>
                    </a:lnTo>
                    <a:lnTo>
                      <a:pt x="100" y="120"/>
                    </a:lnTo>
                    <a:lnTo>
                      <a:pt x="104" y="115"/>
                    </a:lnTo>
                    <a:lnTo>
                      <a:pt x="108" y="110"/>
                    </a:lnTo>
                    <a:lnTo>
                      <a:pt x="110" y="104"/>
                    </a:lnTo>
                    <a:lnTo>
                      <a:pt x="113" y="98"/>
                    </a:lnTo>
                    <a:lnTo>
                      <a:pt x="115" y="91"/>
                    </a:lnTo>
                    <a:lnTo>
                      <a:pt x="116" y="85"/>
                    </a:lnTo>
                    <a:lnTo>
                      <a:pt x="117" y="78"/>
                    </a:lnTo>
                    <a:lnTo>
                      <a:pt x="118" y="71"/>
                    </a:lnTo>
                    <a:close/>
                    <a:moveTo>
                      <a:pt x="109" y="71"/>
                    </a:moveTo>
                    <a:lnTo>
                      <a:pt x="108" y="83"/>
                    </a:lnTo>
                    <a:lnTo>
                      <a:pt x="105" y="94"/>
                    </a:lnTo>
                    <a:lnTo>
                      <a:pt x="100" y="104"/>
                    </a:lnTo>
                    <a:lnTo>
                      <a:pt x="94" y="113"/>
                    </a:lnTo>
                    <a:lnTo>
                      <a:pt x="87" y="120"/>
                    </a:lnTo>
                    <a:lnTo>
                      <a:pt x="78" y="126"/>
                    </a:lnTo>
                    <a:lnTo>
                      <a:pt x="69" y="128"/>
                    </a:lnTo>
                    <a:lnTo>
                      <a:pt x="59" y="130"/>
                    </a:lnTo>
                    <a:lnTo>
                      <a:pt x="49" y="128"/>
                    </a:lnTo>
                    <a:lnTo>
                      <a:pt x="40" y="126"/>
                    </a:lnTo>
                    <a:lnTo>
                      <a:pt x="31" y="120"/>
                    </a:lnTo>
                    <a:lnTo>
                      <a:pt x="23" y="113"/>
                    </a:lnTo>
                    <a:lnTo>
                      <a:pt x="17" y="104"/>
                    </a:lnTo>
                    <a:lnTo>
                      <a:pt x="13" y="94"/>
                    </a:lnTo>
                    <a:lnTo>
                      <a:pt x="10" y="83"/>
                    </a:lnTo>
                    <a:lnTo>
                      <a:pt x="9" y="71"/>
                    </a:lnTo>
                    <a:lnTo>
                      <a:pt x="10" y="59"/>
                    </a:lnTo>
                    <a:lnTo>
                      <a:pt x="13" y="48"/>
                    </a:lnTo>
                    <a:lnTo>
                      <a:pt x="17" y="37"/>
                    </a:lnTo>
                    <a:lnTo>
                      <a:pt x="23" y="29"/>
                    </a:lnTo>
                    <a:lnTo>
                      <a:pt x="31" y="22"/>
                    </a:lnTo>
                    <a:lnTo>
                      <a:pt x="40" y="16"/>
                    </a:lnTo>
                    <a:lnTo>
                      <a:pt x="49" y="12"/>
                    </a:lnTo>
                    <a:lnTo>
                      <a:pt x="59" y="11"/>
                    </a:lnTo>
                    <a:lnTo>
                      <a:pt x="69" y="12"/>
                    </a:lnTo>
                    <a:lnTo>
                      <a:pt x="78" y="16"/>
                    </a:lnTo>
                    <a:lnTo>
                      <a:pt x="87" y="22"/>
                    </a:lnTo>
                    <a:lnTo>
                      <a:pt x="94" y="29"/>
                    </a:lnTo>
                    <a:lnTo>
                      <a:pt x="100" y="37"/>
                    </a:lnTo>
                    <a:lnTo>
                      <a:pt x="105" y="48"/>
                    </a:lnTo>
                    <a:lnTo>
                      <a:pt x="108" y="59"/>
                    </a:lnTo>
                    <a:lnTo>
                      <a:pt x="109" y="71"/>
                    </a:lnTo>
                    <a:close/>
                  </a:path>
                </a:pathLst>
              </a:custGeom>
              <a:solidFill>
                <a:srgbClr val="F9E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 94"/>
              <p:cNvSpPr>
                <a:spLocks noEditPoints="1"/>
              </p:cNvSpPr>
              <p:nvPr/>
            </p:nvSpPr>
            <p:spPr bwMode="auto">
              <a:xfrm>
                <a:off x="1151" y="2649"/>
                <a:ext cx="21" cy="21"/>
              </a:xfrm>
              <a:custGeom>
                <a:avLst/>
                <a:gdLst>
                  <a:gd name="T0" fmla="*/ 109 w 109"/>
                  <a:gd name="T1" fmla="*/ 58 h 130"/>
                  <a:gd name="T2" fmla="*/ 107 w 109"/>
                  <a:gd name="T3" fmla="*/ 46 h 130"/>
                  <a:gd name="T4" fmla="*/ 100 w 109"/>
                  <a:gd name="T5" fmla="*/ 29 h 130"/>
                  <a:gd name="T6" fmla="*/ 85 w 109"/>
                  <a:gd name="T7" fmla="*/ 11 h 130"/>
                  <a:gd name="T8" fmla="*/ 71 w 109"/>
                  <a:gd name="T9" fmla="*/ 2 h 130"/>
                  <a:gd name="T10" fmla="*/ 61 w 109"/>
                  <a:gd name="T11" fmla="*/ 0 h 130"/>
                  <a:gd name="T12" fmla="*/ 50 w 109"/>
                  <a:gd name="T13" fmla="*/ 0 h 130"/>
                  <a:gd name="T14" fmla="*/ 39 w 109"/>
                  <a:gd name="T15" fmla="*/ 2 h 130"/>
                  <a:gd name="T16" fmla="*/ 24 w 109"/>
                  <a:gd name="T17" fmla="*/ 11 h 130"/>
                  <a:gd name="T18" fmla="*/ 9 w 109"/>
                  <a:gd name="T19" fmla="*/ 29 h 130"/>
                  <a:gd name="T20" fmla="*/ 3 w 109"/>
                  <a:gd name="T21" fmla="*/ 46 h 130"/>
                  <a:gd name="T22" fmla="*/ 0 w 109"/>
                  <a:gd name="T23" fmla="*/ 58 h 130"/>
                  <a:gd name="T24" fmla="*/ 0 w 109"/>
                  <a:gd name="T25" fmla="*/ 71 h 130"/>
                  <a:gd name="T26" fmla="*/ 3 w 109"/>
                  <a:gd name="T27" fmla="*/ 84 h 130"/>
                  <a:gd name="T28" fmla="*/ 7 w 109"/>
                  <a:gd name="T29" fmla="*/ 96 h 130"/>
                  <a:gd name="T30" fmla="*/ 12 w 109"/>
                  <a:gd name="T31" fmla="*/ 106 h 130"/>
                  <a:gd name="T32" fmla="*/ 20 w 109"/>
                  <a:gd name="T33" fmla="*/ 115 h 130"/>
                  <a:gd name="T34" fmla="*/ 29 w 109"/>
                  <a:gd name="T35" fmla="*/ 121 h 130"/>
                  <a:gd name="T36" fmla="*/ 39 w 109"/>
                  <a:gd name="T37" fmla="*/ 127 h 130"/>
                  <a:gd name="T38" fmla="*/ 50 w 109"/>
                  <a:gd name="T39" fmla="*/ 130 h 130"/>
                  <a:gd name="T40" fmla="*/ 61 w 109"/>
                  <a:gd name="T41" fmla="*/ 130 h 130"/>
                  <a:gd name="T42" fmla="*/ 71 w 109"/>
                  <a:gd name="T43" fmla="*/ 127 h 130"/>
                  <a:gd name="T44" fmla="*/ 85 w 109"/>
                  <a:gd name="T45" fmla="*/ 119 h 130"/>
                  <a:gd name="T46" fmla="*/ 100 w 109"/>
                  <a:gd name="T47" fmla="*/ 101 h 130"/>
                  <a:gd name="T48" fmla="*/ 107 w 109"/>
                  <a:gd name="T49" fmla="*/ 84 h 130"/>
                  <a:gd name="T50" fmla="*/ 109 w 109"/>
                  <a:gd name="T51" fmla="*/ 71 h 130"/>
                  <a:gd name="T52" fmla="*/ 100 w 109"/>
                  <a:gd name="T53" fmla="*/ 65 h 130"/>
                  <a:gd name="T54" fmla="*/ 97 w 109"/>
                  <a:gd name="T55" fmla="*/ 85 h 130"/>
                  <a:gd name="T56" fmla="*/ 87 w 109"/>
                  <a:gd name="T57" fmla="*/ 103 h 130"/>
                  <a:gd name="T58" fmla="*/ 73 w 109"/>
                  <a:gd name="T59" fmla="*/ 114 h 130"/>
                  <a:gd name="T60" fmla="*/ 55 w 109"/>
                  <a:gd name="T61" fmla="*/ 119 h 130"/>
                  <a:gd name="T62" fmla="*/ 38 w 109"/>
                  <a:gd name="T63" fmla="*/ 114 h 130"/>
                  <a:gd name="T64" fmla="*/ 22 w 109"/>
                  <a:gd name="T65" fmla="*/ 103 h 130"/>
                  <a:gd name="T66" fmla="*/ 13 w 109"/>
                  <a:gd name="T67" fmla="*/ 85 h 130"/>
                  <a:gd name="T68" fmla="*/ 9 w 109"/>
                  <a:gd name="T69" fmla="*/ 65 h 130"/>
                  <a:gd name="T70" fmla="*/ 13 w 109"/>
                  <a:gd name="T71" fmla="*/ 43 h 130"/>
                  <a:gd name="T72" fmla="*/ 22 w 109"/>
                  <a:gd name="T73" fmla="*/ 26 h 130"/>
                  <a:gd name="T74" fmla="*/ 38 w 109"/>
                  <a:gd name="T75" fmla="*/ 16 h 130"/>
                  <a:gd name="T76" fmla="*/ 55 w 109"/>
                  <a:gd name="T77" fmla="*/ 11 h 130"/>
                  <a:gd name="T78" fmla="*/ 73 w 109"/>
                  <a:gd name="T79" fmla="*/ 16 h 130"/>
                  <a:gd name="T80" fmla="*/ 87 w 109"/>
                  <a:gd name="T81" fmla="*/ 26 h 130"/>
                  <a:gd name="T82" fmla="*/ 97 w 109"/>
                  <a:gd name="T83" fmla="*/ 43 h 130"/>
                  <a:gd name="T84" fmla="*/ 100 w 109"/>
                  <a:gd name="T85" fmla="*/ 6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9" h="130">
                    <a:moveTo>
                      <a:pt x="109" y="65"/>
                    </a:moveTo>
                    <a:lnTo>
                      <a:pt x="109" y="58"/>
                    </a:lnTo>
                    <a:lnTo>
                      <a:pt x="108" y="52"/>
                    </a:lnTo>
                    <a:lnTo>
                      <a:pt x="107" y="46"/>
                    </a:lnTo>
                    <a:lnTo>
                      <a:pt x="105" y="40"/>
                    </a:lnTo>
                    <a:lnTo>
                      <a:pt x="100" y="29"/>
                    </a:lnTo>
                    <a:lnTo>
                      <a:pt x="93" y="19"/>
                    </a:lnTo>
                    <a:lnTo>
                      <a:pt x="85" y="11"/>
                    </a:lnTo>
                    <a:lnTo>
                      <a:pt x="76" y="5"/>
                    </a:lnTo>
                    <a:lnTo>
                      <a:pt x="71" y="2"/>
                    </a:lnTo>
                    <a:lnTo>
                      <a:pt x="66" y="1"/>
                    </a:lnTo>
                    <a:lnTo>
                      <a:pt x="61" y="0"/>
                    </a:lnTo>
                    <a:lnTo>
                      <a:pt x="55" y="0"/>
                    </a:lnTo>
                    <a:lnTo>
                      <a:pt x="50" y="0"/>
                    </a:lnTo>
                    <a:lnTo>
                      <a:pt x="44" y="1"/>
                    </a:lnTo>
                    <a:lnTo>
                      <a:pt x="39" y="2"/>
                    </a:lnTo>
                    <a:lnTo>
                      <a:pt x="34" y="5"/>
                    </a:lnTo>
                    <a:lnTo>
                      <a:pt x="24" y="11"/>
                    </a:lnTo>
                    <a:lnTo>
                      <a:pt x="16" y="19"/>
                    </a:lnTo>
                    <a:lnTo>
                      <a:pt x="9" y="29"/>
                    </a:lnTo>
                    <a:lnTo>
                      <a:pt x="4" y="40"/>
                    </a:lnTo>
                    <a:lnTo>
                      <a:pt x="3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0" y="71"/>
                    </a:lnTo>
                    <a:lnTo>
                      <a:pt x="1" y="78"/>
                    </a:lnTo>
                    <a:lnTo>
                      <a:pt x="3" y="84"/>
                    </a:lnTo>
                    <a:lnTo>
                      <a:pt x="4" y="90"/>
                    </a:lnTo>
                    <a:lnTo>
                      <a:pt x="7" y="96"/>
                    </a:lnTo>
                    <a:lnTo>
                      <a:pt x="9" y="101"/>
                    </a:lnTo>
                    <a:lnTo>
                      <a:pt x="12" y="106"/>
                    </a:lnTo>
                    <a:lnTo>
                      <a:pt x="16" y="110"/>
                    </a:lnTo>
                    <a:lnTo>
                      <a:pt x="20" y="115"/>
                    </a:lnTo>
                    <a:lnTo>
                      <a:pt x="24" y="119"/>
                    </a:lnTo>
                    <a:lnTo>
                      <a:pt x="29" y="121"/>
                    </a:lnTo>
                    <a:lnTo>
                      <a:pt x="34" y="125"/>
                    </a:lnTo>
                    <a:lnTo>
                      <a:pt x="39" y="127"/>
                    </a:lnTo>
                    <a:lnTo>
                      <a:pt x="44" y="128"/>
                    </a:lnTo>
                    <a:lnTo>
                      <a:pt x="50" y="130"/>
                    </a:lnTo>
                    <a:lnTo>
                      <a:pt x="55" y="130"/>
                    </a:lnTo>
                    <a:lnTo>
                      <a:pt x="61" y="130"/>
                    </a:lnTo>
                    <a:lnTo>
                      <a:pt x="66" y="128"/>
                    </a:lnTo>
                    <a:lnTo>
                      <a:pt x="71" y="127"/>
                    </a:lnTo>
                    <a:lnTo>
                      <a:pt x="76" y="125"/>
                    </a:lnTo>
                    <a:lnTo>
                      <a:pt x="85" y="119"/>
                    </a:lnTo>
                    <a:lnTo>
                      <a:pt x="93" y="110"/>
                    </a:lnTo>
                    <a:lnTo>
                      <a:pt x="100" y="101"/>
                    </a:lnTo>
                    <a:lnTo>
                      <a:pt x="105" y="90"/>
                    </a:lnTo>
                    <a:lnTo>
                      <a:pt x="107" y="84"/>
                    </a:lnTo>
                    <a:lnTo>
                      <a:pt x="108" y="78"/>
                    </a:lnTo>
                    <a:lnTo>
                      <a:pt x="109" y="71"/>
                    </a:lnTo>
                    <a:lnTo>
                      <a:pt x="109" y="65"/>
                    </a:lnTo>
                    <a:close/>
                    <a:moveTo>
                      <a:pt x="100" y="65"/>
                    </a:moveTo>
                    <a:lnTo>
                      <a:pt x="99" y="76"/>
                    </a:lnTo>
                    <a:lnTo>
                      <a:pt x="97" y="85"/>
                    </a:lnTo>
                    <a:lnTo>
                      <a:pt x="92" y="95"/>
                    </a:lnTo>
                    <a:lnTo>
                      <a:pt x="87" y="103"/>
                    </a:lnTo>
                    <a:lnTo>
                      <a:pt x="80" y="109"/>
                    </a:lnTo>
                    <a:lnTo>
                      <a:pt x="73" y="114"/>
                    </a:lnTo>
                    <a:lnTo>
                      <a:pt x="64" y="118"/>
                    </a:lnTo>
                    <a:lnTo>
                      <a:pt x="55" y="119"/>
                    </a:lnTo>
                    <a:lnTo>
                      <a:pt x="46" y="118"/>
                    </a:lnTo>
                    <a:lnTo>
                      <a:pt x="38" y="114"/>
                    </a:lnTo>
                    <a:lnTo>
                      <a:pt x="30" y="109"/>
                    </a:lnTo>
                    <a:lnTo>
                      <a:pt x="22" y="103"/>
                    </a:lnTo>
                    <a:lnTo>
                      <a:pt x="17" y="95"/>
                    </a:lnTo>
                    <a:lnTo>
                      <a:pt x="13" y="85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10" y="54"/>
                    </a:lnTo>
                    <a:lnTo>
                      <a:pt x="13" y="43"/>
                    </a:lnTo>
                    <a:lnTo>
                      <a:pt x="17" y="35"/>
                    </a:lnTo>
                    <a:lnTo>
                      <a:pt x="22" y="26"/>
                    </a:lnTo>
                    <a:lnTo>
                      <a:pt x="30" y="20"/>
                    </a:lnTo>
                    <a:lnTo>
                      <a:pt x="38" y="16"/>
                    </a:lnTo>
                    <a:lnTo>
                      <a:pt x="46" y="12"/>
                    </a:lnTo>
                    <a:lnTo>
                      <a:pt x="55" y="11"/>
                    </a:lnTo>
                    <a:lnTo>
                      <a:pt x="64" y="12"/>
                    </a:lnTo>
                    <a:lnTo>
                      <a:pt x="73" y="16"/>
                    </a:lnTo>
                    <a:lnTo>
                      <a:pt x="80" y="20"/>
                    </a:lnTo>
                    <a:lnTo>
                      <a:pt x="87" y="26"/>
                    </a:lnTo>
                    <a:lnTo>
                      <a:pt x="92" y="35"/>
                    </a:lnTo>
                    <a:lnTo>
                      <a:pt x="97" y="43"/>
                    </a:lnTo>
                    <a:lnTo>
                      <a:pt x="99" y="54"/>
                    </a:lnTo>
                    <a:lnTo>
                      <a:pt x="100" y="65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95"/>
              <p:cNvSpPr>
                <a:spLocks noEditPoints="1"/>
              </p:cNvSpPr>
              <p:nvPr/>
            </p:nvSpPr>
            <p:spPr bwMode="auto">
              <a:xfrm>
                <a:off x="1152" y="2649"/>
                <a:ext cx="20" cy="20"/>
              </a:xfrm>
              <a:custGeom>
                <a:avLst/>
                <a:gdLst>
                  <a:gd name="T0" fmla="*/ 99 w 100"/>
                  <a:gd name="T1" fmla="*/ 48 h 119"/>
                  <a:gd name="T2" fmla="*/ 91 w 100"/>
                  <a:gd name="T3" fmla="*/ 26 h 119"/>
                  <a:gd name="T4" fmla="*/ 78 w 100"/>
                  <a:gd name="T5" fmla="*/ 11 h 119"/>
                  <a:gd name="T6" fmla="*/ 60 w 100"/>
                  <a:gd name="T7" fmla="*/ 1 h 119"/>
                  <a:gd name="T8" fmla="*/ 40 w 100"/>
                  <a:gd name="T9" fmla="*/ 1 h 119"/>
                  <a:gd name="T10" fmla="*/ 22 w 100"/>
                  <a:gd name="T11" fmla="*/ 11 h 119"/>
                  <a:gd name="T12" fmla="*/ 8 w 100"/>
                  <a:gd name="T13" fmla="*/ 26 h 119"/>
                  <a:gd name="T14" fmla="*/ 1 w 100"/>
                  <a:gd name="T15" fmla="*/ 48 h 119"/>
                  <a:gd name="T16" fmla="*/ 1 w 100"/>
                  <a:gd name="T17" fmla="*/ 72 h 119"/>
                  <a:gd name="T18" fmla="*/ 8 w 100"/>
                  <a:gd name="T19" fmla="*/ 93 h 119"/>
                  <a:gd name="T20" fmla="*/ 22 w 100"/>
                  <a:gd name="T21" fmla="*/ 109 h 119"/>
                  <a:gd name="T22" fmla="*/ 40 w 100"/>
                  <a:gd name="T23" fmla="*/ 117 h 119"/>
                  <a:gd name="T24" fmla="*/ 60 w 100"/>
                  <a:gd name="T25" fmla="*/ 117 h 119"/>
                  <a:gd name="T26" fmla="*/ 78 w 100"/>
                  <a:gd name="T27" fmla="*/ 109 h 119"/>
                  <a:gd name="T28" fmla="*/ 91 w 100"/>
                  <a:gd name="T29" fmla="*/ 93 h 119"/>
                  <a:gd name="T30" fmla="*/ 99 w 100"/>
                  <a:gd name="T31" fmla="*/ 72 h 119"/>
                  <a:gd name="T32" fmla="*/ 91 w 100"/>
                  <a:gd name="T33" fmla="*/ 60 h 119"/>
                  <a:gd name="T34" fmla="*/ 87 w 100"/>
                  <a:gd name="T35" fmla="*/ 79 h 119"/>
                  <a:gd name="T36" fmla="*/ 79 w 100"/>
                  <a:gd name="T37" fmla="*/ 95 h 119"/>
                  <a:gd name="T38" fmla="*/ 66 w 100"/>
                  <a:gd name="T39" fmla="*/ 104 h 119"/>
                  <a:gd name="T40" fmla="*/ 50 w 100"/>
                  <a:gd name="T41" fmla="*/ 108 h 119"/>
                  <a:gd name="T42" fmla="*/ 34 w 100"/>
                  <a:gd name="T43" fmla="*/ 104 h 119"/>
                  <a:gd name="T44" fmla="*/ 20 w 100"/>
                  <a:gd name="T45" fmla="*/ 95 h 119"/>
                  <a:gd name="T46" fmla="*/ 12 w 100"/>
                  <a:gd name="T47" fmla="*/ 79 h 119"/>
                  <a:gd name="T48" fmla="*/ 9 w 100"/>
                  <a:gd name="T49" fmla="*/ 60 h 119"/>
                  <a:gd name="T50" fmla="*/ 12 w 100"/>
                  <a:gd name="T51" fmla="*/ 41 h 119"/>
                  <a:gd name="T52" fmla="*/ 20 w 100"/>
                  <a:gd name="T53" fmla="*/ 25 h 119"/>
                  <a:gd name="T54" fmla="*/ 34 w 100"/>
                  <a:gd name="T55" fmla="*/ 15 h 119"/>
                  <a:gd name="T56" fmla="*/ 50 w 100"/>
                  <a:gd name="T57" fmla="*/ 11 h 119"/>
                  <a:gd name="T58" fmla="*/ 66 w 100"/>
                  <a:gd name="T59" fmla="*/ 15 h 119"/>
                  <a:gd name="T60" fmla="*/ 79 w 100"/>
                  <a:gd name="T61" fmla="*/ 25 h 119"/>
                  <a:gd name="T62" fmla="*/ 87 w 100"/>
                  <a:gd name="T63" fmla="*/ 41 h 119"/>
                  <a:gd name="T64" fmla="*/ 91 w 100"/>
                  <a:gd name="T65" fmla="*/ 6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0" h="119">
                    <a:moveTo>
                      <a:pt x="100" y="60"/>
                    </a:moveTo>
                    <a:lnTo>
                      <a:pt x="99" y="48"/>
                    </a:lnTo>
                    <a:lnTo>
                      <a:pt x="96" y="37"/>
                    </a:lnTo>
                    <a:lnTo>
                      <a:pt x="91" y="26"/>
                    </a:lnTo>
                    <a:lnTo>
                      <a:pt x="85" y="18"/>
                    </a:lnTo>
                    <a:lnTo>
                      <a:pt x="78" y="11"/>
                    </a:lnTo>
                    <a:lnTo>
                      <a:pt x="69" y="5"/>
                    </a:lnTo>
                    <a:lnTo>
                      <a:pt x="60" y="1"/>
                    </a:lnTo>
                    <a:lnTo>
                      <a:pt x="50" y="0"/>
                    </a:lnTo>
                    <a:lnTo>
                      <a:pt x="40" y="1"/>
                    </a:lnTo>
                    <a:lnTo>
                      <a:pt x="31" y="5"/>
                    </a:lnTo>
                    <a:lnTo>
                      <a:pt x="22" y="11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4" y="37"/>
                    </a:lnTo>
                    <a:lnTo>
                      <a:pt x="1" y="48"/>
                    </a:lnTo>
                    <a:lnTo>
                      <a:pt x="0" y="60"/>
                    </a:lnTo>
                    <a:lnTo>
                      <a:pt x="1" y="72"/>
                    </a:lnTo>
                    <a:lnTo>
                      <a:pt x="4" y="83"/>
                    </a:lnTo>
                    <a:lnTo>
                      <a:pt x="8" y="93"/>
                    </a:lnTo>
                    <a:lnTo>
                      <a:pt x="14" y="102"/>
                    </a:lnTo>
                    <a:lnTo>
                      <a:pt x="22" y="109"/>
                    </a:lnTo>
                    <a:lnTo>
                      <a:pt x="31" y="115"/>
                    </a:lnTo>
                    <a:lnTo>
                      <a:pt x="40" y="117"/>
                    </a:lnTo>
                    <a:lnTo>
                      <a:pt x="50" y="119"/>
                    </a:lnTo>
                    <a:lnTo>
                      <a:pt x="60" y="117"/>
                    </a:lnTo>
                    <a:lnTo>
                      <a:pt x="69" y="115"/>
                    </a:lnTo>
                    <a:lnTo>
                      <a:pt x="78" y="109"/>
                    </a:lnTo>
                    <a:lnTo>
                      <a:pt x="85" y="102"/>
                    </a:lnTo>
                    <a:lnTo>
                      <a:pt x="91" y="93"/>
                    </a:lnTo>
                    <a:lnTo>
                      <a:pt x="96" y="83"/>
                    </a:lnTo>
                    <a:lnTo>
                      <a:pt x="99" y="72"/>
                    </a:lnTo>
                    <a:lnTo>
                      <a:pt x="100" y="60"/>
                    </a:lnTo>
                    <a:close/>
                    <a:moveTo>
                      <a:pt x="91" y="60"/>
                    </a:moveTo>
                    <a:lnTo>
                      <a:pt x="90" y="69"/>
                    </a:lnTo>
                    <a:lnTo>
                      <a:pt x="87" y="79"/>
                    </a:lnTo>
                    <a:lnTo>
                      <a:pt x="84" y="87"/>
                    </a:lnTo>
                    <a:lnTo>
                      <a:pt x="79" y="95"/>
                    </a:lnTo>
                    <a:lnTo>
                      <a:pt x="73" y="101"/>
                    </a:lnTo>
                    <a:lnTo>
                      <a:pt x="66" y="104"/>
                    </a:lnTo>
                    <a:lnTo>
                      <a:pt x="58" y="108"/>
                    </a:lnTo>
                    <a:lnTo>
                      <a:pt x="50" y="108"/>
                    </a:lnTo>
                    <a:lnTo>
                      <a:pt x="42" y="108"/>
                    </a:lnTo>
                    <a:lnTo>
                      <a:pt x="34" y="104"/>
                    </a:lnTo>
                    <a:lnTo>
                      <a:pt x="27" y="101"/>
                    </a:lnTo>
                    <a:lnTo>
                      <a:pt x="20" y="95"/>
                    </a:lnTo>
                    <a:lnTo>
                      <a:pt x="16" y="87"/>
                    </a:lnTo>
                    <a:lnTo>
                      <a:pt x="12" y="79"/>
                    </a:lnTo>
                    <a:lnTo>
                      <a:pt x="9" y="69"/>
                    </a:lnTo>
                    <a:lnTo>
                      <a:pt x="9" y="60"/>
                    </a:lnTo>
                    <a:lnTo>
                      <a:pt x="9" y="50"/>
                    </a:lnTo>
                    <a:lnTo>
                      <a:pt x="12" y="41"/>
                    </a:lnTo>
                    <a:lnTo>
                      <a:pt x="16" y="32"/>
                    </a:lnTo>
                    <a:lnTo>
                      <a:pt x="20" y="25"/>
                    </a:lnTo>
                    <a:lnTo>
                      <a:pt x="27" y="19"/>
                    </a:lnTo>
                    <a:lnTo>
                      <a:pt x="34" y="15"/>
                    </a:lnTo>
                    <a:lnTo>
                      <a:pt x="42" y="12"/>
                    </a:lnTo>
                    <a:lnTo>
                      <a:pt x="50" y="11"/>
                    </a:lnTo>
                    <a:lnTo>
                      <a:pt x="58" y="12"/>
                    </a:lnTo>
                    <a:lnTo>
                      <a:pt x="66" y="15"/>
                    </a:lnTo>
                    <a:lnTo>
                      <a:pt x="73" y="19"/>
                    </a:lnTo>
                    <a:lnTo>
                      <a:pt x="79" y="25"/>
                    </a:lnTo>
                    <a:lnTo>
                      <a:pt x="84" y="32"/>
                    </a:lnTo>
                    <a:lnTo>
                      <a:pt x="87" y="41"/>
                    </a:lnTo>
                    <a:lnTo>
                      <a:pt x="90" y="50"/>
                    </a:lnTo>
                    <a:lnTo>
                      <a:pt x="91" y="60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Freeform 96"/>
              <p:cNvSpPr>
                <a:spLocks noEditPoints="1"/>
              </p:cNvSpPr>
              <p:nvPr/>
            </p:nvSpPr>
            <p:spPr bwMode="auto">
              <a:xfrm>
                <a:off x="1152" y="2650"/>
                <a:ext cx="19" cy="18"/>
              </a:xfrm>
              <a:custGeom>
                <a:avLst/>
                <a:gdLst>
                  <a:gd name="T0" fmla="*/ 90 w 91"/>
                  <a:gd name="T1" fmla="*/ 43 h 108"/>
                  <a:gd name="T2" fmla="*/ 83 w 91"/>
                  <a:gd name="T3" fmla="*/ 24 h 108"/>
                  <a:gd name="T4" fmla="*/ 71 w 91"/>
                  <a:gd name="T5" fmla="*/ 9 h 108"/>
                  <a:gd name="T6" fmla="*/ 55 w 91"/>
                  <a:gd name="T7" fmla="*/ 1 h 108"/>
                  <a:gd name="T8" fmla="*/ 37 w 91"/>
                  <a:gd name="T9" fmla="*/ 1 h 108"/>
                  <a:gd name="T10" fmla="*/ 21 w 91"/>
                  <a:gd name="T11" fmla="*/ 9 h 108"/>
                  <a:gd name="T12" fmla="*/ 8 w 91"/>
                  <a:gd name="T13" fmla="*/ 24 h 108"/>
                  <a:gd name="T14" fmla="*/ 1 w 91"/>
                  <a:gd name="T15" fmla="*/ 43 h 108"/>
                  <a:gd name="T16" fmla="*/ 1 w 91"/>
                  <a:gd name="T17" fmla="*/ 65 h 108"/>
                  <a:gd name="T18" fmla="*/ 8 w 91"/>
                  <a:gd name="T19" fmla="*/ 84 h 108"/>
                  <a:gd name="T20" fmla="*/ 21 w 91"/>
                  <a:gd name="T21" fmla="*/ 98 h 108"/>
                  <a:gd name="T22" fmla="*/ 37 w 91"/>
                  <a:gd name="T23" fmla="*/ 107 h 108"/>
                  <a:gd name="T24" fmla="*/ 55 w 91"/>
                  <a:gd name="T25" fmla="*/ 107 h 108"/>
                  <a:gd name="T26" fmla="*/ 71 w 91"/>
                  <a:gd name="T27" fmla="*/ 98 h 108"/>
                  <a:gd name="T28" fmla="*/ 83 w 91"/>
                  <a:gd name="T29" fmla="*/ 84 h 108"/>
                  <a:gd name="T30" fmla="*/ 90 w 91"/>
                  <a:gd name="T31" fmla="*/ 65 h 108"/>
                  <a:gd name="T32" fmla="*/ 82 w 91"/>
                  <a:gd name="T33" fmla="*/ 54 h 108"/>
                  <a:gd name="T34" fmla="*/ 79 w 91"/>
                  <a:gd name="T35" fmla="*/ 71 h 108"/>
                  <a:gd name="T36" fmla="*/ 72 w 91"/>
                  <a:gd name="T37" fmla="*/ 84 h 108"/>
                  <a:gd name="T38" fmla="*/ 60 w 91"/>
                  <a:gd name="T39" fmla="*/ 93 h 108"/>
                  <a:gd name="T40" fmla="*/ 46 w 91"/>
                  <a:gd name="T41" fmla="*/ 97 h 108"/>
                  <a:gd name="T42" fmla="*/ 32 w 91"/>
                  <a:gd name="T43" fmla="*/ 93 h 108"/>
                  <a:gd name="T44" fmla="*/ 21 w 91"/>
                  <a:gd name="T45" fmla="*/ 84 h 108"/>
                  <a:gd name="T46" fmla="*/ 12 w 91"/>
                  <a:gd name="T47" fmla="*/ 71 h 108"/>
                  <a:gd name="T48" fmla="*/ 9 w 91"/>
                  <a:gd name="T49" fmla="*/ 54 h 108"/>
                  <a:gd name="T50" fmla="*/ 12 w 91"/>
                  <a:gd name="T51" fmla="*/ 37 h 108"/>
                  <a:gd name="T52" fmla="*/ 21 w 91"/>
                  <a:gd name="T53" fmla="*/ 24 h 108"/>
                  <a:gd name="T54" fmla="*/ 32 w 91"/>
                  <a:gd name="T55" fmla="*/ 14 h 108"/>
                  <a:gd name="T56" fmla="*/ 46 w 91"/>
                  <a:gd name="T57" fmla="*/ 11 h 108"/>
                  <a:gd name="T58" fmla="*/ 60 w 91"/>
                  <a:gd name="T59" fmla="*/ 14 h 108"/>
                  <a:gd name="T60" fmla="*/ 72 w 91"/>
                  <a:gd name="T61" fmla="*/ 24 h 108"/>
                  <a:gd name="T62" fmla="*/ 79 w 91"/>
                  <a:gd name="T63" fmla="*/ 37 h 108"/>
                  <a:gd name="T64" fmla="*/ 82 w 91"/>
                  <a:gd name="T6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108">
                    <a:moveTo>
                      <a:pt x="91" y="54"/>
                    </a:moveTo>
                    <a:lnTo>
                      <a:pt x="90" y="43"/>
                    </a:lnTo>
                    <a:lnTo>
                      <a:pt x="88" y="32"/>
                    </a:lnTo>
                    <a:lnTo>
                      <a:pt x="83" y="24"/>
                    </a:lnTo>
                    <a:lnTo>
                      <a:pt x="78" y="15"/>
                    </a:lnTo>
                    <a:lnTo>
                      <a:pt x="71" y="9"/>
                    </a:lnTo>
                    <a:lnTo>
                      <a:pt x="64" y="3"/>
                    </a:lnTo>
                    <a:lnTo>
                      <a:pt x="55" y="1"/>
                    </a:lnTo>
                    <a:lnTo>
                      <a:pt x="46" y="0"/>
                    </a:lnTo>
                    <a:lnTo>
                      <a:pt x="37" y="1"/>
                    </a:lnTo>
                    <a:lnTo>
                      <a:pt x="29" y="3"/>
                    </a:lnTo>
                    <a:lnTo>
                      <a:pt x="21" y="9"/>
                    </a:lnTo>
                    <a:lnTo>
                      <a:pt x="13" y="15"/>
                    </a:lnTo>
                    <a:lnTo>
                      <a:pt x="8" y="24"/>
                    </a:lnTo>
                    <a:lnTo>
                      <a:pt x="4" y="32"/>
                    </a:lnTo>
                    <a:lnTo>
                      <a:pt x="1" y="43"/>
                    </a:lnTo>
                    <a:lnTo>
                      <a:pt x="0" y="54"/>
                    </a:lnTo>
                    <a:lnTo>
                      <a:pt x="1" y="65"/>
                    </a:lnTo>
                    <a:lnTo>
                      <a:pt x="4" y="74"/>
                    </a:lnTo>
                    <a:lnTo>
                      <a:pt x="8" y="84"/>
                    </a:lnTo>
                    <a:lnTo>
                      <a:pt x="13" y="92"/>
                    </a:lnTo>
                    <a:lnTo>
                      <a:pt x="21" y="98"/>
                    </a:lnTo>
                    <a:lnTo>
                      <a:pt x="29" y="103"/>
                    </a:lnTo>
                    <a:lnTo>
                      <a:pt x="37" y="107"/>
                    </a:lnTo>
                    <a:lnTo>
                      <a:pt x="46" y="108"/>
                    </a:lnTo>
                    <a:lnTo>
                      <a:pt x="55" y="107"/>
                    </a:lnTo>
                    <a:lnTo>
                      <a:pt x="64" y="103"/>
                    </a:lnTo>
                    <a:lnTo>
                      <a:pt x="71" y="98"/>
                    </a:lnTo>
                    <a:lnTo>
                      <a:pt x="78" y="92"/>
                    </a:lnTo>
                    <a:lnTo>
                      <a:pt x="83" y="84"/>
                    </a:lnTo>
                    <a:lnTo>
                      <a:pt x="88" y="74"/>
                    </a:lnTo>
                    <a:lnTo>
                      <a:pt x="90" y="65"/>
                    </a:lnTo>
                    <a:lnTo>
                      <a:pt x="91" y="54"/>
                    </a:lnTo>
                    <a:close/>
                    <a:moveTo>
                      <a:pt x="82" y="54"/>
                    </a:moveTo>
                    <a:lnTo>
                      <a:pt x="81" y="62"/>
                    </a:lnTo>
                    <a:lnTo>
                      <a:pt x="79" y="71"/>
                    </a:lnTo>
                    <a:lnTo>
                      <a:pt x="76" y="78"/>
                    </a:lnTo>
                    <a:lnTo>
                      <a:pt x="72" y="84"/>
                    </a:lnTo>
                    <a:lnTo>
                      <a:pt x="66" y="90"/>
                    </a:lnTo>
                    <a:lnTo>
                      <a:pt x="60" y="93"/>
                    </a:lnTo>
                    <a:lnTo>
                      <a:pt x="53" y="96"/>
                    </a:lnTo>
                    <a:lnTo>
                      <a:pt x="46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6" y="90"/>
                    </a:lnTo>
                    <a:lnTo>
                      <a:pt x="21" y="84"/>
                    </a:lnTo>
                    <a:lnTo>
                      <a:pt x="15" y="78"/>
                    </a:lnTo>
                    <a:lnTo>
                      <a:pt x="12" y="71"/>
                    </a:lnTo>
                    <a:lnTo>
                      <a:pt x="10" y="62"/>
                    </a:lnTo>
                    <a:lnTo>
                      <a:pt x="9" y="54"/>
                    </a:lnTo>
                    <a:lnTo>
                      <a:pt x="10" y="45"/>
                    </a:lnTo>
                    <a:lnTo>
                      <a:pt x="12" y="37"/>
                    </a:lnTo>
                    <a:lnTo>
                      <a:pt x="15" y="30"/>
                    </a:lnTo>
                    <a:lnTo>
                      <a:pt x="21" y="24"/>
                    </a:lnTo>
                    <a:lnTo>
                      <a:pt x="26" y="18"/>
                    </a:lnTo>
                    <a:lnTo>
                      <a:pt x="32" y="14"/>
                    </a:lnTo>
                    <a:lnTo>
                      <a:pt x="39" y="12"/>
                    </a:lnTo>
                    <a:lnTo>
                      <a:pt x="46" y="11"/>
                    </a:lnTo>
                    <a:lnTo>
                      <a:pt x="53" y="12"/>
                    </a:lnTo>
                    <a:lnTo>
                      <a:pt x="60" y="14"/>
                    </a:lnTo>
                    <a:lnTo>
                      <a:pt x="66" y="18"/>
                    </a:lnTo>
                    <a:lnTo>
                      <a:pt x="72" y="24"/>
                    </a:lnTo>
                    <a:lnTo>
                      <a:pt x="76" y="30"/>
                    </a:lnTo>
                    <a:lnTo>
                      <a:pt x="79" y="37"/>
                    </a:lnTo>
                    <a:lnTo>
                      <a:pt x="81" y="45"/>
                    </a:lnTo>
                    <a:lnTo>
                      <a:pt x="82" y="54"/>
                    </a:lnTo>
                    <a:close/>
                  </a:path>
                </a:pathLst>
              </a:custGeom>
              <a:solidFill>
                <a:srgbClr val="FAE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Freeform 97"/>
              <p:cNvSpPr>
                <a:spLocks noEditPoints="1"/>
              </p:cNvSpPr>
              <p:nvPr/>
            </p:nvSpPr>
            <p:spPr bwMode="auto">
              <a:xfrm>
                <a:off x="1153" y="2651"/>
                <a:ext cx="17" cy="16"/>
              </a:xfrm>
              <a:custGeom>
                <a:avLst/>
                <a:gdLst>
                  <a:gd name="T0" fmla="*/ 81 w 82"/>
                  <a:gd name="T1" fmla="*/ 39 h 97"/>
                  <a:gd name="T2" fmla="*/ 75 w 82"/>
                  <a:gd name="T3" fmla="*/ 21 h 97"/>
                  <a:gd name="T4" fmla="*/ 64 w 82"/>
                  <a:gd name="T5" fmla="*/ 8 h 97"/>
                  <a:gd name="T6" fmla="*/ 49 w 82"/>
                  <a:gd name="T7" fmla="*/ 1 h 97"/>
                  <a:gd name="T8" fmla="*/ 33 w 82"/>
                  <a:gd name="T9" fmla="*/ 1 h 97"/>
                  <a:gd name="T10" fmla="*/ 18 w 82"/>
                  <a:gd name="T11" fmla="*/ 8 h 97"/>
                  <a:gd name="T12" fmla="*/ 7 w 82"/>
                  <a:gd name="T13" fmla="*/ 21 h 97"/>
                  <a:gd name="T14" fmla="*/ 0 w 82"/>
                  <a:gd name="T15" fmla="*/ 39 h 97"/>
                  <a:gd name="T16" fmla="*/ 0 w 82"/>
                  <a:gd name="T17" fmla="*/ 58 h 97"/>
                  <a:gd name="T18" fmla="*/ 7 w 82"/>
                  <a:gd name="T19" fmla="*/ 76 h 97"/>
                  <a:gd name="T20" fmla="*/ 18 w 82"/>
                  <a:gd name="T21" fmla="*/ 90 h 97"/>
                  <a:gd name="T22" fmla="*/ 33 w 82"/>
                  <a:gd name="T23" fmla="*/ 97 h 97"/>
                  <a:gd name="T24" fmla="*/ 49 w 82"/>
                  <a:gd name="T25" fmla="*/ 97 h 97"/>
                  <a:gd name="T26" fmla="*/ 64 w 82"/>
                  <a:gd name="T27" fmla="*/ 90 h 97"/>
                  <a:gd name="T28" fmla="*/ 75 w 82"/>
                  <a:gd name="T29" fmla="*/ 76 h 97"/>
                  <a:gd name="T30" fmla="*/ 81 w 82"/>
                  <a:gd name="T31" fmla="*/ 58 h 97"/>
                  <a:gd name="T32" fmla="*/ 73 w 82"/>
                  <a:gd name="T33" fmla="*/ 49 h 97"/>
                  <a:gd name="T34" fmla="*/ 70 w 82"/>
                  <a:gd name="T35" fmla="*/ 63 h 97"/>
                  <a:gd name="T36" fmla="*/ 63 w 82"/>
                  <a:gd name="T37" fmla="*/ 75 h 97"/>
                  <a:gd name="T38" fmla="*/ 53 w 82"/>
                  <a:gd name="T39" fmla="*/ 84 h 97"/>
                  <a:gd name="T40" fmla="*/ 41 w 82"/>
                  <a:gd name="T41" fmla="*/ 86 h 97"/>
                  <a:gd name="T42" fmla="*/ 29 w 82"/>
                  <a:gd name="T43" fmla="*/ 84 h 97"/>
                  <a:gd name="T44" fmla="*/ 19 w 82"/>
                  <a:gd name="T45" fmla="*/ 75 h 97"/>
                  <a:gd name="T46" fmla="*/ 11 w 82"/>
                  <a:gd name="T47" fmla="*/ 63 h 97"/>
                  <a:gd name="T48" fmla="*/ 9 w 82"/>
                  <a:gd name="T49" fmla="*/ 49 h 97"/>
                  <a:gd name="T50" fmla="*/ 11 w 82"/>
                  <a:gd name="T51" fmla="*/ 34 h 97"/>
                  <a:gd name="T52" fmla="*/ 19 w 82"/>
                  <a:gd name="T53" fmla="*/ 22 h 97"/>
                  <a:gd name="T54" fmla="*/ 29 w 82"/>
                  <a:gd name="T55" fmla="*/ 14 h 97"/>
                  <a:gd name="T56" fmla="*/ 41 w 82"/>
                  <a:gd name="T57" fmla="*/ 10 h 97"/>
                  <a:gd name="T58" fmla="*/ 53 w 82"/>
                  <a:gd name="T59" fmla="*/ 14 h 97"/>
                  <a:gd name="T60" fmla="*/ 63 w 82"/>
                  <a:gd name="T61" fmla="*/ 22 h 97"/>
                  <a:gd name="T62" fmla="*/ 70 w 82"/>
                  <a:gd name="T63" fmla="*/ 34 h 97"/>
                  <a:gd name="T64" fmla="*/ 73 w 82"/>
                  <a:gd name="T65" fmla="*/ 4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" h="97">
                    <a:moveTo>
                      <a:pt x="82" y="49"/>
                    </a:moveTo>
                    <a:lnTo>
                      <a:pt x="81" y="39"/>
                    </a:lnTo>
                    <a:lnTo>
                      <a:pt x="78" y="30"/>
                    </a:lnTo>
                    <a:lnTo>
                      <a:pt x="75" y="21"/>
                    </a:lnTo>
                    <a:lnTo>
                      <a:pt x="70" y="14"/>
                    </a:lnTo>
                    <a:lnTo>
                      <a:pt x="64" y="8"/>
                    </a:lnTo>
                    <a:lnTo>
                      <a:pt x="57" y="4"/>
                    </a:lnTo>
                    <a:lnTo>
                      <a:pt x="49" y="1"/>
                    </a:lnTo>
                    <a:lnTo>
                      <a:pt x="41" y="0"/>
                    </a:lnTo>
                    <a:lnTo>
                      <a:pt x="33" y="1"/>
                    </a:lnTo>
                    <a:lnTo>
                      <a:pt x="25" y="4"/>
                    </a:lnTo>
                    <a:lnTo>
                      <a:pt x="18" y="8"/>
                    </a:lnTo>
                    <a:lnTo>
                      <a:pt x="11" y="14"/>
                    </a:lnTo>
                    <a:lnTo>
                      <a:pt x="7" y="21"/>
                    </a:lnTo>
                    <a:lnTo>
                      <a:pt x="3" y="30"/>
                    </a:lnTo>
                    <a:lnTo>
                      <a:pt x="0" y="39"/>
                    </a:lnTo>
                    <a:lnTo>
                      <a:pt x="0" y="49"/>
                    </a:lnTo>
                    <a:lnTo>
                      <a:pt x="0" y="58"/>
                    </a:lnTo>
                    <a:lnTo>
                      <a:pt x="3" y="68"/>
                    </a:lnTo>
                    <a:lnTo>
                      <a:pt x="7" y="76"/>
                    </a:lnTo>
                    <a:lnTo>
                      <a:pt x="11" y="84"/>
                    </a:lnTo>
                    <a:lnTo>
                      <a:pt x="18" y="90"/>
                    </a:lnTo>
                    <a:lnTo>
                      <a:pt x="25" y="93"/>
                    </a:lnTo>
                    <a:lnTo>
                      <a:pt x="33" y="97"/>
                    </a:lnTo>
                    <a:lnTo>
                      <a:pt x="41" y="97"/>
                    </a:lnTo>
                    <a:lnTo>
                      <a:pt x="49" y="97"/>
                    </a:lnTo>
                    <a:lnTo>
                      <a:pt x="57" y="93"/>
                    </a:lnTo>
                    <a:lnTo>
                      <a:pt x="64" y="90"/>
                    </a:lnTo>
                    <a:lnTo>
                      <a:pt x="70" y="84"/>
                    </a:lnTo>
                    <a:lnTo>
                      <a:pt x="75" y="76"/>
                    </a:lnTo>
                    <a:lnTo>
                      <a:pt x="78" y="68"/>
                    </a:lnTo>
                    <a:lnTo>
                      <a:pt x="81" y="58"/>
                    </a:lnTo>
                    <a:lnTo>
                      <a:pt x="82" y="49"/>
                    </a:lnTo>
                    <a:close/>
                    <a:moveTo>
                      <a:pt x="73" y="49"/>
                    </a:moveTo>
                    <a:lnTo>
                      <a:pt x="72" y="56"/>
                    </a:lnTo>
                    <a:lnTo>
                      <a:pt x="70" y="63"/>
                    </a:lnTo>
                    <a:lnTo>
                      <a:pt x="67" y="70"/>
                    </a:lnTo>
                    <a:lnTo>
                      <a:pt x="63" y="75"/>
                    </a:lnTo>
                    <a:lnTo>
                      <a:pt x="59" y="80"/>
                    </a:lnTo>
                    <a:lnTo>
                      <a:pt x="53" y="84"/>
                    </a:lnTo>
                    <a:lnTo>
                      <a:pt x="47" y="86"/>
                    </a:lnTo>
                    <a:lnTo>
                      <a:pt x="41" y="86"/>
                    </a:lnTo>
                    <a:lnTo>
                      <a:pt x="35" y="86"/>
                    </a:lnTo>
                    <a:lnTo>
                      <a:pt x="29" y="84"/>
                    </a:lnTo>
                    <a:lnTo>
                      <a:pt x="24" y="80"/>
                    </a:lnTo>
                    <a:lnTo>
                      <a:pt x="19" y="75"/>
                    </a:lnTo>
                    <a:lnTo>
                      <a:pt x="15" y="70"/>
                    </a:lnTo>
                    <a:lnTo>
                      <a:pt x="11" y="63"/>
                    </a:lnTo>
                    <a:lnTo>
                      <a:pt x="9" y="56"/>
                    </a:lnTo>
                    <a:lnTo>
                      <a:pt x="9" y="49"/>
                    </a:lnTo>
                    <a:lnTo>
                      <a:pt x="9" y="42"/>
                    </a:lnTo>
                    <a:lnTo>
                      <a:pt x="11" y="34"/>
                    </a:lnTo>
                    <a:lnTo>
                      <a:pt x="15" y="27"/>
                    </a:lnTo>
                    <a:lnTo>
                      <a:pt x="19" y="22"/>
                    </a:lnTo>
                    <a:lnTo>
                      <a:pt x="24" y="18"/>
                    </a:lnTo>
                    <a:lnTo>
                      <a:pt x="29" y="14"/>
                    </a:lnTo>
                    <a:lnTo>
                      <a:pt x="35" y="12"/>
                    </a:lnTo>
                    <a:lnTo>
                      <a:pt x="41" y="10"/>
                    </a:lnTo>
                    <a:lnTo>
                      <a:pt x="47" y="12"/>
                    </a:lnTo>
                    <a:lnTo>
                      <a:pt x="53" y="14"/>
                    </a:lnTo>
                    <a:lnTo>
                      <a:pt x="59" y="18"/>
                    </a:lnTo>
                    <a:lnTo>
                      <a:pt x="63" y="22"/>
                    </a:lnTo>
                    <a:lnTo>
                      <a:pt x="67" y="27"/>
                    </a:lnTo>
                    <a:lnTo>
                      <a:pt x="70" y="34"/>
                    </a:lnTo>
                    <a:lnTo>
                      <a:pt x="72" y="42"/>
                    </a:lnTo>
                    <a:lnTo>
                      <a:pt x="73" y="49"/>
                    </a:lnTo>
                    <a:close/>
                  </a:path>
                </a:pathLst>
              </a:custGeom>
              <a:solidFill>
                <a:srgbClr val="FBE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Freeform 98"/>
              <p:cNvSpPr>
                <a:spLocks noEditPoints="1"/>
              </p:cNvSpPr>
              <p:nvPr/>
            </p:nvSpPr>
            <p:spPr bwMode="auto">
              <a:xfrm>
                <a:off x="1154" y="2652"/>
                <a:ext cx="15" cy="14"/>
              </a:xfrm>
              <a:custGeom>
                <a:avLst/>
                <a:gdLst>
                  <a:gd name="T0" fmla="*/ 72 w 73"/>
                  <a:gd name="T1" fmla="*/ 34 h 86"/>
                  <a:gd name="T2" fmla="*/ 67 w 73"/>
                  <a:gd name="T3" fmla="*/ 19 h 86"/>
                  <a:gd name="T4" fmla="*/ 57 w 73"/>
                  <a:gd name="T5" fmla="*/ 7 h 86"/>
                  <a:gd name="T6" fmla="*/ 44 w 73"/>
                  <a:gd name="T7" fmla="*/ 1 h 86"/>
                  <a:gd name="T8" fmla="*/ 30 w 73"/>
                  <a:gd name="T9" fmla="*/ 1 h 86"/>
                  <a:gd name="T10" fmla="*/ 17 w 73"/>
                  <a:gd name="T11" fmla="*/ 7 h 86"/>
                  <a:gd name="T12" fmla="*/ 6 w 73"/>
                  <a:gd name="T13" fmla="*/ 19 h 86"/>
                  <a:gd name="T14" fmla="*/ 1 w 73"/>
                  <a:gd name="T15" fmla="*/ 34 h 86"/>
                  <a:gd name="T16" fmla="*/ 1 w 73"/>
                  <a:gd name="T17" fmla="*/ 51 h 86"/>
                  <a:gd name="T18" fmla="*/ 6 w 73"/>
                  <a:gd name="T19" fmla="*/ 67 h 86"/>
                  <a:gd name="T20" fmla="*/ 17 w 73"/>
                  <a:gd name="T21" fmla="*/ 79 h 86"/>
                  <a:gd name="T22" fmla="*/ 30 w 73"/>
                  <a:gd name="T23" fmla="*/ 85 h 86"/>
                  <a:gd name="T24" fmla="*/ 44 w 73"/>
                  <a:gd name="T25" fmla="*/ 85 h 86"/>
                  <a:gd name="T26" fmla="*/ 57 w 73"/>
                  <a:gd name="T27" fmla="*/ 79 h 86"/>
                  <a:gd name="T28" fmla="*/ 67 w 73"/>
                  <a:gd name="T29" fmla="*/ 67 h 86"/>
                  <a:gd name="T30" fmla="*/ 72 w 73"/>
                  <a:gd name="T31" fmla="*/ 51 h 86"/>
                  <a:gd name="T32" fmla="*/ 64 w 73"/>
                  <a:gd name="T33" fmla="*/ 43 h 86"/>
                  <a:gd name="T34" fmla="*/ 62 w 73"/>
                  <a:gd name="T35" fmla="*/ 55 h 86"/>
                  <a:gd name="T36" fmla="*/ 56 w 73"/>
                  <a:gd name="T37" fmla="*/ 66 h 86"/>
                  <a:gd name="T38" fmla="*/ 48 w 73"/>
                  <a:gd name="T39" fmla="*/ 73 h 86"/>
                  <a:gd name="T40" fmla="*/ 37 w 73"/>
                  <a:gd name="T41" fmla="*/ 75 h 86"/>
                  <a:gd name="T42" fmla="*/ 27 w 73"/>
                  <a:gd name="T43" fmla="*/ 73 h 86"/>
                  <a:gd name="T44" fmla="*/ 18 w 73"/>
                  <a:gd name="T45" fmla="*/ 66 h 86"/>
                  <a:gd name="T46" fmla="*/ 12 w 73"/>
                  <a:gd name="T47" fmla="*/ 55 h 86"/>
                  <a:gd name="T48" fmla="*/ 10 w 73"/>
                  <a:gd name="T49" fmla="*/ 43 h 86"/>
                  <a:gd name="T50" fmla="*/ 12 w 73"/>
                  <a:gd name="T51" fmla="*/ 30 h 86"/>
                  <a:gd name="T52" fmla="*/ 18 w 73"/>
                  <a:gd name="T53" fmla="*/ 20 h 86"/>
                  <a:gd name="T54" fmla="*/ 27 w 73"/>
                  <a:gd name="T55" fmla="*/ 13 h 86"/>
                  <a:gd name="T56" fmla="*/ 37 w 73"/>
                  <a:gd name="T57" fmla="*/ 10 h 86"/>
                  <a:gd name="T58" fmla="*/ 48 w 73"/>
                  <a:gd name="T59" fmla="*/ 13 h 86"/>
                  <a:gd name="T60" fmla="*/ 56 w 73"/>
                  <a:gd name="T61" fmla="*/ 20 h 86"/>
                  <a:gd name="T62" fmla="*/ 62 w 73"/>
                  <a:gd name="T63" fmla="*/ 30 h 86"/>
                  <a:gd name="T64" fmla="*/ 64 w 73"/>
                  <a:gd name="T65" fmla="*/ 4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3" h="86">
                    <a:moveTo>
                      <a:pt x="73" y="43"/>
                    </a:moveTo>
                    <a:lnTo>
                      <a:pt x="72" y="34"/>
                    </a:lnTo>
                    <a:lnTo>
                      <a:pt x="70" y="26"/>
                    </a:lnTo>
                    <a:lnTo>
                      <a:pt x="67" y="19"/>
                    </a:lnTo>
                    <a:lnTo>
                      <a:pt x="63" y="13"/>
                    </a:lnTo>
                    <a:lnTo>
                      <a:pt x="57" y="7"/>
                    </a:lnTo>
                    <a:lnTo>
                      <a:pt x="51" y="3"/>
                    </a:lnTo>
                    <a:lnTo>
                      <a:pt x="44" y="1"/>
                    </a:lnTo>
                    <a:lnTo>
                      <a:pt x="37" y="0"/>
                    </a:lnTo>
                    <a:lnTo>
                      <a:pt x="30" y="1"/>
                    </a:lnTo>
                    <a:lnTo>
                      <a:pt x="23" y="3"/>
                    </a:lnTo>
                    <a:lnTo>
                      <a:pt x="17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1" y="34"/>
                    </a:lnTo>
                    <a:lnTo>
                      <a:pt x="0" y="43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6" y="67"/>
                    </a:lnTo>
                    <a:lnTo>
                      <a:pt x="12" y="73"/>
                    </a:lnTo>
                    <a:lnTo>
                      <a:pt x="17" y="79"/>
                    </a:lnTo>
                    <a:lnTo>
                      <a:pt x="23" y="82"/>
                    </a:lnTo>
                    <a:lnTo>
                      <a:pt x="30" y="85"/>
                    </a:lnTo>
                    <a:lnTo>
                      <a:pt x="37" y="86"/>
                    </a:lnTo>
                    <a:lnTo>
                      <a:pt x="44" y="85"/>
                    </a:lnTo>
                    <a:lnTo>
                      <a:pt x="51" y="82"/>
                    </a:lnTo>
                    <a:lnTo>
                      <a:pt x="57" y="79"/>
                    </a:lnTo>
                    <a:lnTo>
                      <a:pt x="63" y="73"/>
                    </a:lnTo>
                    <a:lnTo>
                      <a:pt x="67" y="67"/>
                    </a:lnTo>
                    <a:lnTo>
                      <a:pt x="70" y="60"/>
                    </a:lnTo>
                    <a:lnTo>
                      <a:pt x="72" y="51"/>
                    </a:lnTo>
                    <a:lnTo>
                      <a:pt x="73" y="43"/>
                    </a:lnTo>
                    <a:close/>
                    <a:moveTo>
                      <a:pt x="64" y="43"/>
                    </a:moveTo>
                    <a:lnTo>
                      <a:pt x="64" y="49"/>
                    </a:lnTo>
                    <a:lnTo>
                      <a:pt x="62" y="55"/>
                    </a:lnTo>
                    <a:lnTo>
                      <a:pt x="59" y="61"/>
                    </a:lnTo>
                    <a:lnTo>
                      <a:pt x="56" y="66"/>
                    </a:lnTo>
                    <a:lnTo>
                      <a:pt x="52" y="69"/>
                    </a:lnTo>
                    <a:lnTo>
                      <a:pt x="48" y="73"/>
                    </a:lnTo>
                    <a:lnTo>
                      <a:pt x="43" y="74"/>
                    </a:lnTo>
                    <a:lnTo>
                      <a:pt x="37" y="75"/>
                    </a:lnTo>
                    <a:lnTo>
                      <a:pt x="32" y="74"/>
                    </a:lnTo>
                    <a:lnTo>
                      <a:pt x="27" y="73"/>
                    </a:lnTo>
                    <a:lnTo>
                      <a:pt x="22" y="69"/>
                    </a:lnTo>
                    <a:lnTo>
                      <a:pt x="18" y="66"/>
                    </a:lnTo>
                    <a:lnTo>
                      <a:pt x="15" y="61"/>
                    </a:lnTo>
                    <a:lnTo>
                      <a:pt x="12" y="55"/>
                    </a:lnTo>
                    <a:lnTo>
                      <a:pt x="11" y="49"/>
                    </a:lnTo>
                    <a:lnTo>
                      <a:pt x="10" y="43"/>
                    </a:lnTo>
                    <a:lnTo>
                      <a:pt x="11" y="37"/>
                    </a:lnTo>
                    <a:lnTo>
                      <a:pt x="12" y="30"/>
                    </a:lnTo>
                    <a:lnTo>
                      <a:pt x="15" y="25"/>
                    </a:lnTo>
                    <a:lnTo>
                      <a:pt x="18" y="20"/>
                    </a:lnTo>
                    <a:lnTo>
                      <a:pt x="22" y="16"/>
                    </a:lnTo>
                    <a:lnTo>
                      <a:pt x="27" y="13"/>
                    </a:lnTo>
                    <a:lnTo>
                      <a:pt x="32" y="12"/>
                    </a:lnTo>
                    <a:lnTo>
                      <a:pt x="37" y="10"/>
                    </a:lnTo>
                    <a:lnTo>
                      <a:pt x="43" y="12"/>
                    </a:lnTo>
                    <a:lnTo>
                      <a:pt x="48" y="13"/>
                    </a:lnTo>
                    <a:lnTo>
                      <a:pt x="52" y="16"/>
                    </a:lnTo>
                    <a:lnTo>
                      <a:pt x="56" y="20"/>
                    </a:lnTo>
                    <a:lnTo>
                      <a:pt x="59" y="25"/>
                    </a:lnTo>
                    <a:lnTo>
                      <a:pt x="62" y="30"/>
                    </a:lnTo>
                    <a:lnTo>
                      <a:pt x="64" y="37"/>
                    </a:lnTo>
                    <a:lnTo>
                      <a:pt x="64" y="43"/>
                    </a:lnTo>
                    <a:close/>
                  </a:path>
                </a:pathLst>
              </a:custGeom>
              <a:solidFill>
                <a:srgbClr val="FBE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Freeform 99"/>
              <p:cNvSpPr>
                <a:spLocks noEditPoints="1"/>
              </p:cNvSpPr>
              <p:nvPr/>
            </p:nvSpPr>
            <p:spPr bwMode="auto">
              <a:xfrm>
                <a:off x="1155" y="2653"/>
                <a:ext cx="13" cy="12"/>
              </a:xfrm>
              <a:custGeom>
                <a:avLst/>
                <a:gdLst>
                  <a:gd name="T0" fmla="*/ 63 w 64"/>
                  <a:gd name="T1" fmla="*/ 32 h 76"/>
                  <a:gd name="T2" fmla="*/ 58 w 64"/>
                  <a:gd name="T3" fmla="*/ 17 h 76"/>
                  <a:gd name="T4" fmla="*/ 50 w 64"/>
                  <a:gd name="T5" fmla="*/ 8 h 76"/>
                  <a:gd name="T6" fmla="*/ 38 w 64"/>
                  <a:gd name="T7" fmla="*/ 2 h 76"/>
                  <a:gd name="T8" fmla="*/ 26 w 64"/>
                  <a:gd name="T9" fmla="*/ 2 h 76"/>
                  <a:gd name="T10" fmla="*/ 15 w 64"/>
                  <a:gd name="T11" fmla="*/ 8 h 76"/>
                  <a:gd name="T12" fmla="*/ 6 w 64"/>
                  <a:gd name="T13" fmla="*/ 17 h 76"/>
                  <a:gd name="T14" fmla="*/ 0 w 64"/>
                  <a:gd name="T15" fmla="*/ 32 h 76"/>
                  <a:gd name="T16" fmla="*/ 0 w 64"/>
                  <a:gd name="T17" fmla="*/ 46 h 76"/>
                  <a:gd name="T18" fmla="*/ 6 w 64"/>
                  <a:gd name="T19" fmla="*/ 60 h 76"/>
                  <a:gd name="T20" fmla="*/ 15 w 64"/>
                  <a:gd name="T21" fmla="*/ 70 h 76"/>
                  <a:gd name="T22" fmla="*/ 26 w 64"/>
                  <a:gd name="T23" fmla="*/ 76 h 76"/>
                  <a:gd name="T24" fmla="*/ 38 w 64"/>
                  <a:gd name="T25" fmla="*/ 76 h 76"/>
                  <a:gd name="T26" fmla="*/ 50 w 64"/>
                  <a:gd name="T27" fmla="*/ 70 h 76"/>
                  <a:gd name="T28" fmla="*/ 58 w 64"/>
                  <a:gd name="T29" fmla="*/ 60 h 76"/>
                  <a:gd name="T30" fmla="*/ 63 w 64"/>
                  <a:gd name="T31" fmla="*/ 46 h 76"/>
                  <a:gd name="T32" fmla="*/ 55 w 64"/>
                  <a:gd name="T33" fmla="*/ 39 h 76"/>
                  <a:gd name="T34" fmla="*/ 53 w 64"/>
                  <a:gd name="T35" fmla="*/ 50 h 76"/>
                  <a:gd name="T36" fmla="*/ 48 w 64"/>
                  <a:gd name="T37" fmla="*/ 58 h 76"/>
                  <a:gd name="T38" fmla="*/ 41 w 64"/>
                  <a:gd name="T39" fmla="*/ 64 h 76"/>
                  <a:gd name="T40" fmla="*/ 32 w 64"/>
                  <a:gd name="T41" fmla="*/ 65 h 76"/>
                  <a:gd name="T42" fmla="*/ 23 w 64"/>
                  <a:gd name="T43" fmla="*/ 64 h 76"/>
                  <a:gd name="T44" fmla="*/ 16 w 64"/>
                  <a:gd name="T45" fmla="*/ 58 h 76"/>
                  <a:gd name="T46" fmla="*/ 11 w 64"/>
                  <a:gd name="T47" fmla="*/ 50 h 76"/>
                  <a:gd name="T48" fmla="*/ 10 w 64"/>
                  <a:gd name="T49" fmla="*/ 39 h 76"/>
                  <a:gd name="T50" fmla="*/ 11 w 64"/>
                  <a:gd name="T51" fmla="*/ 28 h 76"/>
                  <a:gd name="T52" fmla="*/ 16 w 64"/>
                  <a:gd name="T53" fmla="*/ 20 h 76"/>
                  <a:gd name="T54" fmla="*/ 23 w 64"/>
                  <a:gd name="T55" fmla="*/ 14 h 76"/>
                  <a:gd name="T56" fmla="*/ 32 w 64"/>
                  <a:gd name="T57" fmla="*/ 11 h 76"/>
                  <a:gd name="T58" fmla="*/ 41 w 64"/>
                  <a:gd name="T59" fmla="*/ 14 h 76"/>
                  <a:gd name="T60" fmla="*/ 48 w 64"/>
                  <a:gd name="T61" fmla="*/ 20 h 76"/>
                  <a:gd name="T62" fmla="*/ 53 w 64"/>
                  <a:gd name="T63" fmla="*/ 28 h 76"/>
                  <a:gd name="T64" fmla="*/ 55 w 64"/>
                  <a:gd name="T65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" h="76">
                    <a:moveTo>
                      <a:pt x="64" y="39"/>
                    </a:moveTo>
                    <a:lnTo>
                      <a:pt x="63" y="32"/>
                    </a:lnTo>
                    <a:lnTo>
                      <a:pt x="61" y="24"/>
                    </a:lnTo>
                    <a:lnTo>
                      <a:pt x="58" y="17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4" y="4"/>
                    </a:lnTo>
                    <a:lnTo>
                      <a:pt x="38" y="2"/>
                    </a:lnTo>
                    <a:lnTo>
                      <a:pt x="32" y="0"/>
                    </a:lnTo>
                    <a:lnTo>
                      <a:pt x="26" y="2"/>
                    </a:lnTo>
                    <a:lnTo>
                      <a:pt x="20" y="4"/>
                    </a:lnTo>
                    <a:lnTo>
                      <a:pt x="15" y="8"/>
                    </a:lnTo>
                    <a:lnTo>
                      <a:pt x="10" y="12"/>
                    </a:lnTo>
                    <a:lnTo>
                      <a:pt x="6" y="17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39"/>
                    </a:lnTo>
                    <a:lnTo>
                      <a:pt x="0" y="46"/>
                    </a:lnTo>
                    <a:lnTo>
                      <a:pt x="2" y="53"/>
                    </a:lnTo>
                    <a:lnTo>
                      <a:pt x="6" y="60"/>
                    </a:lnTo>
                    <a:lnTo>
                      <a:pt x="10" y="65"/>
                    </a:lnTo>
                    <a:lnTo>
                      <a:pt x="15" y="70"/>
                    </a:lnTo>
                    <a:lnTo>
                      <a:pt x="20" y="74"/>
                    </a:lnTo>
                    <a:lnTo>
                      <a:pt x="26" y="76"/>
                    </a:lnTo>
                    <a:lnTo>
                      <a:pt x="32" y="76"/>
                    </a:lnTo>
                    <a:lnTo>
                      <a:pt x="38" y="76"/>
                    </a:lnTo>
                    <a:lnTo>
                      <a:pt x="44" y="74"/>
                    </a:lnTo>
                    <a:lnTo>
                      <a:pt x="50" y="70"/>
                    </a:lnTo>
                    <a:lnTo>
                      <a:pt x="54" y="65"/>
                    </a:lnTo>
                    <a:lnTo>
                      <a:pt x="58" y="60"/>
                    </a:lnTo>
                    <a:lnTo>
                      <a:pt x="61" y="53"/>
                    </a:lnTo>
                    <a:lnTo>
                      <a:pt x="63" y="46"/>
                    </a:lnTo>
                    <a:lnTo>
                      <a:pt x="64" y="39"/>
                    </a:lnTo>
                    <a:close/>
                    <a:moveTo>
                      <a:pt x="55" y="39"/>
                    </a:moveTo>
                    <a:lnTo>
                      <a:pt x="54" y="45"/>
                    </a:lnTo>
                    <a:lnTo>
                      <a:pt x="53" y="50"/>
                    </a:lnTo>
                    <a:lnTo>
                      <a:pt x="51" y="54"/>
                    </a:lnTo>
                    <a:lnTo>
                      <a:pt x="48" y="58"/>
                    </a:lnTo>
                    <a:lnTo>
                      <a:pt x="45" y="62"/>
                    </a:lnTo>
                    <a:lnTo>
                      <a:pt x="41" y="64"/>
                    </a:lnTo>
                    <a:lnTo>
                      <a:pt x="37" y="65"/>
                    </a:lnTo>
                    <a:lnTo>
                      <a:pt x="32" y="65"/>
                    </a:lnTo>
                    <a:lnTo>
                      <a:pt x="28" y="65"/>
                    </a:lnTo>
                    <a:lnTo>
                      <a:pt x="23" y="64"/>
                    </a:lnTo>
                    <a:lnTo>
                      <a:pt x="20" y="62"/>
                    </a:lnTo>
                    <a:lnTo>
                      <a:pt x="16" y="58"/>
                    </a:lnTo>
                    <a:lnTo>
                      <a:pt x="13" y="54"/>
                    </a:lnTo>
                    <a:lnTo>
                      <a:pt x="11" y="50"/>
                    </a:lnTo>
                    <a:lnTo>
                      <a:pt x="10" y="45"/>
                    </a:lnTo>
                    <a:lnTo>
                      <a:pt x="10" y="39"/>
                    </a:lnTo>
                    <a:lnTo>
                      <a:pt x="10" y="33"/>
                    </a:lnTo>
                    <a:lnTo>
                      <a:pt x="11" y="28"/>
                    </a:lnTo>
                    <a:lnTo>
                      <a:pt x="13" y="23"/>
                    </a:lnTo>
                    <a:lnTo>
                      <a:pt x="16" y="20"/>
                    </a:lnTo>
                    <a:lnTo>
                      <a:pt x="20" y="16"/>
                    </a:lnTo>
                    <a:lnTo>
                      <a:pt x="23" y="14"/>
                    </a:lnTo>
                    <a:lnTo>
                      <a:pt x="28" y="12"/>
                    </a:lnTo>
                    <a:lnTo>
                      <a:pt x="32" y="11"/>
                    </a:lnTo>
                    <a:lnTo>
                      <a:pt x="37" y="12"/>
                    </a:lnTo>
                    <a:lnTo>
                      <a:pt x="41" y="14"/>
                    </a:lnTo>
                    <a:lnTo>
                      <a:pt x="45" y="16"/>
                    </a:lnTo>
                    <a:lnTo>
                      <a:pt x="48" y="20"/>
                    </a:lnTo>
                    <a:lnTo>
                      <a:pt x="51" y="23"/>
                    </a:lnTo>
                    <a:lnTo>
                      <a:pt x="53" y="28"/>
                    </a:lnTo>
                    <a:lnTo>
                      <a:pt x="54" y="33"/>
                    </a:lnTo>
                    <a:lnTo>
                      <a:pt x="55" y="39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Freeform 100"/>
              <p:cNvSpPr>
                <a:spLocks noEditPoints="1"/>
              </p:cNvSpPr>
              <p:nvPr/>
            </p:nvSpPr>
            <p:spPr bwMode="auto">
              <a:xfrm>
                <a:off x="1156" y="2654"/>
                <a:ext cx="11" cy="11"/>
              </a:xfrm>
              <a:custGeom>
                <a:avLst/>
                <a:gdLst>
                  <a:gd name="T0" fmla="*/ 54 w 54"/>
                  <a:gd name="T1" fmla="*/ 27 h 65"/>
                  <a:gd name="T2" fmla="*/ 49 w 54"/>
                  <a:gd name="T3" fmla="*/ 15 h 65"/>
                  <a:gd name="T4" fmla="*/ 42 w 54"/>
                  <a:gd name="T5" fmla="*/ 6 h 65"/>
                  <a:gd name="T6" fmla="*/ 33 w 54"/>
                  <a:gd name="T7" fmla="*/ 2 h 65"/>
                  <a:gd name="T8" fmla="*/ 22 w 54"/>
                  <a:gd name="T9" fmla="*/ 2 h 65"/>
                  <a:gd name="T10" fmla="*/ 12 w 54"/>
                  <a:gd name="T11" fmla="*/ 6 h 65"/>
                  <a:gd name="T12" fmla="*/ 5 w 54"/>
                  <a:gd name="T13" fmla="*/ 15 h 65"/>
                  <a:gd name="T14" fmla="*/ 1 w 54"/>
                  <a:gd name="T15" fmla="*/ 27 h 65"/>
                  <a:gd name="T16" fmla="*/ 1 w 54"/>
                  <a:gd name="T17" fmla="*/ 39 h 65"/>
                  <a:gd name="T18" fmla="*/ 5 w 54"/>
                  <a:gd name="T19" fmla="*/ 51 h 65"/>
                  <a:gd name="T20" fmla="*/ 12 w 54"/>
                  <a:gd name="T21" fmla="*/ 59 h 65"/>
                  <a:gd name="T22" fmla="*/ 22 w 54"/>
                  <a:gd name="T23" fmla="*/ 64 h 65"/>
                  <a:gd name="T24" fmla="*/ 33 w 54"/>
                  <a:gd name="T25" fmla="*/ 64 h 65"/>
                  <a:gd name="T26" fmla="*/ 42 w 54"/>
                  <a:gd name="T27" fmla="*/ 59 h 65"/>
                  <a:gd name="T28" fmla="*/ 49 w 54"/>
                  <a:gd name="T29" fmla="*/ 51 h 65"/>
                  <a:gd name="T30" fmla="*/ 54 w 54"/>
                  <a:gd name="T31" fmla="*/ 39 h 65"/>
                  <a:gd name="T32" fmla="*/ 45 w 54"/>
                  <a:gd name="T33" fmla="*/ 33 h 65"/>
                  <a:gd name="T34" fmla="*/ 44 w 54"/>
                  <a:gd name="T35" fmla="*/ 41 h 65"/>
                  <a:gd name="T36" fmla="*/ 40 w 54"/>
                  <a:gd name="T37" fmla="*/ 48 h 65"/>
                  <a:gd name="T38" fmla="*/ 34 w 54"/>
                  <a:gd name="T39" fmla="*/ 53 h 65"/>
                  <a:gd name="T40" fmla="*/ 27 w 54"/>
                  <a:gd name="T41" fmla="*/ 54 h 65"/>
                  <a:gd name="T42" fmla="*/ 20 w 54"/>
                  <a:gd name="T43" fmla="*/ 53 h 65"/>
                  <a:gd name="T44" fmla="*/ 14 w 54"/>
                  <a:gd name="T45" fmla="*/ 48 h 65"/>
                  <a:gd name="T46" fmla="*/ 11 w 54"/>
                  <a:gd name="T47" fmla="*/ 41 h 65"/>
                  <a:gd name="T48" fmla="*/ 9 w 54"/>
                  <a:gd name="T49" fmla="*/ 33 h 65"/>
                  <a:gd name="T50" fmla="*/ 11 w 54"/>
                  <a:gd name="T51" fmla="*/ 24 h 65"/>
                  <a:gd name="T52" fmla="*/ 14 w 54"/>
                  <a:gd name="T53" fmla="*/ 17 h 65"/>
                  <a:gd name="T54" fmla="*/ 20 w 54"/>
                  <a:gd name="T55" fmla="*/ 12 h 65"/>
                  <a:gd name="T56" fmla="*/ 27 w 54"/>
                  <a:gd name="T57" fmla="*/ 11 h 65"/>
                  <a:gd name="T58" fmla="*/ 34 w 54"/>
                  <a:gd name="T59" fmla="*/ 12 h 65"/>
                  <a:gd name="T60" fmla="*/ 40 w 54"/>
                  <a:gd name="T61" fmla="*/ 17 h 65"/>
                  <a:gd name="T62" fmla="*/ 44 w 54"/>
                  <a:gd name="T63" fmla="*/ 24 h 65"/>
                  <a:gd name="T64" fmla="*/ 45 w 54"/>
                  <a:gd name="T65" fmla="*/ 3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" h="65">
                    <a:moveTo>
                      <a:pt x="54" y="33"/>
                    </a:moveTo>
                    <a:lnTo>
                      <a:pt x="54" y="27"/>
                    </a:lnTo>
                    <a:lnTo>
                      <a:pt x="52" y="20"/>
                    </a:lnTo>
                    <a:lnTo>
                      <a:pt x="49" y="15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38" y="3"/>
                    </a:lnTo>
                    <a:lnTo>
                      <a:pt x="33" y="2"/>
                    </a:lnTo>
                    <a:lnTo>
                      <a:pt x="27" y="0"/>
                    </a:lnTo>
                    <a:lnTo>
                      <a:pt x="22" y="2"/>
                    </a:lnTo>
                    <a:lnTo>
                      <a:pt x="17" y="3"/>
                    </a:lnTo>
                    <a:lnTo>
                      <a:pt x="12" y="6"/>
                    </a:lnTo>
                    <a:lnTo>
                      <a:pt x="8" y="10"/>
                    </a:lnTo>
                    <a:lnTo>
                      <a:pt x="5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0" y="33"/>
                    </a:lnTo>
                    <a:lnTo>
                      <a:pt x="1" y="39"/>
                    </a:lnTo>
                    <a:lnTo>
                      <a:pt x="2" y="45"/>
                    </a:lnTo>
                    <a:lnTo>
                      <a:pt x="5" y="51"/>
                    </a:lnTo>
                    <a:lnTo>
                      <a:pt x="8" y="56"/>
                    </a:lnTo>
                    <a:lnTo>
                      <a:pt x="12" y="59"/>
                    </a:lnTo>
                    <a:lnTo>
                      <a:pt x="17" y="63"/>
                    </a:lnTo>
                    <a:lnTo>
                      <a:pt x="22" y="64"/>
                    </a:lnTo>
                    <a:lnTo>
                      <a:pt x="27" y="65"/>
                    </a:lnTo>
                    <a:lnTo>
                      <a:pt x="33" y="64"/>
                    </a:lnTo>
                    <a:lnTo>
                      <a:pt x="38" y="63"/>
                    </a:lnTo>
                    <a:lnTo>
                      <a:pt x="42" y="59"/>
                    </a:lnTo>
                    <a:lnTo>
                      <a:pt x="46" y="56"/>
                    </a:lnTo>
                    <a:lnTo>
                      <a:pt x="49" y="51"/>
                    </a:lnTo>
                    <a:lnTo>
                      <a:pt x="52" y="45"/>
                    </a:lnTo>
                    <a:lnTo>
                      <a:pt x="54" y="39"/>
                    </a:lnTo>
                    <a:lnTo>
                      <a:pt x="54" y="33"/>
                    </a:lnTo>
                    <a:close/>
                    <a:moveTo>
                      <a:pt x="45" y="33"/>
                    </a:moveTo>
                    <a:lnTo>
                      <a:pt x="45" y="38"/>
                    </a:lnTo>
                    <a:lnTo>
                      <a:pt x="44" y="41"/>
                    </a:lnTo>
                    <a:lnTo>
                      <a:pt x="42" y="45"/>
                    </a:lnTo>
                    <a:lnTo>
                      <a:pt x="40" y="48"/>
                    </a:lnTo>
                    <a:lnTo>
                      <a:pt x="37" y="51"/>
                    </a:lnTo>
                    <a:lnTo>
                      <a:pt x="34" y="53"/>
                    </a:lnTo>
                    <a:lnTo>
                      <a:pt x="31" y="54"/>
                    </a:lnTo>
                    <a:lnTo>
                      <a:pt x="27" y="54"/>
                    </a:lnTo>
                    <a:lnTo>
                      <a:pt x="23" y="54"/>
                    </a:lnTo>
                    <a:lnTo>
                      <a:pt x="20" y="53"/>
                    </a:lnTo>
                    <a:lnTo>
                      <a:pt x="17" y="51"/>
                    </a:lnTo>
                    <a:lnTo>
                      <a:pt x="14" y="48"/>
                    </a:lnTo>
                    <a:lnTo>
                      <a:pt x="12" y="45"/>
                    </a:lnTo>
                    <a:lnTo>
                      <a:pt x="11" y="41"/>
                    </a:lnTo>
                    <a:lnTo>
                      <a:pt x="9" y="38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11" y="24"/>
                    </a:lnTo>
                    <a:lnTo>
                      <a:pt x="12" y="21"/>
                    </a:lnTo>
                    <a:lnTo>
                      <a:pt x="14" y="17"/>
                    </a:lnTo>
                    <a:lnTo>
                      <a:pt x="17" y="15"/>
                    </a:lnTo>
                    <a:lnTo>
                      <a:pt x="20" y="12"/>
                    </a:lnTo>
                    <a:lnTo>
                      <a:pt x="23" y="11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4" y="12"/>
                    </a:lnTo>
                    <a:lnTo>
                      <a:pt x="37" y="15"/>
                    </a:lnTo>
                    <a:lnTo>
                      <a:pt x="40" y="17"/>
                    </a:lnTo>
                    <a:lnTo>
                      <a:pt x="42" y="21"/>
                    </a:lnTo>
                    <a:lnTo>
                      <a:pt x="44" y="24"/>
                    </a:lnTo>
                    <a:lnTo>
                      <a:pt x="45" y="28"/>
                    </a:lnTo>
                    <a:lnTo>
                      <a:pt x="45" y="33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Freeform 101"/>
              <p:cNvSpPr>
                <a:spLocks noEditPoints="1"/>
              </p:cNvSpPr>
              <p:nvPr/>
            </p:nvSpPr>
            <p:spPr bwMode="auto">
              <a:xfrm>
                <a:off x="1157" y="2655"/>
                <a:ext cx="9" cy="9"/>
              </a:xfrm>
              <a:custGeom>
                <a:avLst/>
                <a:gdLst>
                  <a:gd name="T0" fmla="*/ 44 w 45"/>
                  <a:gd name="T1" fmla="*/ 22 h 54"/>
                  <a:gd name="T2" fmla="*/ 41 w 45"/>
                  <a:gd name="T3" fmla="*/ 12 h 54"/>
                  <a:gd name="T4" fmla="*/ 35 w 45"/>
                  <a:gd name="T5" fmla="*/ 5 h 54"/>
                  <a:gd name="T6" fmla="*/ 27 w 45"/>
                  <a:gd name="T7" fmla="*/ 1 h 54"/>
                  <a:gd name="T8" fmla="*/ 18 w 45"/>
                  <a:gd name="T9" fmla="*/ 1 h 54"/>
                  <a:gd name="T10" fmla="*/ 10 w 45"/>
                  <a:gd name="T11" fmla="*/ 5 h 54"/>
                  <a:gd name="T12" fmla="*/ 3 w 45"/>
                  <a:gd name="T13" fmla="*/ 12 h 54"/>
                  <a:gd name="T14" fmla="*/ 0 w 45"/>
                  <a:gd name="T15" fmla="*/ 22 h 54"/>
                  <a:gd name="T16" fmla="*/ 0 w 45"/>
                  <a:gd name="T17" fmla="*/ 34 h 54"/>
                  <a:gd name="T18" fmla="*/ 3 w 45"/>
                  <a:gd name="T19" fmla="*/ 43 h 54"/>
                  <a:gd name="T20" fmla="*/ 10 w 45"/>
                  <a:gd name="T21" fmla="*/ 51 h 54"/>
                  <a:gd name="T22" fmla="*/ 18 w 45"/>
                  <a:gd name="T23" fmla="*/ 54 h 54"/>
                  <a:gd name="T24" fmla="*/ 27 w 45"/>
                  <a:gd name="T25" fmla="*/ 54 h 54"/>
                  <a:gd name="T26" fmla="*/ 35 w 45"/>
                  <a:gd name="T27" fmla="*/ 51 h 54"/>
                  <a:gd name="T28" fmla="*/ 41 w 45"/>
                  <a:gd name="T29" fmla="*/ 43 h 54"/>
                  <a:gd name="T30" fmla="*/ 44 w 45"/>
                  <a:gd name="T31" fmla="*/ 34 h 54"/>
                  <a:gd name="T32" fmla="*/ 36 w 45"/>
                  <a:gd name="T33" fmla="*/ 28 h 54"/>
                  <a:gd name="T34" fmla="*/ 35 w 45"/>
                  <a:gd name="T35" fmla="*/ 34 h 54"/>
                  <a:gd name="T36" fmla="*/ 32 w 45"/>
                  <a:gd name="T37" fmla="*/ 40 h 54"/>
                  <a:gd name="T38" fmla="*/ 27 w 45"/>
                  <a:gd name="T39" fmla="*/ 42 h 54"/>
                  <a:gd name="T40" fmla="*/ 22 w 45"/>
                  <a:gd name="T41" fmla="*/ 43 h 54"/>
                  <a:gd name="T42" fmla="*/ 17 w 45"/>
                  <a:gd name="T43" fmla="*/ 42 h 54"/>
                  <a:gd name="T44" fmla="*/ 13 w 45"/>
                  <a:gd name="T45" fmla="*/ 40 h 54"/>
                  <a:gd name="T46" fmla="*/ 10 w 45"/>
                  <a:gd name="T47" fmla="*/ 34 h 54"/>
                  <a:gd name="T48" fmla="*/ 9 w 45"/>
                  <a:gd name="T49" fmla="*/ 28 h 54"/>
                  <a:gd name="T50" fmla="*/ 10 w 45"/>
                  <a:gd name="T51" fmla="*/ 22 h 54"/>
                  <a:gd name="T52" fmla="*/ 13 w 45"/>
                  <a:gd name="T53" fmla="*/ 16 h 54"/>
                  <a:gd name="T54" fmla="*/ 17 w 45"/>
                  <a:gd name="T55" fmla="*/ 13 h 54"/>
                  <a:gd name="T56" fmla="*/ 22 w 45"/>
                  <a:gd name="T57" fmla="*/ 11 h 54"/>
                  <a:gd name="T58" fmla="*/ 27 w 45"/>
                  <a:gd name="T59" fmla="*/ 13 h 54"/>
                  <a:gd name="T60" fmla="*/ 32 w 45"/>
                  <a:gd name="T61" fmla="*/ 16 h 54"/>
                  <a:gd name="T62" fmla="*/ 35 w 45"/>
                  <a:gd name="T63" fmla="*/ 22 h 54"/>
                  <a:gd name="T64" fmla="*/ 36 w 45"/>
                  <a:gd name="T65" fmla="*/ 2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5" h="54">
                    <a:moveTo>
                      <a:pt x="45" y="28"/>
                    </a:moveTo>
                    <a:lnTo>
                      <a:pt x="44" y="22"/>
                    </a:lnTo>
                    <a:lnTo>
                      <a:pt x="43" y="17"/>
                    </a:lnTo>
                    <a:lnTo>
                      <a:pt x="41" y="12"/>
                    </a:lnTo>
                    <a:lnTo>
                      <a:pt x="38" y="9"/>
                    </a:lnTo>
                    <a:lnTo>
                      <a:pt x="35" y="5"/>
                    </a:lnTo>
                    <a:lnTo>
                      <a:pt x="31" y="3"/>
                    </a:lnTo>
                    <a:lnTo>
                      <a:pt x="27" y="1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3" y="3"/>
                    </a:lnTo>
                    <a:lnTo>
                      <a:pt x="10" y="5"/>
                    </a:lnTo>
                    <a:lnTo>
                      <a:pt x="6" y="9"/>
                    </a:lnTo>
                    <a:lnTo>
                      <a:pt x="3" y="12"/>
                    </a:lnTo>
                    <a:lnTo>
                      <a:pt x="1" y="17"/>
                    </a:lnTo>
                    <a:lnTo>
                      <a:pt x="0" y="22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1" y="39"/>
                    </a:lnTo>
                    <a:lnTo>
                      <a:pt x="3" y="43"/>
                    </a:lnTo>
                    <a:lnTo>
                      <a:pt x="6" y="47"/>
                    </a:lnTo>
                    <a:lnTo>
                      <a:pt x="10" y="51"/>
                    </a:lnTo>
                    <a:lnTo>
                      <a:pt x="13" y="53"/>
                    </a:lnTo>
                    <a:lnTo>
                      <a:pt x="18" y="54"/>
                    </a:lnTo>
                    <a:lnTo>
                      <a:pt x="22" y="54"/>
                    </a:lnTo>
                    <a:lnTo>
                      <a:pt x="27" y="54"/>
                    </a:lnTo>
                    <a:lnTo>
                      <a:pt x="31" y="53"/>
                    </a:lnTo>
                    <a:lnTo>
                      <a:pt x="35" y="51"/>
                    </a:lnTo>
                    <a:lnTo>
                      <a:pt x="38" y="47"/>
                    </a:lnTo>
                    <a:lnTo>
                      <a:pt x="41" y="43"/>
                    </a:lnTo>
                    <a:lnTo>
                      <a:pt x="43" y="39"/>
                    </a:lnTo>
                    <a:lnTo>
                      <a:pt x="44" y="34"/>
                    </a:lnTo>
                    <a:lnTo>
                      <a:pt x="45" y="28"/>
                    </a:lnTo>
                    <a:close/>
                    <a:moveTo>
                      <a:pt x="36" y="28"/>
                    </a:moveTo>
                    <a:lnTo>
                      <a:pt x="35" y="31"/>
                    </a:lnTo>
                    <a:lnTo>
                      <a:pt x="35" y="34"/>
                    </a:lnTo>
                    <a:lnTo>
                      <a:pt x="33" y="37"/>
                    </a:lnTo>
                    <a:lnTo>
                      <a:pt x="32" y="40"/>
                    </a:lnTo>
                    <a:lnTo>
                      <a:pt x="30" y="41"/>
                    </a:lnTo>
                    <a:lnTo>
                      <a:pt x="27" y="42"/>
                    </a:lnTo>
                    <a:lnTo>
                      <a:pt x="25" y="43"/>
                    </a:lnTo>
                    <a:lnTo>
                      <a:pt x="22" y="43"/>
                    </a:lnTo>
                    <a:lnTo>
                      <a:pt x="19" y="43"/>
                    </a:lnTo>
                    <a:lnTo>
                      <a:pt x="17" y="42"/>
                    </a:lnTo>
                    <a:lnTo>
                      <a:pt x="15" y="41"/>
                    </a:lnTo>
                    <a:lnTo>
                      <a:pt x="13" y="40"/>
                    </a:lnTo>
                    <a:lnTo>
                      <a:pt x="11" y="37"/>
                    </a:lnTo>
                    <a:lnTo>
                      <a:pt x="10" y="34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9" y="24"/>
                    </a:lnTo>
                    <a:lnTo>
                      <a:pt x="10" y="22"/>
                    </a:lnTo>
                    <a:lnTo>
                      <a:pt x="11" y="18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7" y="13"/>
                    </a:lnTo>
                    <a:lnTo>
                      <a:pt x="19" y="12"/>
                    </a:lnTo>
                    <a:lnTo>
                      <a:pt x="22" y="11"/>
                    </a:lnTo>
                    <a:lnTo>
                      <a:pt x="25" y="12"/>
                    </a:lnTo>
                    <a:lnTo>
                      <a:pt x="27" y="13"/>
                    </a:lnTo>
                    <a:lnTo>
                      <a:pt x="30" y="15"/>
                    </a:lnTo>
                    <a:lnTo>
                      <a:pt x="32" y="16"/>
                    </a:lnTo>
                    <a:lnTo>
                      <a:pt x="33" y="18"/>
                    </a:lnTo>
                    <a:lnTo>
                      <a:pt x="35" y="22"/>
                    </a:lnTo>
                    <a:lnTo>
                      <a:pt x="35" y="24"/>
                    </a:lnTo>
                    <a:lnTo>
                      <a:pt x="36" y="28"/>
                    </a:lnTo>
                    <a:close/>
                  </a:path>
                </a:pathLst>
              </a:custGeom>
              <a:solidFill>
                <a:srgbClr val="FCF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Freeform 102"/>
              <p:cNvSpPr>
                <a:spLocks noEditPoints="1"/>
              </p:cNvSpPr>
              <p:nvPr/>
            </p:nvSpPr>
            <p:spPr bwMode="auto">
              <a:xfrm>
                <a:off x="1158" y="2656"/>
                <a:ext cx="7" cy="7"/>
              </a:xfrm>
              <a:custGeom>
                <a:avLst/>
                <a:gdLst>
                  <a:gd name="T0" fmla="*/ 36 w 36"/>
                  <a:gd name="T1" fmla="*/ 17 h 43"/>
                  <a:gd name="T2" fmla="*/ 33 w 36"/>
                  <a:gd name="T3" fmla="*/ 10 h 43"/>
                  <a:gd name="T4" fmla="*/ 28 w 36"/>
                  <a:gd name="T5" fmla="*/ 4 h 43"/>
                  <a:gd name="T6" fmla="*/ 22 w 36"/>
                  <a:gd name="T7" fmla="*/ 0 h 43"/>
                  <a:gd name="T8" fmla="*/ 14 w 36"/>
                  <a:gd name="T9" fmla="*/ 0 h 43"/>
                  <a:gd name="T10" fmla="*/ 8 w 36"/>
                  <a:gd name="T11" fmla="*/ 4 h 43"/>
                  <a:gd name="T12" fmla="*/ 3 w 36"/>
                  <a:gd name="T13" fmla="*/ 10 h 43"/>
                  <a:gd name="T14" fmla="*/ 0 w 36"/>
                  <a:gd name="T15" fmla="*/ 17 h 43"/>
                  <a:gd name="T16" fmla="*/ 0 w 36"/>
                  <a:gd name="T17" fmla="*/ 27 h 43"/>
                  <a:gd name="T18" fmla="*/ 3 w 36"/>
                  <a:gd name="T19" fmla="*/ 34 h 43"/>
                  <a:gd name="T20" fmla="*/ 8 w 36"/>
                  <a:gd name="T21" fmla="*/ 40 h 43"/>
                  <a:gd name="T22" fmla="*/ 14 w 36"/>
                  <a:gd name="T23" fmla="*/ 43 h 43"/>
                  <a:gd name="T24" fmla="*/ 22 w 36"/>
                  <a:gd name="T25" fmla="*/ 43 h 43"/>
                  <a:gd name="T26" fmla="*/ 28 w 36"/>
                  <a:gd name="T27" fmla="*/ 40 h 43"/>
                  <a:gd name="T28" fmla="*/ 33 w 36"/>
                  <a:gd name="T29" fmla="*/ 34 h 43"/>
                  <a:gd name="T30" fmla="*/ 36 w 36"/>
                  <a:gd name="T31" fmla="*/ 27 h 43"/>
                  <a:gd name="T32" fmla="*/ 27 w 36"/>
                  <a:gd name="T33" fmla="*/ 22 h 43"/>
                  <a:gd name="T34" fmla="*/ 26 w 36"/>
                  <a:gd name="T35" fmla="*/ 25 h 43"/>
                  <a:gd name="T36" fmla="*/ 24 w 36"/>
                  <a:gd name="T37" fmla="*/ 29 h 43"/>
                  <a:gd name="T38" fmla="*/ 22 w 36"/>
                  <a:gd name="T39" fmla="*/ 31 h 43"/>
                  <a:gd name="T40" fmla="*/ 18 w 36"/>
                  <a:gd name="T41" fmla="*/ 33 h 43"/>
                  <a:gd name="T42" fmla="*/ 15 w 36"/>
                  <a:gd name="T43" fmla="*/ 31 h 43"/>
                  <a:gd name="T44" fmla="*/ 12 w 36"/>
                  <a:gd name="T45" fmla="*/ 29 h 43"/>
                  <a:gd name="T46" fmla="*/ 10 w 36"/>
                  <a:gd name="T47" fmla="*/ 25 h 43"/>
                  <a:gd name="T48" fmla="*/ 9 w 36"/>
                  <a:gd name="T49" fmla="*/ 22 h 43"/>
                  <a:gd name="T50" fmla="*/ 10 w 36"/>
                  <a:gd name="T51" fmla="*/ 17 h 43"/>
                  <a:gd name="T52" fmla="*/ 12 w 36"/>
                  <a:gd name="T53" fmla="*/ 15 h 43"/>
                  <a:gd name="T54" fmla="*/ 15 w 36"/>
                  <a:gd name="T55" fmla="*/ 12 h 43"/>
                  <a:gd name="T56" fmla="*/ 18 w 36"/>
                  <a:gd name="T57" fmla="*/ 11 h 43"/>
                  <a:gd name="T58" fmla="*/ 22 w 36"/>
                  <a:gd name="T59" fmla="*/ 12 h 43"/>
                  <a:gd name="T60" fmla="*/ 24 w 36"/>
                  <a:gd name="T61" fmla="*/ 15 h 43"/>
                  <a:gd name="T62" fmla="*/ 26 w 36"/>
                  <a:gd name="T63" fmla="*/ 17 h 43"/>
                  <a:gd name="T64" fmla="*/ 27 w 36"/>
                  <a:gd name="T65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43">
                    <a:moveTo>
                      <a:pt x="36" y="22"/>
                    </a:moveTo>
                    <a:lnTo>
                      <a:pt x="36" y="17"/>
                    </a:lnTo>
                    <a:lnTo>
                      <a:pt x="35" y="13"/>
                    </a:lnTo>
                    <a:lnTo>
                      <a:pt x="33" y="10"/>
                    </a:lnTo>
                    <a:lnTo>
                      <a:pt x="31" y="6"/>
                    </a:lnTo>
                    <a:lnTo>
                      <a:pt x="28" y="4"/>
                    </a:lnTo>
                    <a:lnTo>
                      <a:pt x="25" y="1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0"/>
                    </a:lnTo>
                    <a:lnTo>
                      <a:pt x="2" y="13"/>
                    </a:lnTo>
                    <a:lnTo>
                      <a:pt x="0" y="17"/>
                    </a:lnTo>
                    <a:lnTo>
                      <a:pt x="0" y="22"/>
                    </a:lnTo>
                    <a:lnTo>
                      <a:pt x="0" y="27"/>
                    </a:lnTo>
                    <a:lnTo>
                      <a:pt x="2" y="30"/>
                    </a:lnTo>
                    <a:lnTo>
                      <a:pt x="3" y="34"/>
                    </a:lnTo>
                    <a:lnTo>
                      <a:pt x="5" y="37"/>
                    </a:lnTo>
                    <a:lnTo>
                      <a:pt x="8" y="40"/>
                    </a:lnTo>
                    <a:lnTo>
                      <a:pt x="11" y="42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2" y="43"/>
                    </a:lnTo>
                    <a:lnTo>
                      <a:pt x="25" y="42"/>
                    </a:lnTo>
                    <a:lnTo>
                      <a:pt x="28" y="40"/>
                    </a:lnTo>
                    <a:lnTo>
                      <a:pt x="31" y="37"/>
                    </a:lnTo>
                    <a:lnTo>
                      <a:pt x="33" y="34"/>
                    </a:lnTo>
                    <a:lnTo>
                      <a:pt x="35" y="30"/>
                    </a:lnTo>
                    <a:lnTo>
                      <a:pt x="36" y="27"/>
                    </a:lnTo>
                    <a:lnTo>
                      <a:pt x="36" y="22"/>
                    </a:lnTo>
                    <a:close/>
                    <a:moveTo>
                      <a:pt x="27" y="22"/>
                    </a:moveTo>
                    <a:lnTo>
                      <a:pt x="27" y="24"/>
                    </a:lnTo>
                    <a:lnTo>
                      <a:pt x="26" y="25"/>
                    </a:lnTo>
                    <a:lnTo>
                      <a:pt x="26" y="28"/>
                    </a:lnTo>
                    <a:lnTo>
                      <a:pt x="24" y="29"/>
                    </a:lnTo>
                    <a:lnTo>
                      <a:pt x="23" y="30"/>
                    </a:lnTo>
                    <a:lnTo>
                      <a:pt x="22" y="31"/>
                    </a:lnTo>
                    <a:lnTo>
                      <a:pt x="20" y="33"/>
                    </a:lnTo>
                    <a:lnTo>
                      <a:pt x="18" y="33"/>
                    </a:lnTo>
                    <a:lnTo>
                      <a:pt x="16" y="33"/>
                    </a:lnTo>
                    <a:lnTo>
                      <a:pt x="15" y="31"/>
                    </a:lnTo>
                    <a:lnTo>
                      <a:pt x="13" y="30"/>
                    </a:lnTo>
                    <a:lnTo>
                      <a:pt x="12" y="29"/>
                    </a:lnTo>
                    <a:lnTo>
                      <a:pt x="11" y="28"/>
                    </a:lnTo>
                    <a:lnTo>
                      <a:pt x="10" y="25"/>
                    </a:lnTo>
                    <a:lnTo>
                      <a:pt x="9" y="24"/>
                    </a:lnTo>
                    <a:lnTo>
                      <a:pt x="9" y="22"/>
                    </a:lnTo>
                    <a:lnTo>
                      <a:pt x="9" y="19"/>
                    </a:lnTo>
                    <a:lnTo>
                      <a:pt x="10" y="17"/>
                    </a:lnTo>
                    <a:lnTo>
                      <a:pt x="11" y="16"/>
                    </a:lnTo>
                    <a:lnTo>
                      <a:pt x="12" y="15"/>
                    </a:lnTo>
                    <a:lnTo>
                      <a:pt x="13" y="13"/>
                    </a:lnTo>
                    <a:lnTo>
                      <a:pt x="15" y="12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2" y="12"/>
                    </a:lnTo>
                    <a:lnTo>
                      <a:pt x="23" y="13"/>
                    </a:lnTo>
                    <a:lnTo>
                      <a:pt x="24" y="15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7" y="19"/>
                    </a:lnTo>
                    <a:lnTo>
                      <a:pt x="27" y="22"/>
                    </a:lnTo>
                    <a:close/>
                  </a:path>
                </a:pathLst>
              </a:custGeom>
              <a:solidFill>
                <a:srgbClr val="FDF4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Freeform 103"/>
              <p:cNvSpPr>
                <a:spLocks/>
              </p:cNvSpPr>
              <p:nvPr/>
            </p:nvSpPr>
            <p:spPr bwMode="auto">
              <a:xfrm>
                <a:off x="1159" y="2657"/>
                <a:ext cx="5" cy="5"/>
              </a:xfrm>
              <a:custGeom>
                <a:avLst/>
                <a:gdLst>
                  <a:gd name="T0" fmla="*/ 27 w 27"/>
                  <a:gd name="T1" fmla="*/ 17 h 32"/>
                  <a:gd name="T2" fmla="*/ 26 w 27"/>
                  <a:gd name="T3" fmla="*/ 13 h 32"/>
                  <a:gd name="T4" fmla="*/ 26 w 27"/>
                  <a:gd name="T5" fmla="*/ 11 h 32"/>
                  <a:gd name="T6" fmla="*/ 24 w 27"/>
                  <a:gd name="T7" fmla="*/ 7 h 32"/>
                  <a:gd name="T8" fmla="*/ 23 w 27"/>
                  <a:gd name="T9" fmla="*/ 5 h 32"/>
                  <a:gd name="T10" fmla="*/ 21 w 27"/>
                  <a:gd name="T11" fmla="*/ 4 h 32"/>
                  <a:gd name="T12" fmla="*/ 18 w 27"/>
                  <a:gd name="T13" fmla="*/ 2 h 32"/>
                  <a:gd name="T14" fmla="*/ 16 w 27"/>
                  <a:gd name="T15" fmla="*/ 1 h 32"/>
                  <a:gd name="T16" fmla="*/ 13 w 27"/>
                  <a:gd name="T17" fmla="*/ 0 h 32"/>
                  <a:gd name="T18" fmla="*/ 10 w 27"/>
                  <a:gd name="T19" fmla="*/ 1 h 32"/>
                  <a:gd name="T20" fmla="*/ 8 w 27"/>
                  <a:gd name="T21" fmla="*/ 2 h 32"/>
                  <a:gd name="T22" fmla="*/ 6 w 27"/>
                  <a:gd name="T23" fmla="*/ 4 h 32"/>
                  <a:gd name="T24" fmla="*/ 4 w 27"/>
                  <a:gd name="T25" fmla="*/ 5 h 32"/>
                  <a:gd name="T26" fmla="*/ 2 w 27"/>
                  <a:gd name="T27" fmla="*/ 7 h 32"/>
                  <a:gd name="T28" fmla="*/ 1 w 27"/>
                  <a:gd name="T29" fmla="*/ 11 h 32"/>
                  <a:gd name="T30" fmla="*/ 0 w 27"/>
                  <a:gd name="T31" fmla="*/ 13 h 32"/>
                  <a:gd name="T32" fmla="*/ 0 w 27"/>
                  <a:gd name="T33" fmla="*/ 17 h 32"/>
                  <a:gd name="T34" fmla="*/ 0 w 27"/>
                  <a:gd name="T35" fmla="*/ 20 h 32"/>
                  <a:gd name="T36" fmla="*/ 1 w 27"/>
                  <a:gd name="T37" fmla="*/ 23 h 32"/>
                  <a:gd name="T38" fmla="*/ 2 w 27"/>
                  <a:gd name="T39" fmla="*/ 26 h 32"/>
                  <a:gd name="T40" fmla="*/ 4 w 27"/>
                  <a:gd name="T41" fmla="*/ 29 h 32"/>
                  <a:gd name="T42" fmla="*/ 6 w 27"/>
                  <a:gd name="T43" fmla="*/ 30 h 32"/>
                  <a:gd name="T44" fmla="*/ 8 w 27"/>
                  <a:gd name="T45" fmla="*/ 31 h 32"/>
                  <a:gd name="T46" fmla="*/ 10 w 27"/>
                  <a:gd name="T47" fmla="*/ 32 h 32"/>
                  <a:gd name="T48" fmla="*/ 13 w 27"/>
                  <a:gd name="T49" fmla="*/ 32 h 32"/>
                  <a:gd name="T50" fmla="*/ 16 w 27"/>
                  <a:gd name="T51" fmla="*/ 32 h 32"/>
                  <a:gd name="T52" fmla="*/ 18 w 27"/>
                  <a:gd name="T53" fmla="*/ 31 h 32"/>
                  <a:gd name="T54" fmla="*/ 21 w 27"/>
                  <a:gd name="T55" fmla="*/ 30 h 32"/>
                  <a:gd name="T56" fmla="*/ 23 w 27"/>
                  <a:gd name="T57" fmla="*/ 29 h 32"/>
                  <a:gd name="T58" fmla="*/ 24 w 27"/>
                  <a:gd name="T59" fmla="*/ 26 h 32"/>
                  <a:gd name="T60" fmla="*/ 26 w 27"/>
                  <a:gd name="T61" fmla="*/ 23 h 32"/>
                  <a:gd name="T62" fmla="*/ 26 w 27"/>
                  <a:gd name="T63" fmla="*/ 20 h 32"/>
                  <a:gd name="T64" fmla="*/ 27 w 27"/>
                  <a:gd name="T65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" h="32">
                    <a:moveTo>
                      <a:pt x="27" y="17"/>
                    </a:moveTo>
                    <a:lnTo>
                      <a:pt x="26" y="13"/>
                    </a:lnTo>
                    <a:lnTo>
                      <a:pt x="26" y="11"/>
                    </a:lnTo>
                    <a:lnTo>
                      <a:pt x="24" y="7"/>
                    </a:lnTo>
                    <a:lnTo>
                      <a:pt x="23" y="5"/>
                    </a:lnTo>
                    <a:lnTo>
                      <a:pt x="21" y="4"/>
                    </a:lnTo>
                    <a:lnTo>
                      <a:pt x="18" y="2"/>
                    </a:lnTo>
                    <a:lnTo>
                      <a:pt x="16" y="1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0" y="20"/>
                    </a:lnTo>
                    <a:lnTo>
                      <a:pt x="1" y="23"/>
                    </a:lnTo>
                    <a:lnTo>
                      <a:pt x="2" y="26"/>
                    </a:lnTo>
                    <a:lnTo>
                      <a:pt x="4" y="29"/>
                    </a:lnTo>
                    <a:lnTo>
                      <a:pt x="6" y="30"/>
                    </a:lnTo>
                    <a:lnTo>
                      <a:pt x="8" y="31"/>
                    </a:lnTo>
                    <a:lnTo>
                      <a:pt x="10" y="32"/>
                    </a:lnTo>
                    <a:lnTo>
                      <a:pt x="13" y="32"/>
                    </a:lnTo>
                    <a:lnTo>
                      <a:pt x="16" y="32"/>
                    </a:lnTo>
                    <a:lnTo>
                      <a:pt x="18" y="31"/>
                    </a:lnTo>
                    <a:lnTo>
                      <a:pt x="21" y="30"/>
                    </a:lnTo>
                    <a:lnTo>
                      <a:pt x="23" y="29"/>
                    </a:lnTo>
                    <a:lnTo>
                      <a:pt x="24" y="26"/>
                    </a:lnTo>
                    <a:lnTo>
                      <a:pt x="26" y="23"/>
                    </a:lnTo>
                    <a:lnTo>
                      <a:pt x="26" y="20"/>
                    </a:lnTo>
                    <a:lnTo>
                      <a:pt x="27" y="17"/>
                    </a:lnTo>
                    <a:close/>
                  </a:path>
                </a:pathLst>
              </a:custGeom>
              <a:solidFill>
                <a:srgbClr val="FDF8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Freeform 104"/>
              <p:cNvSpPr>
                <a:spLocks/>
              </p:cNvSpPr>
              <p:nvPr/>
            </p:nvSpPr>
            <p:spPr bwMode="auto">
              <a:xfrm>
                <a:off x="1160" y="2658"/>
                <a:ext cx="3" cy="3"/>
              </a:xfrm>
              <a:custGeom>
                <a:avLst/>
                <a:gdLst>
                  <a:gd name="T0" fmla="*/ 18 w 18"/>
                  <a:gd name="T1" fmla="*/ 11 h 22"/>
                  <a:gd name="T2" fmla="*/ 18 w 18"/>
                  <a:gd name="T3" fmla="*/ 8 h 22"/>
                  <a:gd name="T4" fmla="*/ 17 w 18"/>
                  <a:gd name="T5" fmla="*/ 6 h 22"/>
                  <a:gd name="T6" fmla="*/ 17 w 18"/>
                  <a:gd name="T7" fmla="*/ 5 h 22"/>
                  <a:gd name="T8" fmla="*/ 15 w 18"/>
                  <a:gd name="T9" fmla="*/ 4 h 22"/>
                  <a:gd name="T10" fmla="*/ 14 w 18"/>
                  <a:gd name="T11" fmla="*/ 2 h 22"/>
                  <a:gd name="T12" fmla="*/ 13 w 18"/>
                  <a:gd name="T13" fmla="*/ 1 h 22"/>
                  <a:gd name="T14" fmla="*/ 11 w 18"/>
                  <a:gd name="T15" fmla="*/ 0 h 22"/>
                  <a:gd name="T16" fmla="*/ 9 w 18"/>
                  <a:gd name="T17" fmla="*/ 0 h 22"/>
                  <a:gd name="T18" fmla="*/ 7 w 18"/>
                  <a:gd name="T19" fmla="*/ 0 h 22"/>
                  <a:gd name="T20" fmla="*/ 6 w 18"/>
                  <a:gd name="T21" fmla="*/ 1 h 22"/>
                  <a:gd name="T22" fmla="*/ 4 w 18"/>
                  <a:gd name="T23" fmla="*/ 2 h 22"/>
                  <a:gd name="T24" fmla="*/ 3 w 18"/>
                  <a:gd name="T25" fmla="*/ 4 h 22"/>
                  <a:gd name="T26" fmla="*/ 2 w 18"/>
                  <a:gd name="T27" fmla="*/ 5 h 22"/>
                  <a:gd name="T28" fmla="*/ 1 w 18"/>
                  <a:gd name="T29" fmla="*/ 6 h 22"/>
                  <a:gd name="T30" fmla="*/ 0 w 18"/>
                  <a:gd name="T31" fmla="*/ 8 h 22"/>
                  <a:gd name="T32" fmla="*/ 0 w 18"/>
                  <a:gd name="T33" fmla="*/ 11 h 22"/>
                  <a:gd name="T34" fmla="*/ 0 w 18"/>
                  <a:gd name="T35" fmla="*/ 13 h 22"/>
                  <a:gd name="T36" fmla="*/ 1 w 18"/>
                  <a:gd name="T37" fmla="*/ 14 h 22"/>
                  <a:gd name="T38" fmla="*/ 2 w 18"/>
                  <a:gd name="T39" fmla="*/ 17 h 22"/>
                  <a:gd name="T40" fmla="*/ 3 w 18"/>
                  <a:gd name="T41" fmla="*/ 18 h 22"/>
                  <a:gd name="T42" fmla="*/ 4 w 18"/>
                  <a:gd name="T43" fmla="*/ 19 h 22"/>
                  <a:gd name="T44" fmla="*/ 6 w 18"/>
                  <a:gd name="T45" fmla="*/ 20 h 22"/>
                  <a:gd name="T46" fmla="*/ 7 w 18"/>
                  <a:gd name="T47" fmla="*/ 22 h 22"/>
                  <a:gd name="T48" fmla="*/ 9 w 18"/>
                  <a:gd name="T49" fmla="*/ 22 h 22"/>
                  <a:gd name="T50" fmla="*/ 11 w 18"/>
                  <a:gd name="T51" fmla="*/ 22 h 22"/>
                  <a:gd name="T52" fmla="*/ 13 w 18"/>
                  <a:gd name="T53" fmla="*/ 20 h 22"/>
                  <a:gd name="T54" fmla="*/ 14 w 18"/>
                  <a:gd name="T55" fmla="*/ 19 h 22"/>
                  <a:gd name="T56" fmla="*/ 15 w 18"/>
                  <a:gd name="T57" fmla="*/ 18 h 22"/>
                  <a:gd name="T58" fmla="*/ 17 w 18"/>
                  <a:gd name="T59" fmla="*/ 17 h 22"/>
                  <a:gd name="T60" fmla="*/ 17 w 18"/>
                  <a:gd name="T61" fmla="*/ 14 h 22"/>
                  <a:gd name="T62" fmla="*/ 18 w 18"/>
                  <a:gd name="T63" fmla="*/ 13 h 22"/>
                  <a:gd name="T64" fmla="*/ 18 w 18"/>
                  <a:gd name="T6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22">
                    <a:moveTo>
                      <a:pt x="18" y="11"/>
                    </a:moveTo>
                    <a:lnTo>
                      <a:pt x="18" y="8"/>
                    </a:lnTo>
                    <a:lnTo>
                      <a:pt x="17" y="6"/>
                    </a:lnTo>
                    <a:lnTo>
                      <a:pt x="17" y="5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2" y="5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2" y="17"/>
                    </a:lnTo>
                    <a:lnTo>
                      <a:pt x="3" y="18"/>
                    </a:lnTo>
                    <a:lnTo>
                      <a:pt x="4" y="19"/>
                    </a:lnTo>
                    <a:lnTo>
                      <a:pt x="6" y="20"/>
                    </a:lnTo>
                    <a:lnTo>
                      <a:pt x="7" y="22"/>
                    </a:lnTo>
                    <a:lnTo>
                      <a:pt x="9" y="22"/>
                    </a:lnTo>
                    <a:lnTo>
                      <a:pt x="11" y="22"/>
                    </a:lnTo>
                    <a:lnTo>
                      <a:pt x="13" y="20"/>
                    </a:lnTo>
                    <a:lnTo>
                      <a:pt x="14" y="19"/>
                    </a:lnTo>
                    <a:lnTo>
                      <a:pt x="15" y="18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8" y="13"/>
                    </a:ln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DFA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Freeform 105"/>
              <p:cNvSpPr>
                <a:spLocks/>
              </p:cNvSpPr>
              <p:nvPr/>
            </p:nvSpPr>
            <p:spPr bwMode="auto">
              <a:xfrm>
                <a:off x="1161" y="2658"/>
                <a:ext cx="2" cy="2"/>
              </a:xfrm>
              <a:custGeom>
                <a:avLst/>
                <a:gdLst>
                  <a:gd name="T0" fmla="*/ 9 w 9"/>
                  <a:gd name="T1" fmla="*/ 6 h 11"/>
                  <a:gd name="T2" fmla="*/ 9 w 9"/>
                  <a:gd name="T3" fmla="*/ 5 h 11"/>
                  <a:gd name="T4" fmla="*/ 8 w 9"/>
                  <a:gd name="T5" fmla="*/ 3 h 11"/>
                  <a:gd name="T6" fmla="*/ 8 w 9"/>
                  <a:gd name="T7" fmla="*/ 2 h 11"/>
                  <a:gd name="T8" fmla="*/ 7 w 9"/>
                  <a:gd name="T9" fmla="*/ 2 h 11"/>
                  <a:gd name="T10" fmla="*/ 7 w 9"/>
                  <a:gd name="T11" fmla="*/ 1 h 11"/>
                  <a:gd name="T12" fmla="*/ 6 w 9"/>
                  <a:gd name="T13" fmla="*/ 1 h 11"/>
                  <a:gd name="T14" fmla="*/ 5 w 9"/>
                  <a:gd name="T15" fmla="*/ 1 h 11"/>
                  <a:gd name="T16" fmla="*/ 4 w 9"/>
                  <a:gd name="T17" fmla="*/ 0 h 11"/>
                  <a:gd name="T18" fmla="*/ 3 w 9"/>
                  <a:gd name="T19" fmla="*/ 1 h 11"/>
                  <a:gd name="T20" fmla="*/ 2 w 9"/>
                  <a:gd name="T21" fmla="*/ 1 h 11"/>
                  <a:gd name="T22" fmla="*/ 2 w 9"/>
                  <a:gd name="T23" fmla="*/ 1 h 11"/>
                  <a:gd name="T24" fmla="*/ 1 w 9"/>
                  <a:gd name="T25" fmla="*/ 2 h 11"/>
                  <a:gd name="T26" fmla="*/ 0 w 9"/>
                  <a:gd name="T27" fmla="*/ 2 h 11"/>
                  <a:gd name="T28" fmla="*/ 0 w 9"/>
                  <a:gd name="T29" fmla="*/ 3 h 11"/>
                  <a:gd name="T30" fmla="*/ 0 w 9"/>
                  <a:gd name="T31" fmla="*/ 5 h 11"/>
                  <a:gd name="T32" fmla="*/ 0 w 9"/>
                  <a:gd name="T33" fmla="*/ 6 h 11"/>
                  <a:gd name="T34" fmla="*/ 0 w 9"/>
                  <a:gd name="T35" fmla="*/ 7 h 11"/>
                  <a:gd name="T36" fmla="*/ 0 w 9"/>
                  <a:gd name="T37" fmla="*/ 8 h 11"/>
                  <a:gd name="T38" fmla="*/ 0 w 9"/>
                  <a:gd name="T39" fmla="*/ 8 h 11"/>
                  <a:gd name="T40" fmla="*/ 1 w 9"/>
                  <a:gd name="T41" fmla="*/ 9 h 11"/>
                  <a:gd name="T42" fmla="*/ 2 w 9"/>
                  <a:gd name="T43" fmla="*/ 11 h 11"/>
                  <a:gd name="T44" fmla="*/ 2 w 9"/>
                  <a:gd name="T45" fmla="*/ 11 h 11"/>
                  <a:gd name="T46" fmla="*/ 3 w 9"/>
                  <a:gd name="T47" fmla="*/ 11 h 11"/>
                  <a:gd name="T48" fmla="*/ 4 w 9"/>
                  <a:gd name="T49" fmla="*/ 11 h 11"/>
                  <a:gd name="T50" fmla="*/ 5 w 9"/>
                  <a:gd name="T51" fmla="*/ 11 h 11"/>
                  <a:gd name="T52" fmla="*/ 6 w 9"/>
                  <a:gd name="T53" fmla="*/ 11 h 11"/>
                  <a:gd name="T54" fmla="*/ 7 w 9"/>
                  <a:gd name="T55" fmla="*/ 11 h 11"/>
                  <a:gd name="T56" fmla="*/ 7 w 9"/>
                  <a:gd name="T57" fmla="*/ 9 h 11"/>
                  <a:gd name="T58" fmla="*/ 8 w 9"/>
                  <a:gd name="T59" fmla="*/ 8 h 11"/>
                  <a:gd name="T60" fmla="*/ 8 w 9"/>
                  <a:gd name="T61" fmla="*/ 8 h 11"/>
                  <a:gd name="T62" fmla="*/ 9 w 9"/>
                  <a:gd name="T63" fmla="*/ 7 h 11"/>
                  <a:gd name="T64" fmla="*/ 9 w 9"/>
                  <a:gd name="T6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" h="11">
                    <a:moveTo>
                      <a:pt x="9" y="6"/>
                    </a:moveTo>
                    <a:lnTo>
                      <a:pt x="9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9" y="6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Freeform 106"/>
              <p:cNvSpPr>
                <a:spLocks/>
              </p:cNvSpPr>
              <p:nvPr/>
            </p:nvSpPr>
            <p:spPr bwMode="auto">
              <a:xfrm>
                <a:off x="1043" y="2596"/>
                <a:ext cx="44" cy="47"/>
              </a:xfrm>
              <a:custGeom>
                <a:avLst/>
                <a:gdLst>
                  <a:gd name="T0" fmla="*/ 185 w 220"/>
                  <a:gd name="T1" fmla="*/ 0 h 284"/>
                  <a:gd name="T2" fmla="*/ 0 w 220"/>
                  <a:gd name="T3" fmla="*/ 48 h 284"/>
                  <a:gd name="T4" fmla="*/ 58 w 220"/>
                  <a:gd name="T5" fmla="*/ 260 h 284"/>
                  <a:gd name="T6" fmla="*/ 94 w 220"/>
                  <a:gd name="T7" fmla="*/ 284 h 284"/>
                  <a:gd name="T8" fmla="*/ 220 w 220"/>
                  <a:gd name="T9" fmla="*/ 23 h 284"/>
                  <a:gd name="T10" fmla="*/ 185 w 220"/>
                  <a:gd name="T11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84">
                    <a:moveTo>
                      <a:pt x="185" y="0"/>
                    </a:moveTo>
                    <a:lnTo>
                      <a:pt x="0" y="48"/>
                    </a:lnTo>
                    <a:lnTo>
                      <a:pt x="58" y="260"/>
                    </a:lnTo>
                    <a:lnTo>
                      <a:pt x="94" y="284"/>
                    </a:lnTo>
                    <a:lnTo>
                      <a:pt x="220" y="23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Freeform 107"/>
              <p:cNvSpPr>
                <a:spLocks/>
              </p:cNvSpPr>
              <p:nvPr/>
            </p:nvSpPr>
            <p:spPr bwMode="auto">
              <a:xfrm>
                <a:off x="1043" y="2596"/>
                <a:ext cx="44" cy="26"/>
              </a:xfrm>
              <a:custGeom>
                <a:avLst/>
                <a:gdLst>
                  <a:gd name="T0" fmla="*/ 186 w 222"/>
                  <a:gd name="T1" fmla="*/ 0 h 157"/>
                  <a:gd name="T2" fmla="*/ 0 w 222"/>
                  <a:gd name="T3" fmla="*/ 48 h 157"/>
                  <a:gd name="T4" fmla="*/ 157 w 222"/>
                  <a:gd name="T5" fmla="*/ 157 h 157"/>
                  <a:gd name="T6" fmla="*/ 222 w 222"/>
                  <a:gd name="T7" fmla="*/ 24 h 157"/>
                  <a:gd name="T8" fmla="*/ 186 w 222"/>
                  <a:gd name="T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157">
                    <a:moveTo>
                      <a:pt x="186" y="0"/>
                    </a:moveTo>
                    <a:lnTo>
                      <a:pt x="0" y="48"/>
                    </a:lnTo>
                    <a:lnTo>
                      <a:pt x="157" y="157"/>
                    </a:lnTo>
                    <a:lnTo>
                      <a:pt x="222" y="24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EBEC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Freeform 108"/>
              <p:cNvSpPr>
                <a:spLocks/>
              </p:cNvSpPr>
              <p:nvPr/>
            </p:nvSpPr>
            <p:spPr bwMode="auto">
              <a:xfrm>
                <a:off x="1043" y="2601"/>
                <a:ext cx="13" cy="15"/>
              </a:xfrm>
              <a:custGeom>
                <a:avLst/>
                <a:gdLst>
                  <a:gd name="T0" fmla="*/ 63 w 63"/>
                  <a:gd name="T1" fmla="*/ 0 h 89"/>
                  <a:gd name="T2" fmla="*/ 0 w 63"/>
                  <a:gd name="T3" fmla="*/ 16 h 89"/>
                  <a:gd name="T4" fmla="*/ 20 w 63"/>
                  <a:gd name="T5" fmla="*/ 89 h 89"/>
                  <a:gd name="T6" fmla="*/ 63 w 63"/>
                  <a:gd name="T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89">
                    <a:moveTo>
                      <a:pt x="63" y="0"/>
                    </a:moveTo>
                    <a:lnTo>
                      <a:pt x="0" y="16"/>
                    </a:lnTo>
                    <a:lnTo>
                      <a:pt x="20" y="8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A9A9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Freeform 109"/>
              <p:cNvSpPr>
                <a:spLocks/>
              </p:cNvSpPr>
              <p:nvPr/>
            </p:nvSpPr>
            <p:spPr bwMode="auto">
              <a:xfrm>
                <a:off x="1043" y="2601"/>
                <a:ext cx="13" cy="8"/>
              </a:xfrm>
              <a:custGeom>
                <a:avLst/>
                <a:gdLst>
                  <a:gd name="T0" fmla="*/ 63 w 63"/>
                  <a:gd name="T1" fmla="*/ 0 h 46"/>
                  <a:gd name="T2" fmla="*/ 0 w 63"/>
                  <a:gd name="T3" fmla="*/ 16 h 46"/>
                  <a:gd name="T4" fmla="*/ 41 w 63"/>
                  <a:gd name="T5" fmla="*/ 46 h 46"/>
                  <a:gd name="T6" fmla="*/ 63 w 6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46">
                    <a:moveTo>
                      <a:pt x="63" y="0"/>
                    </a:moveTo>
                    <a:lnTo>
                      <a:pt x="0" y="16"/>
                    </a:lnTo>
                    <a:lnTo>
                      <a:pt x="41" y="4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Freeform 110"/>
              <p:cNvSpPr>
                <a:spLocks/>
              </p:cNvSpPr>
              <p:nvPr/>
            </p:nvSpPr>
            <p:spPr bwMode="auto">
              <a:xfrm>
                <a:off x="1078" y="2596"/>
                <a:ext cx="93" cy="63"/>
              </a:xfrm>
              <a:custGeom>
                <a:avLst/>
                <a:gdLst>
                  <a:gd name="T0" fmla="*/ 8 w 463"/>
                  <a:gd name="T1" fmla="*/ 0 h 376"/>
                  <a:gd name="T2" fmla="*/ 0 w 463"/>
                  <a:gd name="T3" fmla="*/ 79 h 376"/>
                  <a:gd name="T4" fmla="*/ 432 w 463"/>
                  <a:gd name="T5" fmla="*/ 376 h 376"/>
                  <a:gd name="T6" fmla="*/ 463 w 463"/>
                  <a:gd name="T7" fmla="*/ 311 h 376"/>
                  <a:gd name="T8" fmla="*/ 8 w 463"/>
                  <a:gd name="T9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3" h="376">
                    <a:moveTo>
                      <a:pt x="8" y="0"/>
                    </a:moveTo>
                    <a:lnTo>
                      <a:pt x="0" y="79"/>
                    </a:lnTo>
                    <a:lnTo>
                      <a:pt x="432" y="376"/>
                    </a:lnTo>
                    <a:lnTo>
                      <a:pt x="463" y="31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5D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Freeform 111"/>
              <p:cNvSpPr>
                <a:spLocks/>
              </p:cNvSpPr>
              <p:nvPr/>
            </p:nvSpPr>
            <p:spPr bwMode="auto">
              <a:xfrm>
                <a:off x="1065" y="2609"/>
                <a:ext cx="100" cy="72"/>
              </a:xfrm>
              <a:custGeom>
                <a:avLst/>
                <a:gdLst>
                  <a:gd name="T0" fmla="*/ 69 w 501"/>
                  <a:gd name="T1" fmla="*/ 0 h 430"/>
                  <a:gd name="T2" fmla="*/ 14 w 501"/>
                  <a:gd name="T3" fmla="*/ 52 h 430"/>
                  <a:gd name="T4" fmla="*/ 0 w 501"/>
                  <a:gd name="T5" fmla="*/ 131 h 430"/>
                  <a:gd name="T6" fmla="*/ 436 w 501"/>
                  <a:gd name="T7" fmla="*/ 430 h 430"/>
                  <a:gd name="T8" fmla="*/ 501 w 501"/>
                  <a:gd name="T9" fmla="*/ 297 h 430"/>
                  <a:gd name="T10" fmla="*/ 69 w 501"/>
                  <a:gd name="T11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1" h="430">
                    <a:moveTo>
                      <a:pt x="69" y="0"/>
                    </a:moveTo>
                    <a:lnTo>
                      <a:pt x="14" y="52"/>
                    </a:lnTo>
                    <a:lnTo>
                      <a:pt x="0" y="131"/>
                    </a:lnTo>
                    <a:lnTo>
                      <a:pt x="436" y="430"/>
                    </a:lnTo>
                    <a:lnTo>
                      <a:pt x="501" y="29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8DC6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Freeform 112"/>
              <p:cNvSpPr>
                <a:spLocks/>
              </p:cNvSpPr>
              <p:nvPr/>
            </p:nvSpPr>
            <p:spPr bwMode="auto">
              <a:xfrm>
                <a:off x="1055" y="2630"/>
                <a:ext cx="97" cy="61"/>
              </a:xfrm>
              <a:custGeom>
                <a:avLst/>
                <a:gdLst>
                  <a:gd name="T0" fmla="*/ 51 w 487"/>
                  <a:gd name="T1" fmla="*/ 0 h 367"/>
                  <a:gd name="T2" fmla="*/ 0 w 487"/>
                  <a:gd name="T3" fmla="*/ 55 h 367"/>
                  <a:gd name="T4" fmla="*/ 455 w 487"/>
                  <a:gd name="T5" fmla="*/ 367 h 367"/>
                  <a:gd name="T6" fmla="*/ 487 w 487"/>
                  <a:gd name="T7" fmla="*/ 301 h 367"/>
                  <a:gd name="T8" fmla="*/ 51 w 487"/>
                  <a:gd name="T9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7" h="367">
                    <a:moveTo>
                      <a:pt x="51" y="0"/>
                    </a:moveTo>
                    <a:lnTo>
                      <a:pt x="0" y="55"/>
                    </a:lnTo>
                    <a:lnTo>
                      <a:pt x="455" y="367"/>
                    </a:lnTo>
                    <a:lnTo>
                      <a:pt x="487" y="30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6EA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Freeform 113"/>
              <p:cNvSpPr>
                <a:spLocks/>
              </p:cNvSpPr>
              <p:nvPr/>
            </p:nvSpPr>
            <p:spPr bwMode="auto">
              <a:xfrm>
                <a:off x="1143" y="2647"/>
                <a:ext cx="30" cy="45"/>
              </a:xfrm>
              <a:custGeom>
                <a:avLst/>
                <a:gdLst>
                  <a:gd name="T0" fmla="*/ 127 w 147"/>
                  <a:gd name="T1" fmla="*/ 0 h 276"/>
                  <a:gd name="T2" fmla="*/ 147 w 147"/>
                  <a:gd name="T3" fmla="*/ 14 h 276"/>
                  <a:gd name="T4" fmla="*/ 20 w 147"/>
                  <a:gd name="T5" fmla="*/ 276 h 276"/>
                  <a:gd name="T6" fmla="*/ 0 w 147"/>
                  <a:gd name="T7" fmla="*/ 263 h 276"/>
                  <a:gd name="T8" fmla="*/ 127 w 147"/>
                  <a:gd name="T9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276">
                    <a:moveTo>
                      <a:pt x="127" y="0"/>
                    </a:moveTo>
                    <a:lnTo>
                      <a:pt x="147" y="14"/>
                    </a:lnTo>
                    <a:lnTo>
                      <a:pt x="20" y="276"/>
                    </a:lnTo>
                    <a:lnTo>
                      <a:pt x="0" y="26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C2C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Freeform 114"/>
              <p:cNvSpPr>
                <a:spLocks/>
              </p:cNvSpPr>
              <p:nvPr/>
            </p:nvSpPr>
            <p:spPr bwMode="auto">
              <a:xfrm>
                <a:off x="1150" y="2647"/>
                <a:ext cx="23" cy="34"/>
              </a:xfrm>
              <a:custGeom>
                <a:avLst/>
                <a:gdLst>
                  <a:gd name="T0" fmla="*/ 94 w 114"/>
                  <a:gd name="T1" fmla="*/ 0 h 209"/>
                  <a:gd name="T2" fmla="*/ 114 w 114"/>
                  <a:gd name="T3" fmla="*/ 14 h 209"/>
                  <a:gd name="T4" fmla="*/ 20 w 114"/>
                  <a:gd name="T5" fmla="*/ 209 h 209"/>
                  <a:gd name="T6" fmla="*/ 0 w 114"/>
                  <a:gd name="T7" fmla="*/ 195 h 209"/>
                  <a:gd name="T8" fmla="*/ 94 w 114"/>
                  <a:gd name="T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209">
                    <a:moveTo>
                      <a:pt x="94" y="0"/>
                    </a:moveTo>
                    <a:lnTo>
                      <a:pt x="114" y="14"/>
                    </a:lnTo>
                    <a:lnTo>
                      <a:pt x="20" y="209"/>
                    </a:lnTo>
                    <a:lnTo>
                      <a:pt x="0" y="195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DFC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Freeform 115"/>
              <p:cNvSpPr>
                <a:spLocks/>
              </p:cNvSpPr>
              <p:nvPr/>
            </p:nvSpPr>
            <p:spPr bwMode="auto">
              <a:xfrm>
                <a:off x="1162" y="2647"/>
                <a:ext cx="11" cy="13"/>
              </a:xfrm>
              <a:custGeom>
                <a:avLst/>
                <a:gdLst>
                  <a:gd name="T0" fmla="*/ 31 w 51"/>
                  <a:gd name="T1" fmla="*/ 0 h 78"/>
                  <a:gd name="T2" fmla="*/ 51 w 51"/>
                  <a:gd name="T3" fmla="*/ 14 h 78"/>
                  <a:gd name="T4" fmla="*/ 21 w 51"/>
                  <a:gd name="T5" fmla="*/ 78 h 78"/>
                  <a:gd name="T6" fmla="*/ 0 w 51"/>
                  <a:gd name="T7" fmla="*/ 65 h 78"/>
                  <a:gd name="T8" fmla="*/ 31 w 5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78">
                    <a:moveTo>
                      <a:pt x="31" y="0"/>
                    </a:moveTo>
                    <a:lnTo>
                      <a:pt x="51" y="14"/>
                    </a:lnTo>
                    <a:lnTo>
                      <a:pt x="21" y="78"/>
                    </a:lnTo>
                    <a:lnTo>
                      <a:pt x="0" y="6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6" name="Group 116"/>
          <p:cNvGrpSpPr>
            <a:grpSpLocks/>
          </p:cNvGrpSpPr>
          <p:nvPr/>
        </p:nvGrpSpPr>
        <p:grpSpPr bwMode="auto">
          <a:xfrm>
            <a:off x="838200" y="3236976"/>
            <a:ext cx="4800600" cy="635000"/>
            <a:chOff x="1728" y="2624"/>
            <a:chExt cx="3024" cy="400"/>
          </a:xfrm>
        </p:grpSpPr>
        <p:sp>
          <p:nvSpPr>
            <p:cNvPr id="117" name="Line 117"/>
            <p:cNvSpPr>
              <a:spLocks noChangeShapeType="1"/>
            </p:cNvSpPr>
            <p:nvPr/>
          </p:nvSpPr>
          <p:spPr bwMode="auto">
            <a:xfrm>
              <a:off x="1728" y="2962"/>
              <a:ext cx="3024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Text Box 118"/>
            <p:cNvSpPr txBox="1">
              <a:spLocks noChangeArrowheads="1"/>
            </p:cNvSpPr>
            <p:nvPr/>
          </p:nvSpPr>
          <p:spPr bwMode="auto">
            <a:xfrm>
              <a:off x="2384" y="2626"/>
              <a:ext cx="160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400" b="1" dirty="0"/>
                <a:t>Легкость поиска</a:t>
              </a:r>
              <a:endParaRPr lang="en-US" sz="2400" b="1" dirty="0"/>
            </a:p>
          </p:txBody>
        </p:sp>
        <p:grpSp>
          <p:nvGrpSpPr>
            <p:cNvPr id="119" name="Group 119"/>
            <p:cNvGrpSpPr>
              <a:grpSpLocks/>
            </p:cNvGrpSpPr>
            <p:nvPr/>
          </p:nvGrpSpPr>
          <p:grpSpPr bwMode="auto">
            <a:xfrm rot="-4423226">
              <a:off x="1676" y="2684"/>
              <a:ext cx="400" cy="280"/>
              <a:chOff x="1043" y="2596"/>
              <a:chExt cx="142" cy="99"/>
            </a:xfrm>
          </p:grpSpPr>
          <p:sp>
            <p:nvSpPr>
              <p:cNvPr id="120" name="Freeform 120"/>
              <p:cNvSpPr>
                <a:spLocks/>
              </p:cNvSpPr>
              <p:nvPr/>
            </p:nvSpPr>
            <p:spPr bwMode="auto">
              <a:xfrm>
                <a:off x="1149" y="2693"/>
                <a:ext cx="12" cy="2"/>
              </a:xfrm>
              <a:custGeom>
                <a:avLst/>
                <a:gdLst>
                  <a:gd name="T0" fmla="*/ 63 w 63"/>
                  <a:gd name="T1" fmla="*/ 14 h 14"/>
                  <a:gd name="T2" fmla="*/ 55 w 63"/>
                  <a:gd name="T3" fmla="*/ 14 h 14"/>
                  <a:gd name="T4" fmla="*/ 48 w 63"/>
                  <a:gd name="T5" fmla="*/ 14 h 14"/>
                  <a:gd name="T6" fmla="*/ 40 w 63"/>
                  <a:gd name="T7" fmla="*/ 14 h 14"/>
                  <a:gd name="T8" fmla="*/ 31 w 63"/>
                  <a:gd name="T9" fmla="*/ 11 h 14"/>
                  <a:gd name="T10" fmla="*/ 23 w 63"/>
                  <a:gd name="T11" fmla="*/ 10 h 14"/>
                  <a:gd name="T12" fmla="*/ 16 w 63"/>
                  <a:gd name="T13" fmla="*/ 8 h 14"/>
                  <a:gd name="T14" fmla="*/ 8 w 63"/>
                  <a:gd name="T15" fmla="*/ 4 h 14"/>
                  <a:gd name="T16" fmla="*/ 0 w 63"/>
                  <a:gd name="T17" fmla="*/ 0 h 14"/>
                  <a:gd name="T18" fmla="*/ 8 w 63"/>
                  <a:gd name="T19" fmla="*/ 3 h 14"/>
                  <a:gd name="T20" fmla="*/ 15 w 63"/>
                  <a:gd name="T21" fmla="*/ 6 h 14"/>
                  <a:gd name="T22" fmla="*/ 23 w 63"/>
                  <a:gd name="T23" fmla="*/ 8 h 14"/>
                  <a:gd name="T24" fmla="*/ 30 w 63"/>
                  <a:gd name="T25" fmla="*/ 10 h 14"/>
                  <a:gd name="T26" fmla="*/ 39 w 63"/>
                  <a:gd name="T27" fmla="*/ 11 h 14"/>
                  <a:gd name="T28" fmla="*/ 47 w 63"/>
                  <a:gd name="T29" fmla="*/ 12 h 14"/>
                  <a:gd name="T30" fmla="*/ 55 w 63"/>
                  <a:gd name="T31" fmla="*/ 14 h 14"/>
                  <a:gd name="T32" fmla="*/ 63 w 63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4">
                    <a:moveTo>
                      <a:pt x="63" y="14"/>
                    </a:moveTo>
                    <a:lnTo>
                      <a:pt x="55" y="14"/>
                    </a:lnTo>
                    <a:lnTo>
                      <a:pt x="48" y="14"/>
                    </a:lnTo>
                    <a:lnTo>
                      <a:pt x="40" y="14"/>
                    </a:lnTo>
                    <a:lnTo>
                      <a:pt x="31" y="11"/>
                    </a:lnTo>
                    <a:lnTo>
                      <a:pt x="23" y="10"/>
                    </a:lnTo>
                    <a:lnTo>
                      <a:pt x="16" y="8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5" y="6"/>
                    </a:lnTo>
                    <a:lnTo>
                      <a:pt x="23" y="8"/>
                    </a:lnTo>
                    <a:lnTo>
                      <a:pt x="30" y="10"/>
                    </a:lnTo>
                    <a:lnTo>
                      <a:pt x="39" y="11"/>
                    </a:lnTo>
                    <a:lnTo>
                      <a:pt x="47" y="12"/>
                    </a:lnTo>
                    <a:lnTo>
                      <a:pt x="55" y="14"/>
                    </a:ln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F0A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Freeform 121"/>
              <p:cNvSpPr>
                <a:spLocks/>
              </p:cNvSpPr>
              <p:nvPr/>
            </p:nvSpPr>
            <p:spPr bwMode="auto">
              <a:xfrm>
                <a:off x="1143" y="2689"/>
                <a:ext cx="26" cy="6"/>
              </a:xfrm>
              <a:custGeom>
                <a:avLst/>
                <a:gdLst>
                  <a:gd name="T0" fmla="*/ 129 w 129"/>
                  <a:gd name="T1" fmla="*/ 28 h 38"/>
                  <a:gd name="T2" fmla="*/ 116 w 129"/>
                  <a:gd name="T3" fmla="*/ 33 h 38"/>
                  <a:gd name="T4" fmla="*/ 102 w 129"/>
                  <a:gd name="T5" fmla="*/ 36 h 38"/>
                  <a:gd name="T6" fmla="*/ 89 w 129"/>
                  <a:gd name="T7" fmla="*/ 38 h 38"/>
                  <a:gd name="T8" fmla="*/ 75 w 129"/>
                  <a:gd name="T9" fmla="*/ 38 h 38"/>
                  <a:gd name="T10" fmla="*/ 60 w 129"/>
                  <a:gd name="T11" fmla="*/ 35 h 38"/>
                  <a:gd name="T12" fmla="*/ 47 w 129"/>
                  <a:gd name="T13" fmla="*/ 32 h 38"/>
                  <a:gd name="T14" fmla="*/ 33 w 129"/>
                  <a:gd name="T15" fmla="*/ 26 h 38"/>
                  <a:gd name="T16" fmla="*/ 20 w 129"/>
                  <a:gd name="T17" fmla="*/ 18 h 38"/>
                  <a:gd name="T18" fmla="*/ 18 w 129"/>
                  <a:gd name="T19" fmla="*/ 16 h 38"/>
                  <a:gd name="T20" fmla="*/ 15 w 129"/>
                  <a:gd name="T21" fmla="*/ 14 h 38"/>
                  <a:gd name="T22" fmla="*/ 12 w 129"/>
                  <a:gd name="T23" fmla="*/ 11 h 38"/>
                  <a:gd name="T24" fmla="*/ 10 w 129"/>
                  <a:gd name="T25" fmla="*/ 10 h 38"/>
                  <a:gd name="T26" fmla="*/ 7 w 129"/>
                  <a:gd name="T27" fmla="*/ 8 h 38"/>
                  <a:gd name="T28" fmla="*/ 5 w 129"/>
                  <a:gd name="T29" fmla="*/ 5 h 38"/>
                  <a:gd name="T30" fmla="*/ 2 w 129"/>
                  <a:gd name="T31" fmla="*/ 3 h 38"/>
                  <a:gd name="T32" fmla="*/ 0 w 129"/>
                  <a:gd name="T33" fmla="*/ 0 h 38"/>
                  <a:gd name="T34" fmla="*/ 10 w 129"/>
                  <a:gd name="T35" fmla="*/ 8 h 38"/>
                  <a:gd name="T36" fmla="*/ 21 w 129"/>
                  <a:gd name="T37" fmla="*/ 14 h 38"/>
                  <a:gd name="T38" fmla="*/ 32 w 129"/>
                  <a:gd name="T39" fmla="*/ 20 h 38"/>
                  <a:gd name="T40" fmla="*/ 44 w 129"/>
                  <a:gd name="T41" fmla="*/ 23 h 38"/>
                  <a:gd name="T42" fmla="*/ 56 w 129"/>
                  <a:gd name="T43" fmla="*/ 27 h 38"/>
                  <a:gd name="T44" fmla="*/ 69 w 129"/>
                  <a:gd name="T45" fmla="*/ 30 h 38"/>
                  <a:gd name="T46" fmla="*/ 81 w 129"/>
                  <a:gd name="T47" fmla="*/ 32 h 38"/>
                  <a:gd name="T48" fmla="*/ 94 w 129"/>
                  <a:gd name="T49" fmla="*/ 33 h 38"/>
                  <a:gd name="T50" fmla="*/ 99 w 129"/>
                  <a:gd name="T51" fmla="*/ 32 h 38"/>
                  <a:gd name="T52" fmla="*/ 103 w 129"/>
                  <a:gd name="T53" fmla="*/ 32 h 38"/>
                  <a:gd name="T54" fmla="*/ 107 w 129"/>
                  <a:gd name="T55" fmla="*/ 32 h 38"/>
                  <a:gd name="T56" fmla="*/ 112 w 129"/>
                  <a:gd name="T57" fmla="*/ 32 h 38"/>
                  <a:gd name="T58" fmla="*/ 116 w 129"/>
                  <a:gd name="T59" fmla="*/ 30 h 38"/>
                  <a:gd name="T60" fmla="*/ 120 w 129"/>
                  <a:gd name="T61" fmla="*/ 30 h 38"/>
                  <a:gd name="T62" fmla="*/ 124 w 129"/>
                  <a:gd name="T63" fmla="*/ 29 h 38"/>
                  <a:gd name="T64" fmla="*/ 129 w 129"/>
                  <a:gd name="T65" fmla="*/ 2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9" h="38">
                    <a:moveTo>
                      <a:pt x="129" y="28"/>
                    </a:moveTo>
                    <a:lnTo>
                      <a:pt x="116" y="33"/>
                    </a:lnTo>
                    <a:lnTo>
                      <a:pt x="102" y="36"/>
                    </a:lnTo>
                    <a:lnTo>
                      <a:pt x="89" y="38"/>
                    </a:lnTo>
                    <a:lnTo>
                      <a:pt x="75" y="38"/>
                    </a:lnTo>
                    <a:lnTo>
                      <a:pt x="60" y="35"/>
                    </a:lnTo>
                    <a:lnTo>
                      <a:pt x="47" y="32"/>
                    </a:lnTo>
                    <a:lnTo>
                      <a:pt x="33" y="26"/>
                    </a:lnTo>
                    <a:lnTo>
                      <a:pt x="20" y="18"/>
                    </a:lnTo>
                    <a:lnTo>
                      <a:pt x="18" y="16"/>
                    </a:lnTo>
                    <a:lnTo>
                      <a:pt x="15" y="14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7" y="8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10" y="8"/>
                    </a:lnTo>
                    <a:lnTo>
                      <a:pt x="21" y="14"/>
                    </a:lnTo>
                    <a:lnTo>
                      <a:pt x="32" y="20"/>
                    </a:lnTo>
                    <a:lnTo>
                      <a:pt x="44" y="23"/>
                    </a:lnTo>
                    <a:lnTo>
                      <a:pt x="56" y="27"/>
                    </a:lnTo>
                    <a:lnTo>
                      <a:pt x="69" y="30"/>
                    </a:lnTo>
                    <a:lnTo>
                      <a:pt x="81" y="32"/>
                    </a:lnTo>
                    <a:lnTo>
                      <a:pt x="94" y="33"/>
                    </a:lnTo>
                    <a:lnTo>
                      <a:pt x="99" y="32"/>
                    </a:lnTo>
                    <a:lnTo>
                      <a:pt x="103" y="32"/>
                    </a:lnTo>
                    <a:lnTo>
                      <a:pt x="107" y="32"/>
                    </a:lnTo>
                    <a:lnTo>
                      <a:pt x="112" y="32"/>
                    </a:lnTo>
                    <a:lnTo>
                      <a:pt x="116" y="30"/>
                    </a:lnTo>
                    <a:lnTo>
                      <a:pt x="120" y="30"/>
                    </a:lnTo>
                    <a:lnTo>
                      <a:pt x="124" y="29"/>
                    </a:lnTo>
                    <a:lnTo>
                      <a:pt x="129" y="28"/>
                    </a:lnTo>
                    <a:close/>
                  </a:path>
                </a:pathLst>
              </a:custGeom>
              <a:solidFill>
                <a:srgbClr val="F1AA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Freeform 122"/>
              <p:cNvSpPr>
                <a:spLocks/>
              </p:cNvSpPr>
              <p:nvPr/>
            </p:nvSpPr>
            <p:spPr bwMode="auto">
              <a:xfrm>
                <a:off x="1140" y="2685"/>
                <a:ext cx="33" cy="10"/>
              </a:xfrm>
              <a:custGeom>
                <a:avLst/>
                <a:gdLst>
                  <a:gd name="T0" fmla="*/ 47 w 166"/>
                  <a:gd name="T1" fmla="*/ 45 h 59"/>
                  <a:gd name="T2" fmla="*/ 54 w 166"/>
                  <a:gd name="T3" fmla="*/ 48 h 59"/>
                  <a:gd name="T4" fmla="*/ 61 w 166"/>
                  <a:gd name="T5" fmla="*/ 51 h 59"/>
                  <a:gd name="T6" fmla="*/ 69 w 166"/>
                  <a:gd name="T7" fmla="*/ 53 h 59"/>
                  <a:gd name="T8" fmla="*/ 76 w 166"/>
                  <a:gd name="T9" fmla="*/ 55 h 59"/>
                  <a:gd name="T10" fmla="*/ 85 w 166"/>
                  <a:gd name="T11" fmla="*/ 56 h 59"/>
                  <a:gd name="T12" fmla="*/ 93 w 166"/>
                  <a:gd name="T13" fmla="*/ 57 h 59"/>
                  <a:gd name="T14" fmla="*/ 101 w 166"/>
                  <a:gd name="T15" fmla="*/ 59 h 59"/>
                  <a:gd name="T16" fmla="*/ 109 w 166"/>
                  <a:gd name="T17" fmla="*/ 59 h 59"/>
                  <a:gd name="T18" fmla="*/ 117 w 166"/>
                  <a:gd name="T19" fmla="*/ 57 h 59"/>
                  <a:gd name="T20" fmla="*/ 124 w 166"/>
                  <a:gd name="T21" fmla="*/ 56 h 59"/>
                  <a:gd name="T22" fmla="*/ 131 w 166"/>
                  <a:gd name="T23" fmla="*/ 54 h 59"/>
                  <a:gd name="T24" fmla="*/ 139 w 166"/>
                  <a:gd name="T25" fmla="*/ 51 h 59"/>
                  <a:gd name="T26" fmla="*/ 146 w 166"/>
                  <a:gd name="T27" fmla="*/ 49 h 59"/>
                  <a:gd name="T28" fmla="*/ 153 w 166"/>
                  <a:gd name="T29" fmla="*/ 45 h 59"/>
                  <a:gd name="T30" fmla="*/ 159 w 166"/>
                  <a:gd name="T31" fmla="*/ 41 h 59"/>
                  <a:gd name="T32" fmla="*/ 166 w 166"/>
                  <a:gd name="T33" fmla="*/ 37 h 59"/>
                  <a:gd name="T34" fmla="*/ 159 w 166"/>
                  <a:gd name="T35" fmla="*/ 39 h 59"/>
                  <a:gd name="T36" fmla="*/ 152 w 166"/>
                  <a:gd name="T37" fmla="*/ 42 h 59"/>
                  <a:gd name="T38" fmla="*/ 146 w 166"/>
                  <a:gd name="T39" fmla="*/ 43 h 59"/>
                  <a:gd name="T40" fmla="*/ 139 w 166"/>
                  <a:gd name="T41" fmla="*/ 45 h 59"/>
                  <a:gd name="T42" fmla="*/ 132 w 166"/>
                  <a:gd name="T43" fmla="*/ 47 h 59"/>
                  <a:gd name="T44" fmla="*/ 125 w 166"/>
                  <a:gd name="T45" fmla="*/ 47 h 59"/>
                  <a:gd name="T46" fmla="*/ 117 w 166"/>
                  <a:gd name="T47" fmla="*/ 48 h 59"/>
                  <a:gd name="T48" fmla="*/ 110 w 166"/>
                  <a:gd name="T49" fmla="*/ 48 h 59"/>
                  <a:gd name="T50" fmla="*/ 95 w 166"/>
                  <a:gd name="T51" fmla="*/ 47 h 59"/>
                  <a:gd name="T52" fmla="*/ 79 w 166"/>
                  <a:gd name="T53" fmla="*/ 44 h 59"/>
                  <a:gd name="T54" fmla="*/ 64 w 166"/>
                  <a:gd name="T55" fmla="*/ 41 h 59"/>
                  <a:gd name="T56" fmla="*/ 50 w 166"/>
                  <a:gd name="T57" fmla="*/ 36 h 59"/>
                  <a:gd name="T58" fmla="*/ 36 w 166"/>
                  <a:gd name="T59" fmla="*/ 29 h 59"/>
                  <a:gd name="T60" fmla="*/ 24 w 166"/>
                  <a:gd name="T61" fmla="*/ 20 h 59"/>
                  <a:gd name="T62" fmla="*/ 11 w 166"/>
                  <a:gd name="T63" fmla="*/ 11 h 59"/>
                  <a:gd name="T64" fmla="*/ 0 w 166"/>
                  <a:gd name="T65" fmla="*/ 0 h 59"/>
                  <a:gd name="T66" fmla="*/ 4 w 166"/>
                  <a:gd name="T67" fmla="*/ 6 h 59"/>
                  <a:gd name="T68" fmla="*/ 8 w 166"/>
                  <a:gd name="T69" fmla="*/ 12 h 59"/>
                  <a:gd name="T70" fmla="*/ 12 w 166"/>
                  <a:gd name="T71" fmla="*/ 17 h 59"/>
                  <a:gd name="T72" fmla="*/ 16 w 166"/>
                  <a:gd name="T73" fmla="*/ 21 h 59"/>
                  <a:gd name="T74" fmla="*/ 21 w 166"/>
                  <a:gd name="T75" fmla="*/ 26 h 59"/>
                  <a:gd name="T76" fmla="*/ 26 w 166"/>
                  <a:gd name="T77" fmla="*/ 31 h 59"/>
                  <a:gd name="T78" fmla="*/ 31 w 166"/>
                  <a:gd name="T79" fmla="*/ 35 h 59"/>
                  <a:gd name="T80" fmla="*/ 36 w 166"/>
                  <a:gd name="T81" fmla="*/ 39 h 59"/>
                  <a:gd name="T82" fmla="*/ 38 w 166"/>
                  <a:gd name="T83" fmla="*/ 39 h 59"/>
                  <a:gd name="T84" fmla="*/ 39 w 166"/>
                  <a:gd name="T85" fmla="*/ 41 h 59"/>
                  <a:gd name="T86" fmla="*/ 40 w 166"/>
                  <a:gd name="T87" fmla="*/ 42 h 59"/>
                  <a:gd name="T88" fmla="*/ 41 w 166"/>
                  <a:gd name="T89" fmla="*/ 42 h 59"/>
                  <a:gd name="T90" fmla="*/ 43 w 166"/>
                  <a:gd name="T91" fmla="*/ 43 h 59"/>
                  <a:gd name="T92" fmla="*/ 44 w 166"/>
                  <a:gd name="T93" fmla="*/ 44 h 59"/>
                  <a:gd name="T94" fmla="*/ 45 w 166"/>
                  <a:gd name="T95" fmla="*/ 44 h 59"/>
                  <a:gd name="T96" fmla="*/ 47 w 166"/>
                  <a:gd name="T97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6" h="59">
                    <a:moveTo>
                      <a:pt x="47" y="45"/>
                    </a:moveTo>
                    <a:lnTo>
                      <a:pt x="54" y="48"/>
                    </a:lnTo>
                    <a:lnTo>
                      <a:pt x="61" y="51"/>
                    </a:lnTo>
                    <a:lnTo>
                      <a:pt x="69" y="53"/>
                    </a:lnTo>
                    <a:lnTo>
                      <a:pt x="76" y="55"/>
                    </a:lnTo>
                    <a:lnTo>
                      <a:pt x="85" y="56"/>
                    </a:lnTo>
                    <a:lnTo>
                      <a:pt x="93" y="57"/>
                    </a:lnTo>
                    <a:lnTo>
                      <a:pt x="101" y="59"/>
                    </a:lnTo>
                    <a:lnTo>
                      <a:pt x="109" y="59"/>
                    </a:lnTo>
                    <a:lnTo>
                      <a:pt x="117" y="57"/>
                    </a:lnTo>
                    <a:lnTo>
                      <a:pt x="124" y="56"/>
                    </a:lnTo>
                    <a:lnTo>
                      <a:pt x="131" y="54"/>
                    </a:lnTo>
                    <a:lnTo>
                      <a:pt x="139" y="51"/>
                    </a:lnTo>
                    <a:lnTo>
                      <a:pt x="146" y="49"/>
                    </a:lnTo>
                    <a:lnTo>
                      <a:pt x="153" y="45"/>
                    </a:lnTo>
                    <a:lnTo>
                      <a:pt x="159" y="41"/>
                    </a:lnTo>
                    <a:lnTo>
                      <a:pt x="166" y="37"/>
                    </a:lnTo>
                    <a:lnTo>
                      <a:pt x="159" y="39"/>
                    </a:lnTo>
                    <a:lnTo>
                      <a:pt x="152" y="42"/>
                    </a:lnTo>
                    <a:lnTo>
                      <a:pt x="146" y="43"/>
                    </a:lnTo>
                    <a:lnTo>
                      <a:pt x="139" y="45"/>
                    </a:lnTo>
                    <a:lnTo>
                      <a:pt x="132" y="47"/>
                    </a:lnTo>
                    <a:lnTo>
                      <a:pt x="125" y="47"/>
                    </a:lnTo>
                    <a:lnTo>
                      <a:pt x="117" y="48"/>
                    </a:lnTo>
                    <a:lnTo>
                      <a:pt x="110" y="48"/>
                    </a:lnTo>
                    <a:lnTo>
                      <a:pt x="95" y="47"/>
                    </a:lnTo>
                    <a:lnTo>
                      <a:pt x="79" y="44"/>
                    </a:lnTo>
                    <a:lnTo>
                      <a:pt x="64" y="41"/>
                    </a:lnTo>
                    <a:lnTo>
                      <a:pt x="50" y="36"/>
                    </a:lnTo>
                    <a:lnTo>
                      <a:pt x="36" y="29"/>
                    </a:lnTo>
                    <a:lnTo>
                      <a:pt x="24" y="20"/>
                    </a:lnTo>
                    <a:lnTo>
                      <a:pt x="11" y="11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8" y="12"/>
                    </a:lnTo>
                    <a:lnTo>
                      <a:pt x="12" y="17"/>
                    </a:lnTo>
                    <a:lnTo>
                      <a:pt x="16" y="21"/>
                    </a:lnTo>
                    <a:lnTo>
                      <a:pt x="21" y="26"/>
                    </a:lnTo>
                    <a:lnTo>
                      <a:pt x="26" y="31"/>
                    </a:lnTo>
                    <a:lnTo>
                      <a:pt x="31" y="35"/>
                    </a:lnTo>
                    <a:lnTo>
                      <a:pt x="36" y="39"/>
                    </a:lnTo>
                    <a:lnTo>
                      <a:pt x="38" y="39"/>
                    </a:lnTo>
                    <a:lnTo>
                      <a:pt x="39" y="41"/>
                    </a:lnTo>
                    <a:lnTo>
                      <a:pt x="40" y="42"/>
                    </a:lnTo>
                    <a:lnTo>
                      <a:pt x="41" y="42"/>
                    </a:lnTo>
                    <a:lnTo>
                      <a:pt x="43" y="43"/>
                    </a:lnTo>
                    <a:lnTo>
                      <a:pt x="44" y="44"/>
                    </a:lnTo>
                    <a:lnTo>
                      <a:pt x="45" y="44"/>
                    </a:lnTo>
                    <a:lnTo>
                      <a:pt x="47" y="45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Freeform 123"/>
              <p:cNvSpPr>
                <a:spLocks/>
              </p:cNvSpPr>
              <p:nvPr/>
            </p:nvSpPr>
            <p:spPr bwMode="auto">
              <a:xfrm>
                <a:off x="1138" y="2682"/>
                <a:ext cx="38" cy="12"/>
              </a:xfrm>
              <a:custGeom>
                <a:avLst/>
                <a:gdLst>
                  <a:gd name="T0" fmla="*/ 26 w 191"/>
                  <a:gd name="T1" fmla="*/ 39 h 72"/>
                  <a:gd name="T2" fmla="*/ 36 w 191"/>
                  <a:gd name="T3" fmla="*/ 47 h 72"/>
                  <a:gd name="T4" fmla="*/ 47 w 191"/>
                  <a:gd name="T5" fmla="*/ 53 h 72"/>
                  <a:gd name="T6" fmla="*/ 58 w 191"/>
                  <a:gd name="T7" fmla="*/ 59 h 72"/>
                  <a:gd name="T8" fmla="*/ 70 w 191"/>
                  <a:gd name="T9" fmla="*/ 62 h 72"/>
                  <a:gd name="T10" fmla="*/ 82 w 191"/>
                  <a:gd name="T11" fmla="*/ 66 h 72"/>
                  <a:gd name="T12" fmla="*/ 95 w 191"/>
                  <a:gd name="T13" fmla="*/ 69 h 72"/>
                  <a:gd name="T14" fmla="*/ 107 w 191"/>
                  <a:gd name="T15" fmla="*/ 71 h 72"/>
                  <a:gd name="T16" fmla="*/ 120 w 191"/>
                  <a:gd name="T17" fmla="*/ 72 h 72"/>
                  <a:gd name="T18" fmla="*/ 125 w 191"/>
                  <a:gd name="T19" fmla="*/ 71 h 72"/>
                  <a:gd name="T20" fmla="*/ 129 w 191"/>
                  <a:gd name="T21" fmla="*/ 71 h 72"/>
                  <a:gd name="T22" fmla="*/ 133 w 191"/>
                  <a:gd name="T23" fmla="*/ 71 h 72"/>
                  <a:gd name="T24" fmla="*/ 138 w 191"/>
                  <a:gd name="T25" fmla="*/ 71 h 72"/>
                  <a:gd name="T26" fmla="*/ 142 w 191"/>
                  <a:gd name="T27" fmla="*/ 69 h 72"/>
                  <a:gd name="T28" fmla="*/ 146 w 191"/>
                  <a:gd name="T29" fmla="*/ 69 h 72"/>
                  <a:gd name="T30" fmla="*/ 150 w 191"/>
                  <a:gd name="T31" fmla="*/ 68 h 72"/>
                  <a:gd name="T32" fmla="*/ 155 w 191"/>
                  <a:gd name="T33" fmla="*/ 67 h 72"/>
                  <a:gd name="T34" fmla="*/ 160 w 191"/>
                  <a:gd name="T35" fmla="*/ 65 h 72"/>
                  <a:gd name="T36" fmla="*/ 164 w 191"/>
                  <a:gd name="T37" fmla="*/ 62 h 72"/>
                  <a:gd name="T38" fmla="*/ 169 w 191"/>
                  <a:gd name="T39" fmla="*/ 60 h 72"/>
                  <a:gd name="T40" fmla="*/ 174 w 191"/>
                  <a:gd name="T41" fmla="*/ 56 h 72"/>
                  <a:gd name="T42" fmla="*/ 178 w 191"/>
                  <a:gd name="T43" fmla="*/ 53 h 72"/>
                  <a:gd name="T44" fmla="*/ 183 w 191"/>
                  <a:gd name="T45" fmla="*/ 49 h 72"/>
                  <a:gd name="T46" fmla="*/ 187 w 191"/>
                  <a:gd name="T47" fmla="*/ 45 h 72"/>
                  <a:gd name="T48" fmla="*/ 191 w 191"/>
                  <a:gd name="T49" fmla="*/ 42 h 72"/>
                  <a:gd name="T50" fmla="*/ 183 w 191"/>
                  <a:gd name="T51" fmla="*/ 45 h 72"/>
                  <a:gd name="T52" fmla="*/ 175 w 191"/>
                  <a:gd name="T53" fmla="*/ 49 h 72"/>
                  <a:gd name="T54" fmla="*/ 166 w 191"/>
                  <a:gd name="T55" fmla="*/ 53 h 72"/>
                  <a:gd name="T56" fmla="*/ 157 w 191"/>
                  <a:gd name="T57" fmla="*/ 55 h 72"/>
                  <a:gd name="T58" fmla="*/ 148 w 191"/>
                  <a:gd name="T59" fmla="*/ 57 h 72"/>
                  <a:gd name="T60" fmla="*/ 139 w 191"/>
                  <a:gd name="T61" fmla="*/ 59 h 72"/>
                  <a:gd name="T62" fmla="*/ 130 w 191"/>
                  <a:gd name="T63" fmla="*/ 60 h 72"/>
                  <a:gd name="T64" fmla="*/ 120 w 191"/>
                  <a:gd name="T65" fmla="*/ 60 h 72"/>
                  <a:gd name="T66" fmla="*/ 103 w 191"/>
                  <a:gd name="T67" fmla="*/ 60 h 72"/>
                  <a:gd name="T68" fmla="*/ 85 w 191"/>
                  <a:gd name="T69" fmla="*/ 56 h 72"/>
                  <a:gd name="T70" fmla="*/ 69 w 191"/>
                  <a:gd name="T71" fmla="*/ 51 h 72"/>
                  <a:gd name="T72" fmla="*/ 53 w 191"/>
                  <a:gd name="T73" fmla="*/ 44 h 72"/>
                  <a:gd name="T74" fmla="*/ 38 w 191"/>
                  <a:gd name="T75" fmla="*/ 36 h 72"/>
                  <a:gd name="T76" fmla="*/ 24 w 191"/>
                  <a:gd name="T77" fmla="*/ 25 h 72"/>
                  <a:gd name="T78" fmla="*/ 12 w 191"/>
                  <a:gd name="T79" fmla="*/ 13 h 72"/>
                  <a:gd name="T80" fmla="*/ 0 w 191"/>
                  <a:gd name="T81" fmla="*/ 0 h 72"/>
                  <a:gd name="T82" fmla="*/ 2 w 191"/>
                  <a:gd name="T83" fmla="*/ 5 h 72"/>
                  <a:gd name="T84" fmla="*/ 5 w 191"/>
                  <a:gd name="T85" fmla="*/ 11 h 72"/>
                  <a:gd name="T86" fmla="*/ 8 w 191"/>
                  <a:gd name="T87" fmla="*/ 15 h 72"/>
                  <a:gd name="T88" fmla="*/ 11 w 191"/>
                  <a:gd name="T89" fmla="*/ 20 h 72"/>
                  <a:gd name="T90" fmla="*/ 15 w 191"/>
                  <a:gd name="T91" fmla="*/ 25 h 72"/>
                  <a:gd name="T92" fmla="*/ 18 w 191"/>
                  <a:gd name="T93" fmla="*/ 30 h 72"/>
                  <a:gd name="T94" fmla="*/ 22 w 191"/>
                  <a:gd name="T95" fmla="*/ 35 h 72"/>
                  <a:gd name="T96" fmla="*/ 26 w 191"/>
                  <a:gd name="T97" fmla="*/ 3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72">
                    <a:moveTo>
                      <a:pt x="26" y="39"/>
                    </a:moveTo>
                    <a:lnTo>
                      <a:pt x="36" y="47"/>
                    </a:lnTo>
                    <a:lnTo>
                      <a:pt x="47" y="53"/>
                    </a:lnTo>
                    <a:lnTo>
                      <a:pt x="58" y="59"/>
                    </a:lnTo>
                    <a:lnTo>
                      <a:pt x="70" y="62"/>
                    </a:lnTo>
                    <a:lnTo>
                      <a:pt x="82" y="66"/>
                    </a:lnTo>
                    <a:lnTo>
                      <a:pt x="95" y="69"/>
                    </a:lnTo>
                    <a:lnTo>
                      <a:pt x="107" y="71"/>
                    </a:lnTo>
                    <a:lnTo>
                      <a:pt x="120" y="72"/>
                    </a:lnTo>
                    <a:lnTo>
                      <a:pt x="125" y="71"/>
                    </a:lnTo>
                    <a:lnTo>
                      <a:pt x="129" y="71"/>
                    </a:lnTo>
                    <a:lnTo>
                      <a:pt x="133" y="71"/>
                    </a:lnTo>
                    <a:lnTo>
                      <a:pt x="138" y="71"/>
                    </a:lnTo>
                    <a:lnTo>
                      <a:pt x="142" y="69"/>
                    </a:lnTo>
                    <a:lnTo>
                      <a:pt x="146" y="69"/>
                    </a:lnTo>
                    <a:lnTo>
                      <a:pt x="150" y="68"/>
                    </a:lnTo>
                    <a:lnTo>
                      <a:pt x="155" y="67"/>
                    </a:lnTo>
                    <a:lnTo>
                      <a:pt x="160" y="65"/>
                    </a:lnTo>
                    <a:lnTo>
                      <a:pt x="164" y="62"/>
                    </a:lnTo>
                    <a:lnTo>
                      <a:pt x="169" y="60"/>
                    </a:lnTo>
                    <a:lnTo>
                      <a:pt x="174" y="56"/>
                    </a:lnTo>
                    <a:lnTo>
                      <a:pt x="178" y="53"/>
                    </a:lnTo>
                    <a:lnTo>
                      <a:pt x="183" y="49"/>
                    </a:lnTo>
                    <a:lnTo>
                      <a:pt x="187" y="45"/>
                    </a:lnTo>
                    <a:lnTo>
                      <a:pt x="191" y="42"/>
                    </a:lnTo>
                    <a:lnTo>
                      <a:pt x="183" y="45"/>
                    </a:lnTo>
                    <a:lnTo>
                      <a:pt x="175" y="49"/>
                    </a:lnTo>
                    <a:lnTo>
                      <a:pt x="166" y="53"/>
                    </a:lnTo>
                    <a:lnTo>
                      <a:pt x="157" y="55"/>
                    </a:lnTo>
                    <a:lnTo>
                      <a:pt x="148" y="57"/>
                    </a:lnTo>
                    <a:lnTo>
                      <a:pt x="139" y="59"/>
                    </a:lnTo>
                    <a:lnTo>
                      <a:pt x="130" y="60"/>
                    </a:lnTo>
                    <a:lnTo>
                      <a:pt x="120" y="60"/>
                    </a:lnTo>
                    <a:lnTo>
                      <a:pt x="103" y="60"/>
                    </a:lnTo>
                    <a:lnTo>
                      <a:pt x="85" y="56"/>
                    </a:lnTo>
                    <a:lnTo>
                      <a:pt x="69" y="51"/>
                    </a:lnTo>
                    <a:lnTo>
                      <a:pt x="53" y="44"/>
                    </a:lnTo>
                    <a:lnTo>
                      <a:pt x="38" y="36"/>
                    </a:lnTo>
                    <a:lnTo>
                      <a:pt x="24" y="25"/>
                    </a:lnTo>
                    <a:lnTo>
                      <a:pt x="12" y="13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5" y="11"/>
                    </a:lnTo>
                    <a:lnTo>
                      <a:pt x="8" y="15"/>
                    </a:lnTo>
                    <a:lnTo>
                      <a:pt x="11" y="20"/>
                    </a:lnTo>
                    <a:lnTo>
                      <a:pt x="15" y="25"/>
                    </a:lnTo>
                    <a:lnTo>
                      <a:pt x="18" y="30"/>
                    </a:lnTo>
                    <a:lnTo>
                      <a:pt x="22" y="35"/>
                    </a:lnTo>
                    <a:lnTo>
                      <a:pt x="26" y="39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Freeform 124"/>
              <p:cNvSpPr>
                <a:spLocks/>
              </p:cNvSpPr>
              <p:nvPr/>
            </p:nvSpPr>
            <p:spPr bwMode="auto">
              <a:xfrm>
                <a:off x="1136" y="2679"/>
                <a:ext cx="42" cy="14"/>
              </a:xfrm>
              <a:custGeom>
                <a:avLst/>
                <a:gdLst>
                  <a:gd name="T0" fmla="*/ 17 w 210"/>
                  <a:gd name="T1" fmla="*/ 36 h 84"/>
                  <a:gd name="T2" fmla="*/ 28 w 210"/>
                  <a:gd name="T3" fmla="*/ 47 h 84"/>
                  <a:gd name="T4" fmla="*/ 41 w 210"/>
                  <a:gd name="T5" fmla="*/ 56 h 84"/>
                  <a:gd name="T6" fmla="*/ 53 w 210"/>
                  <a:gd name="T7" fmla="*/ 65 h 84"/>
                  <a:gd name="T8" fmla="*/ 67 w 210"/>
                  <a:gd name="T9" fmla="*/ 71 h 84"/>
                  <a:gd name="T10" fmla="*/ 81 w 210"/>
                  <a:gd name="T11" fmla="*/ 77 h 84"/>
                  <a:gd name="T12" fmla="*/ 96 w 210"/>
                  <a:gd name="T13" fmla="*/ 80 h 84"/>
                  <a:gd name="T14" fmla="*/ 112 w 210"/>
                  <a:gd name="T15" fmla="*/ 83 h 84"/>
                  <a:gd name="T16" fmla="*/ 127 w 210"/>
                  <a:gd name="T17" fmla="*/ 84 h 84"/>
                  <a:gd name="T18" fmla="*/ 134 w 210"/>
                  <a:gd name="T19" fmla="*/ 84 h 84"/>
                  <a:gd name="T20" fmla="*/ 142 w 210"/>
                  <a:gd name="T21" fmla="*/ 83 h 84"/>
                  <a:gd name="T22" fmla="*/ 149 w 210"/>
                  <a:gd name="T23" fmla="*/ 83 h 84"/>
                  <a:gd name="T24" fmla="*/ 156 w 210"/>
                  <a:gd name="T25" fmla="*/ 81 h 84"/>
                  <a:gd name="T26" fmla="*/ 163 w 210"/>
                  <a:gd name="T27" fmla="*/ 79 h 84"/>
                  <a:gd name="T28" fmla="*/ 170 w 210"/>
                  <a:gd name="T29" fmla="*/ 78 h 84"/>
                  <a:gd name="T30" fmla="*/ 176 w 210"/>
                  <a:gd name="T31" fmla="*/ 75 h 84"/>
                  <a:gd name="T32" fmla="*/ 183 w 210"/>
                  <a:gd name="T33" fmla="*/ 73 h 84"/>
                  <a:gd name="T34" fmla="*/ 187 w 210"/>
                  <a:gd name="T35" fmla="*/ 69 h 84"/>
                  <a:gd name="T36" fmla="*/ 190 w 210"/>
                  <a:gd name="T37" fmla="*/ 67 h 84"/>
                  <a:gd name="T38" fmla="*/ 194 w 210"/>
                  <a:gd name="T39" fmla="*/ 63 h 84"/>
                  <a:gd name="T40" fmla="*/ 197 w 210"/>
                  <a:gd name="T41" fmla="*/ 61 h 84"/>
                  <a:gd name="T42" fmla="*/ 200 w 210"/>
                  <a:gd name="T43" fmla="*/ 57 h 84"/>
                  <a:gd name="T44" fmla="*/ 204 w 210"/>
                  <a:gd name="T45" fmla="*/ 54 h 84"/>
                  <a:gd name="T46" fmla="*/ 207 w 210"/>
                  <a:gd name="T47" fmla="*/ 50 h 84"/>
                  <a:gd name="T48" fmla="*/ 210 w 210"/>
                  <a:gd name="T49" fmla="*/ 45 h 84"/>
                  <a:gd name="T50" fmla="*/ 201 w 210"/>
                  <a:gd name="T51" fmla="*/ 51 h 84"/>
                  <a:gd name="T52" fmla="*/ 191 w 210"/>
                  <a:gd name="T53" fmla="*/ 57 h 84"/>
                  <a:gd name="T54" fmla="*/ 181 w 210"/>
                  <a:gd name="T55" fmla="*/ 62 h 84"/>
                  <a:gd name="T56" fmla="*/ 171 w 210"/>
                  <a:gd name="T57" fmla="*/ 66 h 84"/>
                  <a:gd name="T58" fmla="*/ 160 w 210"/>
                  <a:gd name="T59" fmla="*/ 69 h 84"/>
                  <a:gd name="T60" fmla="*/ 149 w 210"/>
                  <a:gd name="T61" fmla="*/ 71 h 84"/>
                  <a:gd name="T62" fmla="*/ 138 w 210"/>
                  <a:gd name="T63" fmla="*/ 73 h 84"/>
                  <a:gd name="T64" fmla="*/ 127 w 210"/>
                  <a:gd name="T65" fmla="*/ 73 h 84"/>
                  <a:gd name="T66" fmla="*/ 118 w 210"/>
                  <a:gd name="T67" fmla="*/ 73 h 84"/>
                  <a:gd name="T68" fmla="*/ 108 w 210"/>
                  <a:gd name="T69" fmla="*/ 72 h 84"/>
                  <a:gd name="T70" fmla="*/ 99 w 210"/>
                  <a:gd name="T71" fmla="*/ 71 h 84"/>
                  <a:gd name="T72" fmla="*/ 89 w 210"/>
                  <a:gd name="T73" fmla="*/ 68 h 84"/>
                  <a:gd name="T74" fmla="*/ 80 w 210"/>
                  <a:gd name="T75" fmla="*/ 65 h 84"/>
                  <a:gd name="T76" fmla="*/ 71 w 210"/>
                  <a:gd name="T77" fmla="*/ 62 h 84"/>
                  <a:gd name="T78" fmla="*/ 63 w 210"/>
                  <a:gd name="T79" fmla="*/ 57 h 84"/>
                  <a:gd name="T80" fmla="*/ 55 w 210"/>
                  <a:gd name="T81" fmla="*/ 54 h 84"/>
                  <a:gd name="T82" fmla="*/ 39 w 210"/>
                  <a:gd name="T83" fmla="*/ 43 h 84"/>
                  <a:gd name="T84" fmla="*/ 25 w 210"/>
                  <a:gd name="T85" fmla="*/ 30 h 84"/>
                  <a:gd name="T86" fmla="*/ 12 w 210"/>
                  <a:gd name="T87" fmla="*/ 17 h 84"/>
                  <a:gd name="T88" fmla="*/ 0 w 210"/>
                  <a:gd name="T89" fmla="*/ 0 h 84"/>
                  <a:gd name="T90" fmla="*/ 1 w 210"/>
                  <a:gd name="T91" fmla="*/ 5 h 84"/>
                  <a:gd name="T92" fmla="*/ 3 w 210"/>
                  <a:gd name="T93" fmla="*/ 9 h 84"/>
                  <a:gd name="T94" fmla="*/ 5 w 210"/>
                  <a:gd name="T95" fmla="*/ 14 h 84"/>
                  <a:gd name="T96" fmla="*/ 7 w 210"/>
                  <a:gd name="T97" fmla="*/ 19 h 84"/>
                  <a:gd name="T98" fmla="*/ 9 w 210"/>
                  <a:gd name="T99" fmla="*/ 24 h 84"/>
                  <a:gd name="T100" fmla="*/ 12 w 210"/>
                  <a:gd name="T101" fmla="*/ 27 h 84"/>
                  <a:gd name="T102" fmla="*/ 14 w 210"/>
                  <a:gd name="T103" fmla="*/ 32 h 84"/>
                  <a:gd name="T104" fmla="*/ 17 w 210"/>
                  <a:gd name="T105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0" h="84">
                    <a:moveTo>
                      <a:pt x="17" y="36"/>
                    </a:moveTo>
                    <a:lnTo>
                      <a:pt x="28" y="47"/>
                    </a:lnTo>
                    <a:lnTo>
                      <a:pt x="41" y="56"/>
                    </a:lnTo>
                    <a:lnTo>
                      <a:pt x="53" y="65"/>
                    </a:lnTo>
                    <a:lnTo>
                      <a:pt x="67" y="71"/>
                    </a:lnTo>
                    <a:lnTo>
                      <a:pt x="81" y="77"/>
                    </a:lnTo>
                    <a:lnTo>
                      <a:pt x="96" y="80"/>
                    </a:lnTo>
                    <a:lnTo>
                      <a:pt x="112" y="83"/>
                    </a:lnTo>
                    <a:lnTo>
                      <a:pt x="127" y="84"/>
                    </a:lnTo>
                    <a:lnTo>
                      <a:pt x="134" y="84"/>
                    </a:lnTo>
                    <a:lnTo>
                      <a:pt x="142" y="83"/>
                    </a:lnTo>
                    <a:lnTo>
                      <a:pt x="149" y="83"/>
                    </a:lnTo>
                    <a:lnTo>
                      <a:pt x="156" y="81"/>
                    </a:lnTo>
                    <a:lnTo>
                      <a:pt x="163" y="79"/>
                    </a:lnTo>
                    <a:lnTo>
                      <a:pt x="170" y="78"/>
                    </a:lnTo>
                    <a:lnTo>
                      <a:pt x="176" y="75"/>
                    </a:lnTo>
                    <a:lnTo>
                      <a:pt x="183" y="73"/>
                    </a:lnTo>
                    <a:lnTo>
                      <a:pt x="187" y="69"/>
                    </a:lnTo>
                    <a:lnTo>
                      <a:pt x="190" y="67"/>
                    </a:lnTo>
                    <a:lnTo>
                      <a:pt x="194" y="63"/>
                    </a:lnTo>
                    <a:lnTo>
                      <a:pt x="197" y="61"/>
                    </a:lnTo>
                    <a:lnTo>
                      <a:pt x="200" y="57"/>
                    </a:lnTo>
                    <a:lnTo>
                      <a:pt x="204" y="54"/>
                    </a:lnTo>
                    <a:lnTo>
                      <a:pt x="207" y="50"/>
                    </a:lnTo>
                    <a:lnTo>
                      <a:pt x="210" y="45"/>
                    </a:lnTo>
                    <a:lnTo>
                      <a:pt x="201" y="51"/>
                    </a:lnTo>
                    <a:lnTo>
                      <a:pt x="191" y="57"/>
                    </a:lnTo>
                    <a:lnTo>
                      <a:pt x="181" y="62"/>
                    </a:lnTo>
                    <a:lnTo>
                      <a:pt x="171" y="66"/>
                    </a:lnTo>
                    <a:lnTo>
                      <a:pt x="160" y="69"/>
                    </a:lnTo>
                    <a:lnTo>
                      <a:pt x="149" y="71"/>
                    </a:lnTo>
                    <a:lnTo>
                      <a:pt x="138" y="73"/>
                    </a:lnTo>
                    <a:lnTo>
                      <a:pt x="127" y="73"/>
                    </a:lnTo>
                    <a:lnTo>
                      <a:pt x="118" y="73"/>
                    </a:lnTo>
                    <a:lnTo>
                      <a:pt x="108" y="72"/>
                    </a:lnTo>
                    <a:lnTo>
                      <a:pt x="99" y="71"/>
                    </a:lnTo>
                    <a:lnTo>
                      <a:pt x="89" y="68"/>
                    </a:lnTo>
                    <a:lnTo>
                      <a:pt x="80" y="65"/>
                    </a:lnTo>
                    <a:lnTo>
                      <a:pt x="71" y="62"/>
                    </a:lnTo>
                    <a:lnTo>
                      <a:pt x="63" y="57"/>
                    </a:lnTo>
                    <a:lnTo>
                      <a:pt x="55" y="54"/>
                    </a:lnTo>
                    <a:lnTo>
                      <a:pt x="39" y="43"/>
                    </a:lnTo>
                    <a:lnTo>
                      <a:pt x="25" y="30"/>
                    </a:lnTo>
                    <a:lnTo>
                      <a:pt x="12" y="17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5" y="14"/>
                    </a:lnTo>
                    <a:lnTo>
                      <a:pt x="7" y="19"/>
                    </a:lnTo>
                    <a:lnTo>
                      <a:pt x="9" y="24"/>
                    </a:lnTo>
                    <a:lnTo>
                      <a:pt x="12" y="27"/>
                    </a:lnTo>
                    <a:lnTo>
                      <a:pt x="14" y="32"/>
                    </a:lnTo>
                    <a:lnTo>
                      <a:pt x="17" y="36"/>
                    </a:lnTo>
                    <a:close/>
                  </a:path>
                </a:pathLst>
              </a:custGeom>
              <a:solidFill>
                <a:srgbClr val="F1A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Freeform 125"/>
              <p:cNvSpPr>
                <a:spLocks/>
              </p:cNvSpPr>
              <p:nvPr/>
            </p:nvSpPr>
            <p:spPr bwMode="auto">
              <a:xfrm>
                <a:off x="1135" y="2677"/>
                <a:ext cx="45" cy="15"/>
              </a:xfrm>
              <a:custGeom>
                <a:avLst/>
                <a:gdLst>
                  <a:gd name="T0" fmla="*/ 12 w 224"/>
                  <a:gd name="T1" fmla="*/ 35 h 95"/>
                  <a:gd name="T2" fmla="*/ 24 w 224"/>
                  <a:gd name="T3" fmla="*/ 48 h 95"/>
                  <a:gd name="T4" fmla="*/ 37 w 224"/>
                  <a:gd name="T5" fmla="*/ 60 h 95"/>
                  <a:gd name="T6" fmla="*/ 50 w 224"/>
                  <a:gd name="T7" fmla="*/ 71 h 95"/>
                  <a:gd name="T8" fmla="*/ 65 w 224"/>
                  <a:gd name="T9" fmla="*/ 79 h 95"/>
                  <a:gd name="T10" fmla="*/ 81 w 224"/>
                  <a:gd name="T11" fmla="*/ 86 h 95"/>
                  <a:gd name="T12" fmla="*/ 97 w 224"/>
                  <a:gd name="T13" fmla="*/ 91 h 95"/>
                  <a:gd name="T14" fmla="*/ 115 w 224"/>
                  <a:gd name="T15" fmla="*/ 95 h 95"/>
                  <a:gd name="T16" fmla="*/ 132 w 224"/>
                  <a:gd name="T17" fmla="*/ 95 h 95"/>
                  <a:gd name="T18" fmla="*/ 142 w 224"/>
                  <a:gd name="T19" fmla="*/ 95 h 95"/>
                  <a:gd name="T20" fmla="*/ 151 w 224"/>
                  <a:gd name="T21" fmla="*/ 94 h 95"/>
                  <a:gd name="T22" fmla="*/ 160 w 224"/>
                  <a:gd name="T23" fmla="*/ 92 h 95"/>
                  <a:gd name="T24" fmla="*/ 169 w 224"/>
                  <a:gd name="T25" fmla="*/ 90 h 95"/>
                  <a:gd name="T26" fmla="*/ 178 w 224"/>
                  <a:gd name="T27" fmla="*/ 88 h 95"/>
                  <a:gd name="T28" fmla="*/ 187 w 224"/>
                  <a:gd name="T29" fmla="*/ 84 h 95"/>
                  <a:gd name="T30" fmla="*/ 195 w 224"/>
                  <a:gd name="T31" fmla="*/ 80 h 95"/>
                  <a:gd name="T32" fmla="*/ 203 w 224"/>
                  <a:gd name="T33" fmla="*/ 77 h 95"/>
                  <a:gd name="T34" fmla="*/ 206 w 224"/>
                  <a:gd name="T35" fmla="*/ 73 h 95"/>
                  <a:gd name="T36" fmla="*/ 209 w 224"/>
                  <a:gd name="T37" fmla="*/ 70 h 95"/>
                  <a:gd name="T38" fmla="*/ 212 w 224"/>
                  <a:gd name="T39" fmla="*/ 67 h 95"/>
                  <a:gd name="T40" fmla="*/ 214 w 224"/>
                  <a:gd name="T41" fmla="*/ 64 h 95"/>
                  <a:gd name="T42" fmla="*/ 217 w 224"/>
                  <a:gd name="T43" fmla="*/ 60 h 95"/>
                  <a:gd name="T44" fmla="*/ 219 w 224"/>
                  <a:gd name="T45" fmla="*/ 56 h 95"/>
                  <a:gd name="T46" fmla="*/ 222 w 224"/>
                  <a:gd name="T47" fmla="*/ 53 h 95"/>
                  <a:gd name="T48" fmla="*/ 224 w 224"/>
                  <a:gd name="T49" fmla="*/ 49 h 95"/>
                  <a:gd name="T50" fmla="*/ 214 w 224"/>
                  <a:gd name="T51" fmla="*/ 56 h 95"/>
                  <a:gd name="T52" fmla="*/ 204 w 224"/>
                  <a:gd name="T53" fmla="*/ 64 h 95"/>
                  <a:gd name="T54" fmla="*/ 193 w 224"/>
                  <a:gd name="T55" fmla="*/ 70 h 95"/>
                  <a:gd name="T56" fmla="*/ 181 w 224"/>
                  <a:gd name="T57" fmla="*/ 76 h 95"/>
                  <a:gd name="T58" fmla="*/ 170 w 224"/>
                  <a:gd name="T59" fmla="*/ 79 h 95"/>
                  <a:gd name="T60" fmla="*/ 157 w 224"/>
                  <a:gd name="T61" fmla="*/ 82 h 95"/>
                  <a:gd name="T62" fmla="*/ 145 w 224"/>
                  <a:gd name="T63" fmla="*/ 84 h 95"/>
                  <a:gd name="T64" fmla="*/ 132 w 224"/>
                  <a:gd name="T65" fmla="*/ 84 h 95"/>
                  <a:gd name="T66" fmla="*/ 122 w 224"/>
                  <a:gd name="T67" fmla="*/ 84 h 95"/>
                  <a:gd name="T68" fmla="*/ 112 w 224"/>
                  <a:gd name="T69" fmla="*/ 83 h 95"/>
                  <a:gd name="T70" fmla="*/ 101 w 224"/>
                  <a:gd name="T71" fmla="*/ 82 h 95"/>
                  <a:gd name="T72" fmla="*/ 92 w 224"/>
                  <a:gd name="T73" fmla="*/ 78 h 95"/>
                  <a:gd name="T74" fmla="*/ 82 w 224"/>
                  <a:gd name="T75" fmla="*/ 76 h 95"/>
                  <a:gd name="T76" fmla="*/ 73 w 224"/>
                  <a:gd name="T77" fmla="*/ 71 h 95"/>
                  <a:gd name="T78" fmla="*/ 64 w 224"/>
                  <a:gd name="T79" fmla="*/ 67 h 95"/>
                  <a:gd name="T80" fmla="*/ 56 w 224"/>
                  <a:gd name="T81" fmla="*/ 61 h 95"/>
                  <a:gd name="T82" fmla="*/ 47 w 224"/>
                  <a:gd name="T83" fmla="*/ 55 h 95"/>
                  <a:gd name="T84" fmla="*/ 40 w 224"/>
                  <a:gd name="T85" fmla="*/ 49 h 95"/>
                  <a:gd name="T86" fmla="*/ 32 w 224"/>
                  <a:gd name="T87" fmla="*/ 42 h 95"/>
                  <a:gd name="T88" fmla="*/ 25 w 224"/>
                  <a:gd name="T89" fmla="*/ 35 h 95"/>
                  <a:gd name="T90" fmla="*/ 18 w 224"/>
                  <a:gd name="T91" fmla="*/ 28 h 95"/>
                  <a:gd name="T92" fmla="*/ 12 w 224"/>
                  <a:gd name="T93" fmla="*/ 19 h 95"/>
                  <a:gd name="T94" fmla="*/ 6 w 224"/>
                  <a:gd name="T95" fmla="*/ 10 h 95"/>
                  <a:gd name="T96" fmla="*/ 0 w 224"/>
                  <a:gd name="T97" fmla="*/ 0 h 95"/>
                  <a:gd name="T98" fmla="*/ 1 w 224"/>
                  <a:gd name="T99" fmla="*/ 5 h 95"/>
                  <a:gd name="T100" fmla="*/ 2 w 224"/>
                  <a:gd name="T101" fmla="*/ 10 h 95"/>
                  <a:gd name="T102" fmla="*/ 4 w 224"/>
                  <a:gd name="T103" fmla="*/ 13 h 95"/>
                  <a:gd name="T104" fmla="*/ 5 w 224"/>
                  <a:gd name="T105" fmla="*/ 18 h 95"/>
                  <a:gd name="T106" fmla="*/ 7 w 224"/>
                  <a:gd name="T107" fmla="*/ 23 h 95"/>
                  <a:gd name="T108" fmla="*/ 8 w 224"/>
                  <a:gd name="T109" fmla="*/ 26 h 95"/>
                  <a:gd name="T110" fmla="*/ 10 w 224"/>
                  <a:gd name="T111" fmla="*/ 30 h 95"/>
                  <a:gd name="T112" fmla="*/ 12 w 224"/>
                  <a:gd name="T113" fmla="*/ 3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4" h="95">
                    <a:moveTo>
                      <a:pt x="12" y="35"/>
                    </a:moveTo>
                    <a:lnTo>
                      <a:pt x="24" y="48"/>
                    </a:lnTo>
                    <a:lnTo>
                      <a:pt x="37" y="60"/>
                    </a:lnTo>
                    <a:lnTo>
                      <a:pt x="50" y="71"/>
                    </a:lnTo>
                    <a:lnTo>
                      <a:pt x="65" y="79"/>
                    </a:lnTo>
                    <a:lnTo>
                      <a:pt x="81" y="86"/>
                    </a:lnTo>
                    <a:lnTo>
                      <a:pt x="97" y="91"/>
                    </a:lnTo>
                    <a:lnTo>
                      <a:pt x="115" y="95"/>
                    </a:lnTo>
                    <a:lnTo>
                      <a:pt x="132" y="95"/>
                    </a:lnTo>
                    <a:lnTo>
                      <a:pt x="142" y="95"/>
                    </a:lnTo>
                    <a:lnTo>
                      <a:pt x="151" y="94"/>
                    </a:lnTo>
                    <a:lnTo>
                      <a:pt x="160" y="92"/>
                    </a:lnTo>
                    <a:lnTo>
                      <a:pt x="169" y="90"/>
                    </a:lnTo>
                    <a:lnTo>
                      <a:pt x="178" y="88"/>
                    </a:lnTo>
                    <a:lnTo>
                      <a:pt x="187" y="84"/>
                    </a:lnTo>
                    <a:lnTo>
                      <a:pt x="195" y="80"/>
                    </a:lnTo>
                    <a:lnTo>
                      <a:pt x="203" y="77"/>
                    </a:lnTo>
                    <a:lnTo>
                      <a:pt x="206" y="73"/>
                    </a:lnTo>
                    <a:lnTo>
                      <a:pt x="209" y="70"/>
                    </a:lnTo>
                    <a:lnTo>
                      <a:pt x="212" y="67"/>
                    </a:lnTo>
                    <a:lnTo>
                      <a:pt x="214" y="64"/>
                    </a:lnTo>
                    <a:lnTo>
                      <a:pt x="217" y="60"/>
                    </a:lnTo>
                    <a:lnTo>
                      <a:pt x="219" y="56"/>
                    </a:lnTo>
                    <a:lnTo>
                      <a:pt x="222" y="53"/>
                    </a:lnTo>
                    <a:lnTo>
                      <a:pt x="224" y="49"/>
                    </a:lnTo>
                    <a:lnTo>
                      <a:pt x="214" y="56"/>
                    </a:lnTo>
                    <a:lnTo>
                      <a:pt x="204" y="64"/>
                    </a:lnTo>
                    <a:lnTo>
                      <a:pt x="193" y="70"/>
                    </a:lnTo>
                    <a:lnTo>
                      <a:pt x="181" y="76"/>
                    </a:lnTo>
                    <a:lnTo>
                      <a:pt x="170" y="79"/>
                    </a:lnTo>
                    <a:lnTo>
                      <a:pt x="157" y="82"/>
                    </a:lnTo>
                    <a:lnTo>
                      <a:pt x="145" y="84"/>
                    </a:lnTo>
                    <a:lnTo>
                      <a:pt x="132" y="84"/>
                    </a:lnTo>
                    <a:lnTo>
                      <a:pt x="122" y="84"/>
                    </a:lnTo>
                    <a:lnTo>
                      <a:pt x="112" y="83"/>
                    </a:lnTo>
                    <a:lnTo>
                      <a:pt x="101" y="82"/>
                    </a:lnTo>
                    <a:lnTo>
                      <a:pt x="92" y="78"/>
                    </a:lnTo>
                    <a:lnTo>
                      <a:pt x="82" y="76"/>
                    </a:lnTo>
                    <a:lnTo>
                      <a:pt x="73" y="71"/>
                    </a:lnTo>
                    <a:lnTo>
                      <a:pt x="64" y="67"/>
                    </a:lnTo>
                    <a:lnTo>
                      <a:pt x="56" y="61"/>
                    </a:lnTo>
                    <a:lnTo>
                      <a:pt x="47" y="55"/>
                    </a:lnTo>
                    <a:lnTo>
                      <a:pt x="40" y="49"/>
                    </a:lnTo>
                    <a:lnTo>
                      <a:pt x="32" y="42"/>
                    </a:lnTo>
                    <a:lnTo>
                      <a:pt x="25" y="35"/>
                    </a:lnTo>
                    <a:lnTo>
                      <a:pt x="18" y="28"/>
                    </a:lnTo>
                    <a:lnTo>
                      <a:pt x="12" y="19"/>
                    </a:lnTo>
                    <a:lnTo>
                      <a:pt x="6" y="10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10"/>
                    </a:lnTo>
                    <a:lnTo>
                      <a:pt x="4" y="13"/>
                    </a:lnTo>
                    <a:lnTo>
                      <a:pt x="5" y="18"/>
                    </a:lnTo>
                    <a:lnTo>
                      <a:pt x="7" y="23"/>
                    </a:lnTo>
                    <a:lnTo>
                      <a:pt x="8" y="26"/>
                    </a:lnTo>
                    <a:lnTo>
                      <a:pt x="10" y="30"/>
                    </a:lnTo>
                    <a:lnTo>
                      <a:pt x="12" y="35"/>
                    </a:lnTo>
                    <a:close/>
                  </a:path>
                </a:pathLst>
              </a:custGeom>
              <a:solidFill>
                <a:srgbClr val="F2AF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Freeform 126"/>
              <p:cNvSpPr>
                <a:spLocks/>
              </p:cNvSpPr>
              <p:nvPr/>
            </p:nvSpPr>
            <p:spPr bwMode="auto">
              <a:xfrm>
                <a:off x="1135" y="2674"/>
                <a:ext cx="47" cy="18"/>
              </a:xfrm>
              <a:custGeom>
                <a:avLst/>
                <a:gdLst>
                  <a:gd name="T0" fmla="*/ 20 w 235"/>
                  <a:gd name="T1" fmla="*/ 50 h 106"/>
                  <a:gd name="T2" fmla="*/ 47 w 235"/>
                  <a:gd name="T3" fmla="*/ 76 h 106"/>
                  <a:gd name="T4" fmla="*/ 71 w 235"/>
                  <a:gd name="T5" fmla="*/ 90 h 106"/>
                  <a:gd name="T6" fmla="*/ 88 w 235"/>
                  <a:gd name="T7" fmla="*/ 98 h 106"/>
                  <a:gd name="T8" fmla="*/ 107 w 235"/>
                  <a:gd name="T9" fmla="*/ 104 h 106"/>
                  <a:gd name="T10" fmla="*/ 126 w 235"/>
                  <a:gd name="T11" fmla="*/ 106 h 106"/>
                  <a:gd name="T12" fmla="*/ 146 w 235"/>
                  <a:gd name="T13" fmla="*/ 106 h 106"/>
                  <a:gd name="T14" fmla="*/ 168 w 235"/>
                  <a:gd name="T15" fmla="*/ 102 h 106"/>
                  <a:gd name="T16" fmla="*/ 189 w 235"/>
                  <a:gd name="T17" fmla="*/ 95 h 106"/>
                  <a:gd name="T18" fmla="*/ 209 w 235"/>
                  <a:gd name="T19" fmla="*/ 84 h 106"/>
                  <a:gd name="T20" fmla="*/ 220 w 235"/>
                  <a:gd name="T21" fmla="*/ 76 h 106"/>
                  <a:gd name="T22" fmla="*/ 224 w 235"/>
                  <a:gd name="T23" fmla="*/ 70 h 106"/>
                  <a:gd name="T24" fmla="*/ 228 w 235"/>
                  <a:gd name="T25" fmla="*/ 63 h 106"/>
                  <a:gd name="T26" fmla="*/ 233 w 235"/>
                  <a:gd name="T27" fmla="*/ 57 h 106"/>
                  <a:gd name="T28" fmla="*/ 235 w 235"/>
                  <a:gd name="T29" fmla="*/ 53 h 106"/>
                  <a:gd name="T30" fmla="*/ 235 w 235"/>
                  <a:gd name="T31" fmla="*/ 52 h 106"/>
                  <a:gd name="T32" fmla="*/ 235 w 235"/>
                  <a:gd name="T33" fmla="*/ 52 h 106"/>
                  <a:gd name="T34" fmla="*/ 235 w 235"/>
                  <a:gd name="T35" fmla="*/ 52 h 106"/>
                  <a:gd name="T36" fmla="*/ 224 w 235"/>
                  <a:gd name="T37" fmla="*/ 62 h 106"/>
                  <a:gd name="T38" fmla="*/ 201 w 235"/>
                  <a:gd name="T39" fmla="*/ 77 h 106"/>
                  <a:gd name="T40" fmla="*/ 176 w 235"/>
                  <a:gd name="T41" fmla="*/ 88 h 106"/>
                  <a:gd name="T42" fmla="*/ 149 w 235"/>
                  <a:gd name="T43" fmla="*/ 94 h 106"/>
                  <a:gd name="T44" fmla="*/ 124 w 235"/>
                  <a:gd name="T45" fmla="*/ 95 h 106"/>
                  <a:gd name="T46" fmla="*/ 103 w 235"/>
                  <a:gd name="T47" fmla="*/ 92 h 106"/>
                  <a:gd name="T48" fmla="*/ 83 w 235"/>
                  <a:gd name="T49" fmla="*/ 84 h 106"/>
                  <a:gd name="T50" fmla="*/ 64 w 235"/>
                  <a:gd name="T51" fmla="*/ 75 h 106"/>
                  <a:gd name="T52" fmla="*/ 47 w 235"/>
                  <a:gd name="T53" fmla="*/ 63 h 106"/>
                  <a:gd name="T54" fmla="*/ 31 w 235"/>
                  <a:gd name="T55" fmla="*/ 47 h 106"/>
                  <a:gd name="T56" fmla="*/ 17 w 235"/>
                  <a:gd name="T57" fmla="*/ 30 h 106"/>
                  <a:gd name="T58" fmla="*/ 6 w 235"/>
                  <a:gd name="T59" fmla="*/ 11 h 106"/>
                  <a:gd name="T60" fmla="*/ 1 w 235"/>
                  <a:gd name="T61" fmla="*/ 5 h 106"/>
                  <a:gd name="T62" fmla="*/ 2 w 235"/>
                  <a:gd name="T63" fmla="*/ 14 h 106"/>
                  <a:gd name="T64" fmla="*/ 4 w 235"/>
                  <a:gd name="T65" fmla="*/ 21 h 106"/>
                  <a:gd name="T66" fmla="*/ 7 w 235"/>
                  <a:gd name="T67" fmla="*/ 2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5" h="106">
                    <a:moveTo>
                      <a:pt x="8" y="33"/>
                    </a:moveTo>
                    <a:lnTo>
                      <a:pt x="20" y="50"/>
                    </a:lnTo>
                    <a:lnTo>
                      <a:pt x="33" y="63"/>
                    </a:lnTo>
                    <a:lnTo>
                      <a:pt x="47" y="76"/>
                    </a:lnTo>
                    <a:lnTo>
                      <a:pt x="63" y="87"/>
                    </a:lnTo>
                    <a:lnTo>
                      <a:pt x="71" y="90"/>
                    </a:lnTo>
                    <a:lnTo>
                      <a:pt x="79" y="95"/>
                    </a:lnTo>
                    <a:lnTo>
                      <a:pt x="88" y="98"/>
                    </a:lnTo>
                    <a:lnTo>
                      <a:pt x="97" y="101"/>
                    </a:lnTo>
                    <a:lnTo>
                      <a:pt x="107" y="104"/>
                    </a:lnTo>
                    <a:lnTo>
                      <a:pt x="116" y="105"/>
                    </a:lnTo>
                    <a:lnTo>
                      <a:pt x="126" y="106"/>
                    </a:lnTo>
                    <a:lnTo>
                      <a:pt x="135" y="106"/>
                    </a:lnTo>
                    <a:lnTo>
                      <a:pt x="146" y="106"/>
                    </a:lnTo>
                    <a:lnTo>
                      <a:pt x="157" y="104"/>
                    </a:lnTo>
                    <a:lnTo>
                      <a:pt x="168" y="102"/>
                    </a:lnTo>
                    <a:lnTo>
                      <a:pt x="179" y="99"/>
                    </a:lnTo>
                    <a:lnTo>
                      <a:pt x="189" y="95"/>
                    </a:lnTo>
                    <a:lnTo>
                      <a:pt x="199" y="90"/>
                    </a:lnTo>
                    <a:lnTo>
                      <a:pt x="209" y="84"/>
                    </a:lnTo>
                    <a:lnTo>
                      <a:pt x="218" y="78"/>
                    </a:lnTo>
                    <a:lnTo>
                      <a:pt x="220" y="76"/>
                    </a:lnTo>
                    <a:lnTo>
                      <a:pt x="222" y="72"/>
                    </a:lnTo>
                    <a:lnTo>
                      <a:pt x="224" y="70"/>
                    </a:lnTo>
                    <a:lnTo>
                      <a:pt x="226" y="66"/>
                    </a:lnTo>
                    <a:lnTo>
                      <a:pt x="228" y="63"/>
                    </a:lnTo>
                    <a:lnTo>
                      <a:pt x="231" y="59"/>
                    </a:lnTo>
                    <a:lnTo>
                      <a:pt x="233" y="57"/>
                    </a:lnTo>
                    <a:lnTo>
                      <a:pt x="235" y="53"/>
                    </a:lnTo>
                    <a:lnTo>
                      <a:pt x="235" y="53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1"/>
                    </a:lnTo>
                    <a:lnTo>
                      <a:pt x="224" y="62"/>
                    </a:lnTo>
                    <a:lnTo>
                      <a:pt x="213" y="70"/>
                    </a:lnTo>
                    <a:lnTo>
                      <a:pt x="201" y="77"/>
                    </a:lnTo>
                    <a:lnTo>
                      <a:pt x="189" y="83"/>
                    </a:lnTo>
                    <a:lnTo>
                      <a:pt x="176" y="88"/>
                    </a:lnTo>
                    <a:lnTo>
                      <a:pt x="163" y="92"/>
                    </a:lnTo>
                    <a:lnTo>
                      <a:pt x="149" y="94"/>
                    </a:lnTo>
                    <a:lnTo>
                      <a:pt x="135" y="95"/>
                    </a:lnTo>
                    <a:lnTo>
                      <a:pt x="124" y="95"/>
                    </a:lnTo>
                    <a:lnTo>
                      <a:pt x="114" y="94"/>
                    </a:lnTo>
                    <a:lnTo>
                      <a:pt x="103" y="92"/>
                    </a:lnTo>
                    <a:lnTo>
                      <a:pt x="93" y="88"/>
                    </a:lnTo>
                    <a:lnTo>
                      <a:pt x="83" y="84"/>
                    </a:lnTo>
                    <a:lnTo>
                      <a:pt x="73" y="80"/>
                    </a:lnTo>
                    <a:lnTo>
                      <a:pt x="64" y="75"/>
                    </a:lnTo>
                    <a:lnTo>
                      <a:pt x="55" y="69"/>
                    </a:lnTo>
                    <a:lnTo>
                      <a:pt x="47" y="63"/>
                    </a:lnTo>
                    <a:lnTo>
                      <a:pt x="39" y="56"/>
                    </a:lnTo>
                    <a:lnTo>
                      <a:pt x="31" y="47"/>
                    </a:lnTo>
                    <a:lnTo>
                      <a:pt x="24" y="39"/>
                    </a:lnTo>
                    <a:lnTo>
                      <a:pt x="17" y="30"/>
                    </a:lnTo>
                    <a:lnTo>
                      <a:pt x="11" y="21"/>
                    </a:lnTo>
                    <a:lnTo>
                      <a:pt x="6" y="11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9"/>
                    </a:lnTo>
                    <a:lnTo>
                      <a:pt x="2" y="14"/>
                    </a:lnTo>
                    <a:lnTo>
                      <a:pt x="3" y="17"/>
                    </a:lnTo>
                    <a:lnTo>
                      <a:pt x="4" y="21"/>
                    </a:lnTo>
                    <a:lnTo>
                      <a:pt x="5" y="26"/>
                    </a:lnTo>
                    <a:lnTo>
                      <a:pt x="7" y="29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F2B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Freeform 127"/>
              <p:cNvSpPr>
                <a:spLocks/>
              </p:cNvSpPr>
              <p:nvPr/>
            </p:nvSpPr>
            <p:spPr bwMode="auto">
              <a:xfrm>
                <a:off x="1134" y="2672"/>
                <a:ext cx="49" cy="19"/>
              </a:xfrm>
              <a:custGeom>
                <a:avLst/>
                <a:gdLst>
                  <a:gd name="T0" fmla="*/ 10 w 242"/>
                  <a:gd name="T1" fmla="*/ 40 h 114"/>
                  <a:gd name="T2" fmla="*/ 22 w 242"/>
                  <a:gd name="T3" fmla="*/ 58 h 114"/>
                  <a:gd name="T4" fmla="*/ 36 w 242"/>
                  <a:gd name="T5" fmla="*/ 72 h 114"/>
                  <a:gd name="T6" fmla="*/ 51 w 242"/>
                  <a:gd name="T7" fmla="*/ 85 h 114"/>
                  <a:gd name="T8" fmla="*/ 68 w 242"/>
                  <a:gd name="T9" fmla="*/ 97 h 114"/>
                  <a:gd name="T10" fmla="*/ 86 w 242"/>
                  <a:gd name="T11" fmla="*/ 106 h 114"/>
                  <a:gd name="T12" fmla="*/ 105 w 242"/>
                  <a:gd name="T13" fmla="*/ 112 h 114"/>
                  <a:gd name="T14" fmla="*/ 126 w 242"/>
                  <a:gd name="T15" fmla="*/ 114 h 114"/>
                  <a:gd name="T16" fmla="*/ 149 w 242"/>
                  <a:gd name="T17" fmla="*/ 114 h 114"/>
                  <a:gd name="T18" fmla="*/ 174 w 242"/>
                  <a:gd name="T19" fmla="*/ 109 h 114"/>
                  <a:gd name="T20" fmla="*/ 197 w 242"/>
                  <a:gd name="T21" fmla="*/ 100 h 114"/>
                  <a:gd name="T22" fmla="*/ 218 w 242"/>
                  <a:gd name="T23" fmla="*/ 86 h 114"/>
                  <a:gd name="T24" fmla="*/ 229 w 242"/>
                  <a:gd name="T25" fmla="*/ 78 h 114"/>
                  <a:gd name="T26" fmla="*/ 232 w 242"/>
                  <a:gd name="T27" fmla="*/ 74 h 114"/>
                  <a:gd name="T28" fmla="*/ 233 w 242"/>
                  <a:gd name="T29" fmla="*/ 72 h 114"/>
                  <a:gd name="T30" fmla="*/ 235 w 242"/>
                  <a:gd name="T31" fmla="*/ 68 h 114"/>
                  <a:gd name="T32" fmla="*/ 237 w 242"/>
                  <a:gd name="T33" fmla="*/ 65 h 114"/>
                  <a:gd name="T34" fmla="*/ 238 w 242"/>
                  <a:gd name="T35" fmla="*/ 61 h 114"/>
                  <a:gd name="T36" fmla="*/ 240 w 242"/>
                  <a:gd name="T37" fmla="*/ 58 h 114"/>
                  <a:gd name="T38" fmla="*/ 241 w 242"/>
                  <a:gd name="T39" fmla="*/ 54 h 114"/>
                  <a:gd name="T40" fmla="*/ 230 w 242"/>
                  <a:gd name="T41" fmla="*/ 64 h 114"/>
                  <a:gd name="T42" fmla="*/ 207 w 242"/>
                  <a:gd name="T43" fmla="*/ 83 h 114"/>
                  <a:gd name="T44" fmla="*/ 180 w 242"/>
                  <a:gd name="T45" fmla="*/ 96 h 114"/>
                  <a:gd name="T46" fmla="*/ 151 w 242"/>
                  <a:gd name="T47" fmla="*/ 103 h 114"/>
                  <a:gd name="T48" fmla="*/ 125 w 242"/>
                  <a:gd name="T49" fmla="*/ 103 h 114"/>
                  <a:gd name="T50" fmla="*/ 102 w 242"/>
                  <a:gd name="T51" fmla="*/ 100 h 114"/>
                  <a:gd name="T52" fmla="*/ 82 w 242"/>
                  <a:gd name="T53" fmla="*/ 92 h 114"/>
                  <a:gd name="T54" fmla="*/ 63 w 242"/>
                  <a:gd name="T55" fmla="*/ 82 h 114"/>
                  <a:gd name="T56" fmla="*/ 45 w 242"/>
                  <a:gd name="T57" fmla="*/ 67 h 114"/>
                  <a:gd name="T58" fmla="*/ 30 w 242"/>
                  <a:gd name="T59" fmla="*/ 52 h 114"/>
                  <a:gd name="T60" fmla="*/ 16 w 242"/>
                  <a:gd name="T61" fmla="*/ 32 h 114"/>
                  <a:gd name="T62" fmla="*/ 5 w 242"/>
                  <a:gd name="T63" fmla="*/ 11 h 114"/>
                  <a:gd name="T64" fmla="*/ 0 w 242"/>
                  <a:gd name="T65" fmla="*/ 4 h 114"/>
                  <a:gd name="T66" fmla="*/ 1 w 242"/>
                  <a:gd name="T67" fmla="*/ 11 h 114"/>
                  <a:gd name="T68" fmla="*/ 2 w 242"/>
                  <a:gd name="T69" fmla="*/ 19 h 114"/>
                  <a:gd name="T70" fmla="*/ 3 w 242"/>
                  <a:gd name="T71" fmla="*/ 2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2" h="114">
                    <a:moveTo>
                      <a:pt x="4" y="30"/>
                    </a:moveTo>
                    <a:lnTo>
                      <a:pt x="10" y="40"/>
                    </a:lnTo>
                    <a:lnTo>
                      <a:pt x="16" y="49"/>
                    </a:lnTo>
                    <a:lnTo>
                      <a:pt x="22" y="58"/>
                    </a:lnTo>
                    <a:lnTo>
                      <a:pt x="29" y="65"/>
                    </a:lnTo>
                    <a:lnTo>
                      <a:pt x="36" y="72"/>
                    </a:lnTo>
                    <a:lnTo>
                      <a:pt x="44" y="79"/>
                    </a:lnTo>
                    <a:lnTo>
                      <a:pt x="51" y="85"/>
                    </a:lnTo>
                    <a:lnTo>
                      <a:pt x="60" y="91"/>
                    </a:lnTo>
                    <a:lnTo>
                      <a:pt x="68" y="97"/>
                    </a:lnTo>
                    <a:lnTo>
                      <a:pt x="77" y="101"/>
                    </a:lnTo>
                    <a:lnTo>
                      <a:pt x="86" y="106"/>
                    </a:lnTo>
                    <a:lnTo>
                      <a:pt x="96" y="108"/>
                    </a:lnTo>
                    <a:lnTo>
                      <a:pt x="105" y="112"/>
                    </a:lnTo>
                    <a:lnTo>
                      <a:pt x="116" y="113"/>
                    </a:lnTo>
                    <a:lnTo>
                      <a:pt x="126" y="114"/>
                    </a:lnTo>
                    <a:lnTo>
                      <a:pt x="136" y="114"/>
                    </a:lnTo>
                    <a:lnTo>
                      <a:pt x="149" y="114"/>
                    </a:lnTo>
                    <a:lnTo>
                      <a:pt x="161" y="112"/>
                    </a:lnTo>
                    <a:lnTo>
                      <a:pt x="174" y="109"/>
                    </a:lnTo>
                    <a:lnTo>
                      <a:pt x="185" y="106"/>
                    </a:lnTo>
                    <a:lnTo>
                      <a:pt x="197" y="100"/>
                    </a:lnTo>
                    <a:lnTo>
                      <a:pt x="208" y="94"/>
                    </a:lnTo>
                    <a:lnTo>
                      <a:pt x="218" y="86"/>
                    </a:lnTo>
                    <a:lnTo>
                      <a:pt x="228" y="79"/>
                    </a:lnTo>
                    <a:lnTo>
                      <a:pt x="229" y="78"/>
                    </a:lnTo>
                    <a:lnTo>
                      <a:pt x="230" y="76"/>
                    </a:lnTo>
                    <a:lnTo>
                      <a:pt x="232" y="74"/>
                    </a:lnTo>
                    <a:lnTo>
                      <a:pt x="232" y="73"/>
                    </a:lnTo>
                    <a:lnTo>
                      <a:pt x="233" y="72"/>
                    </a:lnTo>
                    <a:lnTo>
                      <a:pt x="234" y="70"/>
                    </a:lnTo>
                    <a:lnTo>
                      <a:pt x="235" y="68"/>
                    </a:lnTo>
                    <a:lnTo>
                      <a:pt x="236" y="67"/>
                    </a:lnTo>
                    <a:lnTo>
                      <a:pt x="237" y="65"/>
                    </a:lnTo>
                    <a:lnTo>
                      <a:pt x="237" y="64"/>
                    </a:lnTo>
                    <a:lnTo>
                      <a:pt x="238" y="61"/>
                    </a:lnTo>
                    <a:lnTo>
                      <a:pt x="239" y="59"/>
                    </a:lnTo>
                    <a:lnTo>
                      <a:pt x="240" y="58"/>
                    </a:lnTo>
                    <a:lnTo>
                      <a:pt x="241" y="55"/>
                    </a:lnTo>
                    <a:lnTo>
                      <a:pt x="241" y="54"/>
                    </a:lnTo>
                    <a:lnTo>
                      <a:pt x="242" y="52"/>
                    </a:lnTo>
                    <a:lnTo>
                      <a:pt x="230" y="64"/>
                    </a:lnTo>
                    <a:lnTo>
                      <a:pt x="219" y="73"/>
                    </a:lnTo>
                    <a:lnTo>
                      <a:pt x="207" y="83"/>
                    </a:lnTo>
                    <a:lnTo>
                      <a:pt x="194" y="90"/>
                    </a:lnTo>
                    <a:lnTo>
                      <a:pt x="180" y="96"/>
                    </a:lnTo>
                    <a:lnTo>
                      <a:pt x="166" y="100"/>
                    </a:lnTo>
                    <a:lnTo>
                      <a:pt x="151" y="103"/>
                    </a:lnTo>
                    <a:lnTo>
                      <a:pt x="136" y="103"/>
                    </a:lnTo>
                    <a:lnTo>
                      <a:pt x="125" y="103"/>
                    </a:lnTo>
                    <a:lnTo>
                      <a:pt x="114" y="102"/>
                    </a:lnTo>
                    <a:lnTo>
                      <a:pt x="102" y="100"/>
                    </a:lnTo>
                    <a:lnTo>
                      <a:pt x="92" y="96"/>
                    </a:lnTo>
                    <a:lnTo>
                      <a:pt x="82" y="92"/>
                    </a:lnTo>
                    <a:lnTo>
                      <a:pt x="72" y="88"/>
                    </a:lnTo>
                    <a:lnTo>
                      <a:pt x="63" y="82"/>
                    </a:lnTo>
                    <a:lnTo>
                      <a:pt x="54" y="74"/>
                    </a:lnTo>
                    <a:lnTo>
                      <a:pt x="45" y="67"/>
                    </a:lnTo>
                    <a:lnTo>
                      <a:pt x="37" y="60"/>
                    </a:lnTo>
                    <a:lnTo>
                      <a:pt x="30" y="52"/>
                    </a:lnTo>
                    <a:lnTo>
                      <a:pt x="23" y="42"/>
                    </a:lnTo>
                    <a:lnTo>
                      <a:pt x="16" y="32"/>
                    </a:lnTo>
                    <a:lnTo>
                      <a:pt x="10" y="22"/>
                    </a:lnTo>
                    <a:lnTo>
                      <a:pt x="5" y="11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1" y="11"/>
                    </a:lnTo>
                    <a:lnTo>
                      <a:pt x="1" y="16"/>
                    </a:lnTo>
                    <a:lnTo>
                      <a:pt x="2" y="19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F2B4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Freeform 128"/>
              <p:cNvSpPr>
                <a:spLocks/>
              </p:cNvSpPr>
              <p:nvPr/>
            </p:nvSpPr>
            <p:spPr bwMode="auto">
              <a:xfrm>
                <a:off x="1134" y="2669"/>
                <a:ext cx="50" cy="21"/>
              </a:xfrm>
              <a:custGeom>
                <a:avLst/>
                <a:gdLst>
                  <a:gd name="T0" fmla="*/ 7 w 246"/>
                  <a:gd name="T1" fmla="*/ 39 h 123"/>
                  <a:gd name="T2" fmla="*/ 18 w 246"/>
                  <a:gd name="T3" fmla="*/ 58 h 123"/>
                  <a:gd name="T4" fmla="*/ 32 w 246"/>
                  <a:gd name="T5" fmla="*/ 75 h 123"/>
                  <a:gd name="T6" fmla="*/ 48 w 246"/>
                  <a:gd name="T7" fmla="*/ 91 h 123"/>
                  <a:gd name="T8" fmla="*/ 65 w 246"/>
                  <a:gd name="T9" fmla="*/ 103 h 123"/>
                  <a:gd name="T10" fmla="*/ 84 w 246"/>
                  <a:gd name="T11" fmla="*/ 112 h 123"/>
                  <a:gd name="T12" fmla="*/ 104 w 246"/>
                  <a:gd name="T13" fmla="*/ 120 h 123"/>
                  <a:gd name="T14" fmla="*/ 125 w 246"/>
                  <a:gd name="T15" fmla="*/ 123 h 123"/>
                  <a:gd name="T16" fmla="*/ 150 w 246"/>
                  <a:gd name="T17" fmla="*/ 122 h 123"/>
                  <a:gd name="T18" fmla="*/ 177 w 246"/>
                  <a:gd name="T19" fmla="*/ 116 h 123"/>
                  <a:gd name="T20" fmla="*/ 202 w 246"/>
                  <a:gd name="T21" fmla="*/ 105 h 123"/>
                  <a:gd name="T22" fmla="*/ 225 w 246"/>
                  <a:gd name="T23" fmla="*/ 90 h 123"/>
                  <a:gd name="T24" fmla="*/ 238 w 246"/>
                  <a:gd name="T25" fmla="*/ 76 h 123"/>
                  <a:gd name="T26" fmla="*/ 241 w 246"/>
                  <a:gd name="T27" fmla="*/ 69 h 123"/>
                  <a:gd name="T28" fmla="*/ 243 w 246"/>
                  <a:gd name="T29" fmla="*/ 62 h 123"/>
                  <a:gd name="T30" fmla="*/ 245 w 246"/>
                  <a:gd name="T31" fmla="*/ 56 h 123"/>
                  <a:gd name="T32" fmla="*/ 236 w 246"/>
                  <a:gd name="T33" fmla="*/ 66 h 123"/>
                  <a:gd name="T34" fmla="*/ 211 w 246"/>
                  <a:gd name="T35" fmla="*/ 87 h 123"/>
                  <a:gd name="T36" fmla="*/ 183 w 246"/>
                  <a:gd name="T37" fmla="*/ 103 h 123"/>
                  <a:gd name="T38" fmla="*/ 152 w 246"/>
                  <a:gd name="T39" fmla="*/ 111 h 123"/>
                  <a:gd name="T40" fmla="*/ 125 w 246"/>
                  <a:gd name="T41" fmla="*/ 112 h 123"/>
                  <a:gd name="T42" fmla="*/ 101 w 246"/>
                  <a:gd name="T43" fmla="*/ 108 h 123"/>
                  <a:gd name="T44" fmla="*/ 80 w 246"/>
                  <a:gd name="T45" fmla="*/ 99 h 123"/>
                  <a:gd name="T46" fmla="*/ 61 w 246"/>
                  <a:gd name="T47" fmla="*/ 87 h 123"/>
                  <a:gd name="T48" fmla="*/ 43 w 246"/>
                  <a:gd name="T49" fmla="*/ 73 h 123"/>
                  <a:gd name="T50" fmla="*/ 28 w 246"/>
                  <a:gd name="T51" fmla="*/ 55 h 123"/>
                  <a:gd name="T52" fmla="*/ 15 w 246"/>
                  <a:gd name="T53" fmla="*/ 34 h 123"/>
                  <a:gd name="T54" fmla="*/ 4 w 246"/>
                  <a:gd name="T55" fmla="*/ 12 h 123"/>
                  <a:gd name="T56" fmla="*/ 0 w 246"/>
                  <a:gd name="T57" fmla="*/ 3 h 123"/>
                  <a:gd name="T58" fmla="*/ 0 w 246"/>
                  <a:gd name="T59" fmla="*/ 11 h 123"/>
                  <a:gd name="T60" fmla="*/ 0 w 246"/>
                  <a:gd name="T61" fmla="*/ 18 h 123"/>
                  <a:gd name="T62" fmla="*/ 1 w 246"/>
                  <a:gd name="T63" fmla="*/ 2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6" h="123">
                    <a:moveTo>
                      <a:pt x="1" y="28"/>
                    </a:moveTo>
                    <a:lnTo>
                      <a:pt x="7" y="39"/>
                    </a:lnTo>
                    <a:lnTo>
                      <a:pt x="12" y="49"/>
                    </a:lnTo>
                    <a:lnTo>
                      <a:pt x="18" y="58"/>
                    </a:lnTo>
                    <a:lnTo>
                      <a:pt x="25" y="67"/>
                    </a:lnTo>
                    <a:lnTo>
                      <a:pt x="32" y="75"/>
                    </a:lnTo>
                    <a:lnTo>
                      <a:pt x="40" y="84"/>
                    </a:lnTo>
                    <a:lnTo>
                      <a:pt x="48" y="91"/>
                    </a:lnTo>
                    <a:lnTo>
                      <a:pt x="56" y="97"/>
                    </a:lnTo>
                    <a:lnTo>
                      <a:pt x="65" y="103"/>
                    </a:lnTo>
                    <a:lnTo>
                      <a:pt x="74" y="108"/>
                    </a:lnTo>
                    <a:lnTo>
                      <a:pt x="84" y="112"/>
                    </a:lnTo>
                    <a:lnTo>
                      <a:pt x="94" y="116"/>
                    </a:lnTo>
                    <a:lnTo>
                      <a:pt x="104" y="120"/>
                    </a:lnTo>
                    <a:lnTo>
                      <a:pt x="115" y="122"/>
                    </a:lnTo>
                    <a:lnTo>
                      <a:pt x="125" y="123"/>
                    </a:lnTo>
                    <a:lnTo>
                      <a:pt x="136" y="123"/>
                    </a:lnTo>
                    <a:lnTo>
                      <a:pt x="150" y="122"/>
                    </a:lnTo>
                    <a:lnTo>
                      <a:pt x="164" y="120"/>
                    </a:lnTo>
                    <a:lnTo>
                      <a:pt x="177" y="116"/>
                    </a:lnTo>
                    <a:lnTo>
                      <a:pt x="190" y="111"/>
                    </a:lnTo>
                    <a:lnTo>
                      <a:pt x="202" y="105"/>
                    </a:lnTo>
                    <a:lnTo>
                      <a:pt x="214" y="98"/>
                    </a:lnTo>
                    <a:lnTo>
                      <a:pt x="225" y="90"/>
                    </a:lnTo>
                    <a:lnTo>
                      <a:pt x="236" y="79"/>
                    </a:lnTo>
                    <a:lnTo>
                      <a:pt x="238" y="76"/>
                    </a:lnTo>
                    <a:lnTo>
                      <a:pt x="239" y="73"/>
                    </a:lnTo>
                    <a:lnTo>
                      <a:pt x="241" y="69"/>
                    </a:lnTo>
                    <a:lnTo>
                      <a:pt x="242" y="66"/>
                    </a:lnTo>
                    <a:lnTo>
                      <a:pt x="243" y="62"/>
                    </a:lnTo>
                    <a:lnTo>
                      <a:pt x="244" y="60"/>
                    </a:lnTo>
                    <a:lnTo>
                      <a:pt x="245" y="56"/>
                    </a:lnTo>
                    <a:lnTo>
                      <a:pt x="246" y="52"/>
                    </a:lnTo>
                    <a:lnTo>
                      <a:pt x="236" y="66"/>
                    </a:lnTo>
                    <a:lnTo>
                      <a:pt x="223" y="78"/>
                    </a:lnTo>
                    <a:lnTo>
                      <a:pt x="211" y="87"/>
                    </a:lnTo>
                    <a:lnTo>
                      <a:pt x="197" y="96"/>
                    </a:lnTo>
                    <a:lnTo>
                      <a:pt x="183" y="103"/>
                    </a:lnTo>
                    <a:lnTo>
                      <a:pt x="168" y="108"/>
                    </a:lnTo>
                    <a:lnTo>
                      <a:pt x="152" y="111"/>
                    </a:lnTo>
                    <a:lnTo>
                      <a:pt x="136" y="112"/>
                    </a:lnTo>
                    <a:lnTo>
                      <a:pt x="125" y="112"/>
                    </a:lnTo>
                    <a:lnTo>
                      <a:pt x="113" y="110"/>
                    </a:lnTo>
                    <a:lnTo>
                      <a:pt x="101" y="108"/>
                    </a:lnTo>
                    <a:lnTo>
                      <a:pt x="91" y="104"/>
                    </a:lnTo>
                    <a:lnTo>
                      <a:pt x="80" y="99"/>
                    </a:lnTo>
                    <a:lnTo>
                      <a:pt x="70" y="94"/>
                    </a:lnTo>
                    <a:lnTo>
                      <a:pt x="61" y="87"/>
                    </a:lnTo>
                    <a:lnTo>
                      <a:pt x="52" y="80"/>
                    </a:lnTo>
                    <a:lnTo>
                      <a:pt x="43" y="73"/>
                    </a:lnTo>
                    <a:lnTo>
                      <a:pt x="35" y="64"/>
                    </a:lnTo>
                    <a:lnTo>
                      <a:pt x="28" y="55"/>
                    </a:lnTo>
                    <a:lnTo>
                      <a:pt x="21" y="45"/>
                    </a:lnTo>
                    <a:lnTo>
                      <a:pt x="15" y="34"/>
                    </a:lnTo>
                    <a:lnTo>
                      <a:pt x="9" y="22"/>
                    </a:lnTo>
                    <a:lnTo>
                      <a:pt x="4" y="12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1" y="25"/>
                    </a:lnTo>
                    <a:lnTo>
                      <a:pt x="1" y="28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Freeform 129"/>
              <p:cNvSpPr>
                <a:spLocks/>
              </p:cNvSpPr>
              <p:nvPr/>
            </p:nvSpPr>
            <p:spPr bwMode="auto">
              <a:xfrm>
                <a:off x="1134" y="2667"/>
                <a:ext cx="50" cy="22"/>
              </a:xfrm>
              <a:custGeom>
                <a:avLst/>
                <a:gdLst>
                  <a:gd name="T0" fmla="*/ 5 w 249"/>
                  <a:gd name="T1" fmla="*/ 40 h 132"/>
                  <a:gd name="T2" fmla="*/ 16 w 249"/>
                  <a:gd name="T3" fmla="*/ 61 h 132"/>
                  <a:gd name="T4" fmla="*/ 30 w 249"/>
                  <a:gd name="T5" fmla="*/ 79 h 132"/>
                  <a:gd name="T6" fmla="*/ 45 w 249"/>
                  <a:gd name="T7" fmla="*/ 96 h 132"/>
                  <a:gd name="T8" fmla="*/ 63 w 249"/>
                  <a:gd name="T9" fmla="*/ 111 h 132"/>
                  <a:gd name="T10" fmla="*/ 82 w 249"/>
                  <a:gd name="T11" fmla="*/ 121 h 132"/>
                  <a:gd name="T12" fmla="*/ 102 w 249"/>
                  <a:gd name="T13" fmla="*/ 129 h 132"/>
                  <a:gd name="T14" fmla="*/ 125 w 249"/>
                  <a:gd name="T15" fmla="*/ 132 h 132"/>
                  <a:gd name="T16" fmla="*/ 151 w 249"/>
                  <a:gd name="T17" fmla="*/ 132 h 132"/>
                  <a:gd name="T18" fmla="*/ 180 w 249"/>
                  <a:gd name="T19" fmla="*/ 125 h 132"/>
                  <a:gd name="T20" fmla="*/ 207 w 249"/>
                  <a:gd name="T21" fmla="*/ 112 h 132"/>
                  <a:gd name="T22" fmla="*/ 230 w 249"/>
                  <a:gd name="T23" fmla="*/ 93 h 132"/>
                  <a:gd name="T24" fmla="*/ 243 w 249"/>
                  <a:gd name="T25" fmla="*/ 77 h 132"/>
                  <a:gd name="T26" fmla="*/ 245 w 249"/>
                  <a:gd name="T27" fmla="*/ 71 h 132"/>
                  <a:gd name="T28" fmla="*/ 247 w 249"/>
                  <a:gd name="T29" fmla="*/ 64 h 132"/>
                  <a:gd name="T30" fmla="*/ 249 w 249"/>
                  <a:gd name="T31" fmla="*/ 58 h 132"/>
                  <a:gd name="T32" fmla="*/ 239 w 249"/>
                  <a:gd name="T33" fmla="*/ 69 h 132"/>
                  <a:gd name="T34" fmla="*/ 214 w 249"/>
                  <a:gd name="T35" fmla="*/ 94 h 132"/>
                  <a:gd name="T36" fmla="*/ 185 w 249"/>
                  <a:gd name="T37" fmla="*/ 112 h 132"/>
                  <a:gd name="T38" fmla="*/ 161 w 249"/>
                  <a:gd name="T39" fmla="*/ 119 h 132"/>
                  <a:gd name="T40" fmla="*/ 145 w 249"/>
                  <a:gd name="T41" fmla="*/ 121 h 132"/>
                  <a:gd name="T42" fmla="*/ 124 w 249"/>
                  <a:gd name="T43" fmla="*/ 121 h 132"/>
                  <a:gd name="T44" fmla="*/ 100 w 249"/>
                  <a:gd name="T45" fmla="*/ 117 h 132"/>
                  <a:gd name="T46" fmla="*/ 79 w 249"/>
                  <a:gd name="T47" fmla="*/ 108 h 132"/>
                  <a:gd name="T48" fmla="*/ 59 w 249"/>
                  <a:gd name="T49" fmla="*/ 95 h 132"/>
                  <a:gd name="T50" fmla="*/ 42 w 249"/>
                  <a:gd name="T51" fmla="*/ 79 h 132"/>
                  <a:gd name="T52" fmla="*/ 27 w 249"/>
                  <a:gd name="T53" fmla="*/ 60 h 132"/>
                  <a:gd name="T54" fmla="*/ 14 w 249"/>
                  <a:gd name="T55" fmla="*/ 37 h 132"/>
                  <a:gd name="T56" fmla="*/ 5 w 249"/>
                  <a:gd name="T57" fmla="*/ 14 h 132"/>
                  <a:gd name="T58" fmla="*/ 1 w 249"/>
                  <a:gd name="T59" fmla="*/ 4 h 132"/>
                  <a:gd name="T60" fmla="*/ 0 w 249"/>
                  <a:gd name="T61" fmla="*/ 11 h 132"/>
                  <a:gd name="T62" fmla="*/ 0 w 249"/>
                  <a:gd name="T63" fmla="*/ 18 h 132"/>
                  <a:gd name="T64" fmla="*/ 0 w 249"/>
                  <a:gd name="T65" fmla="*/ 2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9" h="132">
                    <a:moveTo>
                      <a:pt x="0" y="29"/>
                    </a:moveTo>
                    <a:lnTo>
                      <a:pt x="5" y="40"/>
                    </a:lnTo>
                    <a:lnTo>
                      <a:pt x="10" y="51"/>
                    </a:lnTo>
                    <a:lnTo>
                      <a:pt x="16" y="61"/>
                    </a:lnTo>
                    <a:lnTo>
                      <a:pt x="23" y="71"/>
                    </a:lnTo>
                    <a:lnTo>
                      <a:pt x="30" y="79"/>
                    </a:lnTo>
                    <a:lnTo>
                      <a:pt x="37" y="89"/>
                    </a:lnTo>
                    <a:lnTo>
                      <a:pt x="45" y="96"/>
                    </a:lnTo>
                    <a:lnTo>
                      <a:pt x="54" y="103"/>
                    </a:lnTo>
                    <a:lnTo>
                      <a:pt x="63" y="111"/>
                    </a:lnTo>
                    <a:lnTo>
                      <a:pt x="72" y="117"/>
                    </a:lnTo>
                    <a:lnTo>
                      <a:pt x="82" y="121"/>
                    </a:lnTo>
                    <a:lnTo>
                      <a:pt x="92" y="125"/>
                    </a:lnTo>
                    <a:lnTo>
                      <a:pt x="102" y="129"/>
                    </a:lnTo>
                    <a:lnTo>
                      <a:pt x="114" y="131"/>
                    </a:lnTo>
                    <a:lnTo>
                      <a:pt x="125" y="132"/>
                    </a:lnTo>
                    <a:lnTo>
                      <a:pt x="136" y="132"/>
                    </a:lnTo>
                    <a:lnTo>
                      <a:pt x="151" y="132"/>
                    </a:lnTo>
                    <a:lnTo>
                      <a:pt x="166" y="129"/>
                    </a:lnTo>
                    <a:lnTo>
                      <a:pt x="180" y="125"/>
                    </a:lnTo>
                    <a:lnTo>
                      <a:pt x="194" y="119"/>
                    </a:lnTo>
                    <a:lnTo>
                      <a:pt x="207" y="112"/>
                    </a:lnTo>
                    <a:lnTo>
                      <a:pt x="219" y="102"/>
                    </a:lnTo>
                    <a:lnTo>
                      <a:pt x="230" y="93"/>
                    </a:lnTo>
                    <a:lnTo>
                      <a:pt x="242" y="81"/>
                    </a:lnTo>
                    <a:lnTo>
                      <a:pt x="243" y="77"/>
                    </a:lnTo>
                    <a:lnTo>
                      <a:pt x="244" y="75"/>
                    </a:lnTo>
                    <a:lnTo>
                      <a:pt x="245" y="71"/>
                    </a:lnTo>
                    <a:lnTo>
                      <a:pt x="246" y="67"/>
                    </a:lnTo>
                    <a:lnTo>
                      <a:pt x="247" y="64"/>
                    </a:lnTo>
                    <a:lnTo>
                      <a:pt x="248" y="60"/>
                    </a:lnTo>
                    <a:lnTo>
                      <a:pt x="249" y="58"/>
                    </a:lnTo>
                    <a:lnTo>
                      <a:pt x="249" y="54"/>
                    </a:lnTo>
                    <a:lnTo>
                      <a:pt x="239" y="69"/>
                    </a:lnTo>
                    <a:lnTo>
                      <a:pt x="227" y="82"/>
                    </a:lnTo>
                    <a:lnTo>
                      <a:pt x="214" y="94"/>
                    </a:lnTo>
                    <a:lnTo>
                      <a:pt x="200" y="103"/>
                    </a:lnTo>
                    <a:lnTo>
                      <a:pt x="185" y="112"/>
                    </a:lnTo>
                    <a:lnTo>
                      <a:pt x="169" y="117"/>
                    </a:lnTo>
                    <a:lnTo>
                      <a:pt x="161" y="119"/>
                    </a:lnTo>
                    <a:lnTo>
                      <a:pt x="153" y="120"/>
                    </a:lnTo>
                    <a:lnTo>
                      <a:pt x="145" y="121"/>
                    </a:lnTo>
                    <a:lnTo>
                      <a:pt x="136" y="121"/>
                    </a:lnTo>
                    <a:lnTo>
                      <a:pt x="124" y="121"/>
                    </a:lnTo>
                    <a:lnTo>
                      <a:pt x="113" y="120"/>
                    </a:lnTo>
                    <a:lnTo>
                      <a:pt x="100" y="117"/>
                    </a:lnTo>
                    <a:lnTo>
                      <a:pt x="90" y="113"/>
                    </a:lnTo>
                    <a:lnTo>
                      <a:pt x="79" y="108"/>
                    </a:lnTo>
                    <a:lnTo>
                      <a:pt x="69" y="102"/>
                    </a:lnTo>
                    <a:lnTo>
                      <a:pt x="59" y="95"/>
                    </a:lnTo>
                    <a:lnTo>
                      <a:pt x="50" y="88"/>
                    </a:lnTo>
                    <a:lnTo>
                      <a:pt x="42" y="79"/>
                    </a:lnTo>
                    <a:lnTo>
                      <a:pt x="34" y="70"/>
                    </a:lnTo>
                    <a:lnTo>
                      <a:pt x="27" y="60"/>
                    </a:lnTo>
                    <a:lnTo>
                      <a:pt x="20" y="49"/>
                    </a:lnTo>
                    <a:lnTo>
                      <a:pt x="14" y="37"/>
                    </a:lnTo>
                    <a:lnTo>
                      <a:pt x="9" y="26"/>
                    </a:lnTo>
                    <a:lnTo>
                      <a:pt x="5" y="14"/>
                    </a:lnTo>
                    <a:lnTo>
                      <a:pt x="1" y="0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Freeform 130"/>
              <p:cNvSpPr>
                <a:spLocks/>
              </p:cNvSpPr>
              <p:nvPr/>
            </p:nvSpPr>
            <p:spPr bwMode="auto">
              <a:xfrm>
                <a:off x="1134" y="2665"/>
                <a:ext cx="51" cy="23"/>
              </a:xfrm>
              <a:custGeom>
                <a:avLst/>
                <a:gdLst>
                  <a:gd name="T0" fmla="*/ 4 w 251"/>
                  <a:gd name="T1" fmla="*/ 40 h 140"/>
                  <a:gd name="T2" fmla="*/ 15 w 251"/>
                  <a:gd name="T3" fmla="*/ 62 h 140"/>
                  <a:gd name="T4" fmla="*/ 28 w 251"/>
                  <a:gd name="T5" fmla="*/ 83 h 140"/>
                  <a:gd name="T6" fmla="*/ 43 w 251"/>
                  <a:gd name="T7" fmla="*/ 101 h 140"/>
                  <a:gd name="T8" fmla="*/ 61 w 251"/>
                  <a:gd name="T9" fmla="*/ 115 h 140"/>
                  <a:gd name="T10" fmla="*/ 80 w 251"/>
                  <a:gd name="T11" fmla="*/ 127 h 140"/>
                  <a:gd name="T12" fmla="*/ 101 w 251"/>
                  <a:gd name="T13" fmla="*/ 136 h 140"/>
                  <a:gd name="T14" fmla="*/ 125 w 251"/>
                  <a:gd name="T15" fmla="*/ 140 h 140"/>
                  <a:gd name="T16" fmla="*/ 152 w 251"/>
                  <a:gd name="T17" fmla="*/ 139 h 140"/>
                  <a:gd name="T18" fmla="*/ 183 w 251"/>
                  <a:gd name="T19" fmla="*/ 131 h 140"/>
                  <a:gd name="T20" fmla="*/ 211 w 251"/>
                  <a:gd name="T21" fmla="*/ 115 h 140"/>
                  <a:gd name="T22" fmla="*/ 236 w 251"/>
                  <a:gd name="T23" fmla="*/ 94 h 140"/>
                  <a:gd name="T24" fmla="*/ 247 w 251"/>
                  <a:gd name="T25" fmla="*/ 77 h 140"/>
                  <a:gd name="T26" fmla="*/ 249 w 251"/>
                  <a:gd name="T27" fmla="*/ 71 h 140"/>
                  <a:gd name="T28" fmla="*/ 250 w 251"/>
                  <a:gd name="T29" fmla="*/ 64 h 140"/>
                  <a:gd name="T30" fmla="*/ 251 w 251"/>
                  <a:gd name="T31" fmla="*/ 58 h 140"/>
                  <a:gd name="T32" fmla="*/ 247 w 251"/>
                  <a:gd name="T33" fmla="*/ 62 h 140"/>
                  <a:gd name="T34" fmla="*/ 236 w 251"/>
                  <a:gd name="T35" fmla="*/ 78 h 140"/>
                  <a:gd name="T36" fmla="*/ 223 w 251"/>
                  <a:gd name="T37" fmla="*/ 91 h 140"/>
                  <a:gd name="T38" fmla="*/ 209 w 251"/>
                  <a:gd name="T39" fmla="*/ 103 h 140"/>
                  <a:gd name="T40" fmla="*/ 195 w 251"/>
                  <a:gd name="T41" fmla="*/ 114 h 140"/>
                  <a:gd name="T42" fmla="*/ 179 w 251"/>
                  <a:gd name="T43" fmla="*/ 121 h 140"/>
                  <a:gd name="T44" fmla="*/ 162 w 251"/>
                  <a:gd name="T45" fmla="*/ 126 h 140"/>
                  <a:gd name="T46" fmla="*/ 145 w 251"/>
                  <a:gd name="T47" fmla="*/ 130 h 140"/>
                  <a:gd name="T48" fmla="*/ 124 w 251"/>
                  <a:gd name="T49" fmla="*/ 128 h 140"/>
                  <a:gd name="T50" fmla="*/ 100 w 251"/>
                  <a:gd name="T51" fmla="*/ 124 h 140"/>
                  <a:gd name="T52" fmla="*/ 78 w 251"/>
                  <a:gd name="T53" fmla="*/ 114 h 140"/>
                  <a:gd name="T54" fmla="*/ 58 w 251"/>
                  <a:gd name="T55" fmla="*/ 101 h 140"/>
                  <a:gd name="T56" fmla="*/ 41 w 251"/>
                  <a:gd name="T57" fmla="*/ 84 h 140"/>
                  <a:gd name="T58" fmla="*/ 26 w 251"/>
                  <a:gd name="T59" fmla="*/ 62 h 140"/>
                  <a:gd name="T60" fmla="*/ 14 w 251"/>
                  <a:gd name="T61" fmla="*/ 40 h 140"/>
                  <a:gd name="T62" fmla="*/ 6 w 251"/>
                  <a:gd name="T63" fmla="*/ 15 h 140"/>
                  <a:gd name="T64" fmla="*/ 2 w 251"/>
                  <a:gd name="T65" fmla="*/ 4 h 140"/>
                  <a:gd name="T66" fmla="*/ 1 w 251"/>
                  <a:gd name="T67" fmla="*/ 11 h 140"/>
                  <a:gd name="T68" fmla="*/ 1 w 251"/>
                  <a:gd name="T69" fmla="*/ 17 h 140"/>
                  <a:gd name="T70" fmla="*/ 0 w 251"/>
                  <a:gd name="T71" fmla="*/ 2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1" h="140">
                    <a:moveTo>
                      <a:pt x="0" y="28"/>
                    </a:moveTo>
                    <a:lnTo>
                      <a:pt x="4" y="40"/>
                    </a:lnTo>
                    <a:lnTo>
                      <a:pt x="9" y="50"/>
                    </a:lnTo>
                    <a:lnTo>
                      <a:pt x="15" y="62"/>
                    </a:lnTo>
                    <a:lnTo>
                      <a:pt x="21" y="73"/>
                    </a:lnTo>
                    <a:lnTo>
                      <a:pt x="28" y="83"/>
                    </a:lnTo>
                    <a:lnTo>
                      <a:pt x="35" y="92"/>
                    </a:lnTo>
                    <a:lnTo>
                      <a:pt x="43" y="101"/>
                    </a:lnTo>
                    <a:lnTo>
                      <a:pt x="52" y="108"/>
                    </a:lnTo>
                    <a:lnTo>
                      <a:pt x="61" y="115"/>
                    </a:lnTo>
                    <a:lnTo>
                      <a:pt x="70" y="122"/>
                    </a:lnTo>
                    <a:lnTo>
                      <a:pt x="80" y="127"/>
                    </a:lnTo>
                    <a:lnTo>
                      <a:pt x="91" y="132"/>
                    </a:lnTo>
                    <a:lnTo>
                      <a:pt x="101" y="136"/>
                    </a:lnTo>
                    <a:lnTo>
                      <a:pt x="113" y="138"/>
                    </a:lnTo>
                    <a:lnTo>
                      <a:pt x="125" y="140"/>
                    </a:lnTo>
                    <a:lnTo>
                      <a:pt x="136" y="140"/>
                    </a:lnTo>
                    <a:lnTo>
                      <a:pt x="152" y="139"/>
                    </a:lnTo>
                    <a:lnTo>
                      <a:pt x="168" y="136"/>
                    </a:lnTo>
                    <a:lnTo>
                      <a:pt x="183" y="131"/>
                    </a:lnTo>
                    <a:lnTo>
                      <a:pt x="197" y="124"/>
                    </a:lnTo>
                    <a:lnTo>
                      <a:pt x="211" y="115"/>
                    </a:lnTo>
                    <a:lnTo>
                      <a:pt x="223" y="106"/>
                    </a:lnTo>
                    <a:lnTo>
                      <a:pt x="236" y="94"/>
                    </a:lnTo>
                    <a:lnTo>
                      <a:pt x="246" y="80"/>
                    </a:lnTo>
                    <a:lnTo>
                      <a:pt x="247" y="77"/>
                    </a:lnTo>
                    <a:lnTo>
                      <a:pt x="248" y="73"/>
                    </a:lnTo>
                    <a:lnTo>
                      <a:pt x="249" y="71"/>
                    </a:lnTo>
                    <a:lnTo>
                      <a:pt x="249" y="67"/>
                    </a:lnTo>
                    <a:lnTo>
                      <a:pt x="250" y="64"/>
                    </a:lnTo>
                    <a:lnTo>
                      <a:pt x="250" y="61"/>
                    </a:lnTo>
                    <a:lnTo>
                      <a:pt x="251" y="58"/>
                    </a:lnTo>
                    <a:lnTo>
                      <a:pt x="251" y="54"/>
                    </a:lnTo>
                    <a:lnTo>
                      <a:pt x="247" y="62"/>
                    </a:lnTo>
                    <a:lnTo>
                      <a:pt x="241" y="71"/>
                    </a:lnTo>
                    <a:lnTo>
                      <a:pt x="236" y="78"/>
                    </a:lnTo>
                    <a:lnTo>
                      <a:pt x="229" y="85"/>
                    </a:lnTo>
                    <a:lnTo>
                      <a:pt x="223" y="91"/>
                    </a:lnTo>
                    <a:lnTo>
                      <a:pt x="216" y="98"/>
                    </a:lnTo>
                    <a:lnTo>
                      <a:pt x="209" y="103"/>
                    </a:lnTo>
                    <a:lnTo>
                      <a:pt x="202" y="109"/>
                    </a:lnTo>
                    <a:lnTo>
                      <a:pt x="195" y="114"/>
                    </a:lnTo>
                    <a:lnTo>
                      <a:pt x="187" y="118"/>
                    </a:lnTo>
                    <a:lnTo>
                      <a:pt x="179" y="121"/>
                    </a:lnTo>
                    <a:lnTo>
                      <a:pt x="171" y="124"/>
                    </a:lnTo>
                    <a:lnTo>
                      <a:pt x="162" y="126"/>
                    </a:lnTo>
                    <a:lnTo>
                      <a:pt x="154" y="128"/>
                    </a:lnTo>
                    <a:lnTo>
                      <a:pt x="145" y="130"/>
                    </a:lnTo>
                    <a:lnTo>
                      <a:pt x="136" y="130"/>
                    </a:lnTo>
                    <a:lnTo>
                      <a:pt x="124" y="128"/>
                    </a:lnTo>
                    <a:lnTo>
                      <a:pt x="112" y="127"/>
                    </a:lnTo>
                    <a:lnTo>
                      <a:pt x="100" y="124"/>
                    </a:lnTo>
                    <a:lnTo>
                      <a:pt x="89" y="120"/>
                    </a:lnTo>
                    <a:lnTo>
                      <a:pt x="78" y="114"/>
                    </a:lnTo>
                    <a:lnTo>
                      <a:pt x="68" y="108"/>
                    </a:lnTo>
                    <a:lnTo>
                      <a:pt x="58" y="101"/>
                    </a:lnTo>
                    <a:lnTo>
                      <a:pt x="49" y="92"/>
                    </a:lnTo>
                    <a:lnTo>
                      <a:pt x="41" y="84"/>
                    </a:lnTo>
                    <a:lnTo>
                      <a:pt x="33" y="73"/>
                    </a:lnTo>
                    <a:lnTo>
                      <a:pt x="26" y="62"/>
                    </a:lnTo>
                    <a:lnTo>
                      <a:pt x="20" y="52"/>
                    </a:lnTo>
                    <a:lnTo>
                      <a:pt x="14" y="40"/>
                    </a:lnTo>
                    <a:lnTo>
                      <a:pt x="10" y="27"/>
                    </a:lnTo>
                    <a:lnTo>
                      <a:pt x="6" y="15"/>
                    </a:lnTo>
                    <a:lnTo>
                      <a:pt x="3" y="0"/>
                    </a:lnTo>
                    <a:lnTo>
                      <a:pt x="2" y="4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1" y="13"/>
                    </a:lnTo>
                    <a:lnTo>
                      <a:pt x="1" y="17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3B8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Freeform 131"/>
              <p:cNvSpPr>
                <a:spLocks/>
              </p:cNvSpPr>
              <p:nvPr/>
            </p:nvSpPr>
            <p:spPr bwMode="auto">
              <a:xfrm>
                <a:off x="1135" y="2663"/>
                <a:ext cx="50" cy="24"/>
              </a:xfrm>
              <a:custGeom>
                <a:avLst/>
                <a:gdLst>
                  <a:gd name="T0" fmla="*/ 4 w 251"/>
                  <a:gd name="T1" fmla="*/ 39 h 146"/>
                  <a:gd name="T2" fmla="*/ 13 w 251"/>
                  <a:gd name="T3" fmla="*/ 62 h 146"/>
                  <a:gd name="T4" fmla="*/ 26 w 251"/>
                  <a:gd name="T5" fmla="*/ 85 h 146"/>
                  <a:gd name="T6" fmla="*/ 41 w 251"/>
                  <a:gd name="T7" fmla="*/ 104 h 146"/>
                  <a:gd name="T8" fmla="*/ 58 w 251"/>
                  <a:gd name="T9" fmla="*/ 120 h 146"/>
                  <a:gd name="T10" fmla="*/ 78 w 251"/>
                  <a:gd name="T11" fmla="*/ 133 h 146"/>
                  <a:gd name="T12" fmla="*/ 99 w 251"/>
                  <a:gd name="T13" fmla="*/ 142 h 146"/>
                  <a:gd name="T14" fmla="*/ 123 w 251"/>
                  <a:gd name="T15" fmla="*/ 146 h 146"/>
                  <a:gd name="T16" fmla="*/ 144 w 251"/>
                  <a:gd name="T17" fmla="*/ 146 h 146"/>
                  <a:gd name="T18" fmla="*/ 160 w 251"/>
                  <a:gd name="T19" fmla="*/ 144 h 146"/>
                  <a:gd name="T20" fmla="*/ 184 w 251"/>
                  <a:gd name="T21" fmla="*/ 137 h 146"/>
                  <a:gd name="T22" fmla="*/ 213 w 251"/>
                  <a:gd name="T23" fmla="*/ 119 h 146"/>
                  <a:gd name="T24" fmla="*/ 238 w 251"/>
                  <a:gd name="T25" fmla="*/ 94 h 146"/>
                  <a:gd name="T26" fmla="*/ 249 w 251"/>
                  <a:gd name="T27" fmla="*/ 76 h 146"/>
                  <a:gd name="T28" fmla="*/ 250 w 251"/>
                  <a:gd name="T29" fmla="*/ 70 h 146"/>
                  <a:gd name="T30" fmla="*/ 251 w 251"/>
                  <a:gd name="T31" fmla="*/ 62 h 146"/>
                  <a:gd name="T32" fmla="*/ 251 w 251"/>
                  <a:gd name="T33" fmla="*/ 57 h 146"/>
                  <a:gd name="T34" fmla="*/ 247 w 251"/>
                  <a:gd name="T35" fmla="*/ 62 h 146"/>
                  <a:gd name="T36" fmla="*/ 237 w 251"/>
                  <a:gd name="T37" fmla="*/ 79 h 146"/>
                  <a:gd name="T38" fmla="*/ 224 w 251"/>
                  <a:gd name="T39" fmla="*/ 95 h 146"/>
                  <a:gd name="T40" fmla="*/ 210 w 251"/>
                  <a:gd name="T41" fmla="*/ 108 h 146"/>
                  <a:gd name="T42" fmla="*/ 196 w 251"/>
                  <a:gd name="T43" fmla="*/ 119 h 146"/>
                  <a:gd name="T44" fmla="*/ 179 w 251"/>
                  <a:gd name="T45" fmla="*/ 127 h 146"/>
                  <a:gd name="T46" fmla="*/ 162 w 251"/>
                  <a:gd name="T47" fmla="*/ 133 h 146"/>
                  <a:gd name="T48" fmla="*/ 144 w 251"/>
                  <a:gd name="T49" fmla="*/ 136 h 146"/>
                  <a:gd name="T50" fmla="*/ 123 w 251"/>
                  <a:gd name="T51" fmla="*/ 136 h 146"/>
                  <a:gd name="T52" fmla="*/ 98 w 251"/>
                  <a:gd name="T53" fmla="*/ 130 h 146"/>
                  <a:gd name="T54" fmla="*/ 76 w 251"/>
                  <a:gd name="T55" fmla="*/ 120 h 146"/>
                  <a:gd name="T56" fmla="*/ 57 w 251"/>
                  <a:gd name="T57" fmla="*/ 106 h 146"/>
                  <a:gd name="T58" fmla="*/ 39 w 251"/>
                  <a:gd name="T59" fmla="*/ 88 h 146"/>
                  <a:gd name="T60" fmla="*/ 25 w 251"/>
                  <a:gd name="T61" fmla="*/ 66 h 146"/>
                  <a:gd name="T62" fmla="*/ 14 w 251"/>
                  <a:gd name="T63" fmla="*/ 41 h 146"/>
                  <a:gd name="T64" fmla="*/ 7 w 251"/>
                  <a:gd name="T65" fmla="*/ 15 h 146"/>
                  <a:gd name="T66" fmla="*/ 4 w 251"/>
                  <a:gd name="T67" fmla="*/ 3 h 146"/>
                  <a:gd name="T68" fmla="*/ 3 w 251"/>
                  <a:gd name="T69" fmla="*/ 10 h 146"/>
                  <a:gd name="T70" fmla="*/ 1 w 251"/>
                  <a:gd name="T71" fmla="*/ 16 h 146"/>
                  <a:gd name="T72" fmla="*/ 0 w 251"/>
                  <a:gd name="T73" fmla="*/ 2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1" h="146">
                    <a:moveTo>
                      <a:pt x="0" y="25"/>
                    </a:moveTo>
                    <a:lnTo>
                      <a:pt x="4" y="39"/>
                    </a:lnTo>
                    <a:lnTo>
                      <a:pt x="8" y="51"/>
                    </a:lnTo>
                    <a:lnTo>
                      <a:pt x="13" y="62"/>
                    </a:lnTo>
                    <a:lnTo>
                      <a:pt x="19" y="74"/>
                    </a:lnTo>
                    <a:lnTo>
                      <a:pt x="26" y="85"/>
                    </a:lnTo>
                    <a:lnTo>
                      <a:pt x="33" y="95"/>
                    </a:lnTo>
                    <a:lnTo>
                      <a:pt x="41" y="104"/>
                    </a:lnTo>
                    <a:lnTo>
                      <a:pt x="49" y="113"/>
                    </a:lnTo>
                    <a:lnTo>
                      <a:pt x="58" y="120"/>
                    </a:lnTo>
                    <a:lnTo>
                      <a:pt x="68" y="127"/>
                    </a:lnTo>
                    <a:lnTo>
                      <a:pt x="78" y="133"/>
                    </a:lnTo>
                    <a:lnTo>
                      <a:pt x="89" y="138"/>
                    </a:lnTo>
                    <a:lnTo>
                      <a:pt x="99" y="142"/>
                    </a:lnTo>
                    <a:lnTo>
                      <a:pt x="112" y="145"/>
                    </a:lnTo>
                    <a:lnTo>
                      <a:pt x="123" y="146"/>
                    </a:lnTo>
                    <a:lnTo>
                      <a:pt x="135" y="146"/>
                    </a:lnTo>
                    <a:lnTo>
                      <a:pt x="144" y="146"/>
                    </a:lnTo>
                    <a:lnTo>
                      <a:pt x="152" y="145"/>
                    </a:lnTo>
                    <a:lnTo>
                      <a:pt x="160" y="144"/>
                    </a:lnTo>
                    <a:lnTo>
                      <a:pt x="168" y="142"/>
                    </a:lnTo>
                    <a:lnTo>
                      <a:pt x="184" y="137"/>
                    </a:lnTo>
                    <a:lnTo>
                      <a:pt x="199" y="128"/>
                    </a:lnTo>
                    <a:lnTo>
                      <a:pt x="213" y="119"/>
                    </a:lnTo>
                    <a:lnTo>
                      <a:pt x="226" y="107"/>
                    </a:lnTo>
                    <a:lnTo>
                      <a:pt x="238" y="94"/>
                    </a:lnTo>
                    <a:lnTo>
                      <a:pt x="248" y="79"/>
                    </a:lnTo>
                    <a:lnTo>
                      <a:pt x="249" y="76"/>
                    </a:lnTo>
                    <a:lnTo>
                      <a:pt x="249" y="72"/>
                    </a:lnTo>
                    <a:lnTo>
                      <a:pt x="250" y="70"/>
                    </a:lnTo>
                    <a:lnTo>
                      <a:pt x="250" y="66"/>
                    </a:lnTo>
                    <a:lnTo>
                      <a:pt x="251" y="62"/>
                    </a:lnTo>
                    <a:lnTo>
                      <a:pt x="251" y="60"/>
                    </a:lnTo>
                    <a:lnTo>
                      <a:pt x="251" y="57"/>
                    </a:lnTo>
                    <a:lnTo>
                      <a:pt x="251" y="53"/>
                    </a:lnTo>
                    <a:lnTo>
                      <a:pt x="247" y="62"/>
                    </a:lnTo>
                    <a:lnTo>
                      <a:pt x="242" y="71"/>
                    </a:lnTo>
                    <a:lnTo>
                      <a:pt x="237" y="79"/>
                    </a:lnTo>
                    <a:lnTo>
                      <a:pt x="231" y="86"/>
                    </a:lnTo>
                    <a:lnTo>
                      <a:pt x="224" y="95"/>
                    </a:lnTo>
                    <a:lnTo>
                      <a:pt x="217" y="101"/>
                    </a:lnTo>
                    <a:lnTo>
                      <a:pt x="210" y="108"/>
                    </a:lnTo>
                    <a:lnTo>
                      <a:pt x="203" y="113"/>
                    </a:lnTo>
                    <a:lnTo>
                      <a:pt x="196" y="119"/>
                    </a:lnTo>
                    <a:lnTo>
                      <a:pt x="188" y="122"/>
                    </a:lnTo>
                    <a:lnTo>
                      <a:pt x="179" y="127"/>
                    </a:lnTo>
                    <a:lnTo>
                      <a:pt x="171" y="130"/>
                    </a:lnTo>
                    <a:lnTo>
                      <a:pt x="162" y="133"/>
                    </a:lnTo>
                    <a:lnTo>
                      <a:pt x="153" y="134"/>
                    </a:lnTo>
                    <a:lnTo>
                      <a:pt x="144" y="136"/>
                    </a:lnTo>
                    <a:lnTo>
                      <a:pt x="135" y="136"/>
                    </a:lnTo>
                    <a:lnTo>
                      <a:pt x="123" y="136"/>
                    </a:lnTo>
                    <a:lnTo>
                      <a:pt x="111" y="133"/>
                    </a:lnTo>
                    <a:lnTo>
                      <a:pt x="98" y="130"/>
                    </a:lnTo>
                    <a:lnTo>
                      <a:pt x="87" y="126"/>
                    </a:lnTo>
                    <a:lnTo>
                      <a:pt x="76" y="120"/>
                    </a:lnTo>
                    <a:lnTo>
                      <a:pt x="66" y="113"/>
                    </a:lnTo>
                    <a:lnTo>
                      <a:pt x="57" y="106"/>
                    </a:lnTo>
                    <a:lnTo>
                      <a:pt x="48" y="97"/>
                    </a:lnTo>
                    <a:lnTo>
                      <a:pt x="39" y="88"/>
                    </a:lnTo>
                    <a:lnTo>
                      <a:pt x="32" y="77"/>
                    </a:lnTo>
                    <a:lnTo>
                      <a:pt x="25" y="66"/>
                    </a:lnTo>
                    <a:lnTo>
                      <a:pt x="19" y="54"/>
                    </a:lnTo>
                    <a:lnTo>
                      <a:pt x="14" y="41"/>
                    </a:lnTo>
                    <a:lnTo>
                      <a:pt x="10" y="28"/>
                    </a:lnTo>
                    <a:lnTo>
                      <a:pt x="7" y="15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3" y="10"/>
                    </a:lnTo>
                    <a:lnTo>
                      <a:pt x="2" y="12"/>
                    </a:lnTo>
                    <a:lnTo>
                      <a:pt x="1" y="16"/>
                    </a:lnTo>
                    <a:lnTo>
                      <a:pt x="1" y="19"/>
                    </a:lnTo>
                    <a:lnTo>
                      <a:pt x="0" y="22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3BA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Freeform 132"/>
              <p:cNvSpPr>
                <a:spLocks/>
              </p:cNvSpPr>
              <p:nvPr/>
            </p:nvSpPr>
            <p:spPr bwMode="auto">
              <a:xfrm>
                <a:off x="1135" y="2661"/>
                <a:ext cx="50" cy="25"/>
              </a:xfrm>
              <a:custGeom>
                <a:avLst/>
                <a:gdLst>
                  <a:gd name="T0" fmla="*/ 3 w 249"/>
                  <a:gd name="T1" fmla="*/ 39 h 154"/>
                  <a:gd name="T2" fmla="*/ 11 w 249"/>
                  <a:gd name="T3" fmla="*/ 64 h 154"/>
                  <a:gd name="T4" fmla="*/ 23 w 249"/>
                  <a:gd name="T5" fmla="*/ 86 h 154"/>
                  <a:gd name="T6" fmla="*/ 38 w 249"/>
                  <a:gd name="T7" fmla="*/ 108 h 154"/>
                  <a:gd name="T8" fmla="*/ 55 w 249"/>
                  <a:gd name="T9" fmla="*/ 125 h 154"/>
                  <a:gd name="T10" fmla="*/ 75 w 249"/>
                  <a:gd name="T11" fmla="*/ 138 h 154"/>
                  <a:gd name="T12" fmla="*/ 97 w 249"/>
                  <a:gd name="T13" fmla="*/ 148 h 154"/>
                  <a:gd name="T14" fmla="*/ 121 w 249"/>
                  <a:gd name="T15" fmla="*/ 152 h 154"/>
                  <a:gd name="T16" fmla="*/ 142 w 249"/>
                  <a:gd name="T17" fmla="*/ 154 h 154"/>
                  <a:gd name="T18" fmla="*/ 159 w 249"/>
                  <a:gd name="T19" fmla="*/ 150 h 154"/>
                  <a:gd name="T20" fmla="*/ 176 w 249"/>
                  <a:gd name="T21" fmla="*/ 145 h 154"/>
                  <a:gd name="T22" fmla="*/ 192 w 249"/>
                  <a:gd name="T23" fmla="*/ 138 h 154"/>
                  <a:gd name="T24" fmla="*/ 206 w 249"/>
                  <a:gd name="T25" fmla="*/ 127 h 154"/>
                  <a:gd name="T26" fmla="*/ 220 w 249"/>
                  <a:gd name="T27" fmla="*/ 115 h 154"/>
                  <a:gd name="T28" fmla="*/ 233 w 249"/>
                  <a:gd name="T29" fmla="*/ 102 h 154"/>
                  <a:gd name="T30" fmla="*/ 244 w 249"/>
                  <a:gd name="T31" fmla="*/ 86 h 154"/>
                  <a:gd name="T32" fmla="*/ 249 w 249"/>
                  <a:gd name="T33" fmla="*/ 74 h 154"/>
                  <a:gd name="T34" fmla="*/ 249 w 249"/>
                  <a:gd name="T35" fmla="*/ 69 h 154"/>
                  <a:gd name="T36" fmla="*/ 249 w 249"/>
                  <a:gd name="T37" fmla="*/ 63 h 154"/>
                  <a:gd name="T38" fmla="*/ 249 w 249"/>
                  <a:gd name="T39" fmla="*/ 57 h 154"/>
                  <a:gd name="T40" fmla="*/ 245 w 249"/>
                  <a:gd name="T41" fmla="*/ 63 h 154"/>
                  <a:gd name="T42" fmla="*/ 236 w 249"/>
                  <a:gd name="T43" fmla="*/ 80 h 154"/>
                  <a:gd name="T44" fmla="*/ 223 w 249"/>
                  <a:gd name="T45" fmla="*/ 97 h 154"/>
                  <a:gd name="T46" fmla="*/ 210 w 249"/>
                  <a:gd name="T47" fmla="*/ 112 h 154"/>
                  <a:gd name="T48" fmla="*/ 195 w 249"/>
                  <a:gd name="T49" fmla="*/ 124 h 154"/>
                  <a:gd name="T50" fmla="*/ 179 w 249"/>
                  <a:gd name="T51" fmla="*/ 133 h 154"/>
                  <a:gd name="T52" fmla="*/ 161 w 249"/>
                  <a:gd name="T53" fmla="*/ 139 h 154"/>
                  <a:gd name="T54" fmla="*/ 143 w 249"/>
                  <a:gd name="T55" fmla="*/ 143 h 154"/>
                  <a:gd name="T56" fmla="*/ 121 w 249"/>
                  <a:gd name="T57" fmla="*/ 142 h 154"/>
                  <a:gd name="T58" fmla="*/ 96 w 249"/>
                  <a:gd name="T59" fmla="*/ 137 h 154"/>
                  <a:gd name="T60" fmla="*/ 74 w 249"/>
                  <a:gd name="T61" fmla="*/ 126 h 154"/>
                  <a:gd name="T62" fmla="*/ 54 w 249"/>
                  <a:gd name="T63" fmla="*/ 110 h 154"/>
                  <a:gd name="T64" fmla="*/ 37 w 249"/>
                  <a:gd name="T65" fmla="*/ 91 h 154"/>
                  <a:gd name="T66" fmla="*/ 24 w 249"/>
                  <a:gd name="T67" fmla="*/ 69 h 154"/>
                  <a:gd name="T68" fmla="*/ 14 w 249"/>
                  <a:gd name="T69" fmla="*/ 43 h 154"/>
                  <a:gd name="T70" fmla="*/ 8 w 249"/>
                  <a:gd name="T71" fmla="*/ 15 h 154"/>
                  <a:gd name="T72" fmla="*/ 5 w 249"/>
                  <a:gd name="T73" fmla="*/ 3 h 154"/>
                  <a:gd name="T74" fmla="*/ 4 w 249"/>
                  <a:gd name="T75" fmla="*/ 9 h 154"/>
                  <a:gd name="T76" fmla="*/ 2 w 249"/>
                  <a:gd name="T77" fmla="*/ 16 h 154"/>
                  <a:gd name="T78" fmla="*/ 1 w 249"/>
                  <a:gd name="T79" fmla="*/ 2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9" h="154">
                    <a:moveTo>
                      <a:pt x="0" y="24"/>
                    </a:moveTo>
                    <a:lnTo>
                      <a:pt x="3" y="39"/>
                    </a:lnTo>
                    <a:lnTo>
                      <a:pt x="7" y="51"/>
                    </a:lnTo>
                    <a:lnTo>
                      <a:pt x="11" y="64"/>
                    </a:lnTo>
                    <a:lnTo>
                      <a:pt x="17" y="76"/>
                    </a:lnTo>
                    <a:lnTo>
                      <a:pt x="23" y="86"/>
                    </a:lnTo>
                    <a:lnTo>
                      <a:pt x="30" y="97"/>
                    </a:lnTo>
                    <a:lnTo>
                      <a:pt x="38" y="108"/>
                    </a:lnTo>
                    <a:lnTo>
                      <a:pt x="46" y="116"/>
                    </a:lnTo>
                    <a:lnTo>
                      <a:pt x="55" y="125"/>
                    </a:lnTo>
                    <a:lnTo>
                      <a:pt x="65" y="132"/>
                    </a:lnTo>
                    <a:lnTo>
                      <a:pt x="75" y="138"/>
                    </a:lnTo>
                    <a:lnTo>
                      <a:pt x="86" y="144"/>
                    </a:lnTo>
                    <a:lnTo>
                      <a:pt x="97" y="148"/>
                    </a:lnTo>
                    <a:lnTo>
                      <a:pt x="109" y="151"/>
                    </a:lnTo>
                    <a:lnTo>
                      <a:pt x="121" y="152"/>
                    </a:lnTo>
                    <a:lnTo>
                      <a:pt x="133" y="154"/>
                    </a:lnTo>
                    <a:lnTo>
                      <a:pt x="142" y="154"/>
                    </a:lnTo>
                    <a:lnTo>
                      <a:pt x="151" y="152"/>
                    </a:lnTo>
                    <a:lnTo>
                      <a:pt x="159" y="150"/>
                    </a:lnTo>
                    <a:lnTo>
                      <a:pt x="168" y="148"/>
                    </a:lnTo>
                    <a:lnTo>
                      <a:pt x="176" y="145"/>
                    </a:lnTo>
                    <a:lnTo>
                      <a:pt x="184" y="142"/>
                    </a:lnTo>
                    <a:lnTo>
                      <a:pt x="192" y="138"/>
                    </a:lnTo>
                    <a:lnTo>
                      <a:pt x="199" y="133"/>
                    </a:lnTo>
                    <a:lnTo>
                      <a:pt x="206" y="127"/>
                    </a:lnTo>
                    <a:lnTo>
                      <a:pt x="213" y="122"/>
                    </a:lnTo>
                    <a:lnTo>
                      <a:pt x="220" y="115"/>
                    </a:lnTo>
                    <a:lnTo>
                      <a:pt x="226" y="109"/>
                    </a:lnTo>
                    <a:lnTo>
                      <a:pt x="233" y="102"/>
                    </a:lnTo>
                    <a:lnTo>
                      <a:pt x="238" y="95"/>
                    </a:lnTo>
                    <a:lnTo>
                      <a:pt x="244" y="86"/>
                    </a:lnTo>
                    <a:lnTo>
                      <a:pt x="248" y="78"/>
                    </a:lnTo>
                    <a:lnTo>
                      <a:pt x="249" y="74"/>
                    </a:lnTo>
                    <a:lnTo>
                      <a:pt x="249" y="72"/>
                    </a:lnTo>
                    <a:lnTo>
                      <a:pt x="249" y="69"/>
                    </a:lnTo>
                    <a:lnTo>
                      <a:pt x="249" y="65"/>
                    </a:lnTo>
                    <a:lnTo>
                      <a:pt x="249" y="63"/>
                    </a:lnTo>
                    <a:lnTo>
                      <a:pt x="249" y="59"/>
                    </a:lnTo>
                    <a:lnTo>
                      <a:pt x="249" y="57"/>
                    </a:lnTo>
                    <a:lnTo>
                      <a:pt x="249" y="53"/>
                    </a:lnTo>
                    <a:lnTo>
                      <a:pt x="245" y="63"/>
                    </a:lnTo>
                    <a:lnTo>
                      <a:pt x="241" y="72"/>
                    </a:lnTo>
                    <a:lnTo>
                      <a:pt x="236" y="80"/>
                    </a:lnTo>
                    <a:lnTo>
                      <a:pt x="230" y="89"/>
                    </a:lnTo>
                    <a:lnTo>
                      <a:pt x="223" y="97"/>
                    </a:lnTo>
                    <a:lnTo>
                      <a:pt x="217" y="104"/>
                    </a:lnTo>
                    <a:lnTo>
                      <a:pt x="210" y="112"/>
                    </a:lnTo>
                    <a:lnTo>
                      <a:pt x="203" y="118"/>
                    </a:lnTo>
                    <a:lnTo>
                      <a:pt x="195" y="124"/>
                    </a:lnTo>
                    <a:lnTo>
                      <a:pt x="187" y="128"/>
                    </a:lnTo>
                    <a:lnTo>
                      <a:pt x="179" y="133"/>
                    </a:lnTo>
                    <a:lnTo>
                      <a:pt x="170" y="136"/>
                    </a:lnTo>
                    <a:lnTo>
                      <a:pt x="161" y="139"/>
                    </a:lnTo>
                    <a:lnTo>
                      <a:pt x="152" y="142"/>
                    </a:lnTo>
                    <a:lnTo>
                      <a:pt x="143" y="143"/>
                    </a:lnTo>
                    <a:lnTo>
                      <a:pt x="133" y="143"/>
                    </a:lnTo>
                    <a:lnTo>
                      <a:pt x="121" y="142"/>
                    </a:lnTo>
                    <a:lnTo>
                      <a:pt x="109" y="140"/>
                    </a:lnTo>
                    <a:lnTo>
                      <a:pt x="96" y="137"/>
                    </a:lnTo>
                    <a:lnTo>
                      <a:pt x="85" y="132"/>
                    </a:lnTo>
                    <a:lnTo>
                      <a:pt x="74" y="126"/>
                    </a:lnTo>
                    <a:lnTo>
                      <a:pt x="64" y="119"/>
                    </a:lnTo>
                    <a:lnTo>
                      <a:pt x="54" y="110"/>
                    </a:lnTo>
                    <a:lnTo>
                      <a:pt x="45" y="101"/>
                    </a:lnTo>
                    <a:lnTo>
                      <a:pt x="37" y="91"/>
                    </a:lnTo>
                    <a:lnTo>
                      <a:pt x="30" y="80"/>
                    </a:lnTo>
                    <a:lnTo>
                      <a:pt x="24" y="69"/>
                    </a:lnTo>
                    <a:lnTo>
                      <a:pt x="18" y="57"/>
                    </a:lnTo>
                    <a:lnTo>
                      <a:pt x="14" y="43"/>
                    </a:lnTo>
                    <a:lnTo>
                      <a:pt x="10" y="29"/>
                    </a:lnTo>
                    <a:lnTo>
                      <a:pt x="8" y="15"/>
                    </a:lnTo>
                    <a:lnTo>
                      <a:pt x="6" y="0"/>
                    </a:lnTo>
                    <a:lnTo>
                      <a:pt x="5" y="3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3" y="12"/>
                    </a:lnTo>
                    <a:lnTo>
                      <a:pt x="2" y="16"/>
                    </a:lnTo>
                    <a:lnTo>
                      <a:pt x="1" y="18"/>
                    </a:lnTo>
                    <a:lnTo>
                      <a:pt x="1" y="2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4B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Freeform 133"/>
              <p:cNvSpPr>
                <a:spLocks/>
              </p:cNvSpPr>
              <p:nvPr/>
            </p:nvSpPr>
            <p:spPr bwMode="auto">
              <a:xfrm>
                <a:off x="1136" y="2659"/>
                <a:ext cx="49" cy="26"/>
              </a:xfrm>
              <a:custGeom>
                <a:avLst/>
                <a:gdLst>
                  <a:gd name="T0" fmla="*/ 2 w 246"/>
                  <a:gd name="T1" fmla="*/ 38 h 159"/>
                  <a:gd name="T2" fmla="*/ 9 w 246"/>
                  <a:gd name="T3" fmla="*/ 64 h 159"/>
                  <a:gd name="T4" fmla="*/ 20 w 246"/>
                  <a:gd name="T5" fmla="*/ 89 h 159"/>
                  <a:gd name="T6" fmla="*/ 34 w 246"/>
                  <a:gd name="T7" fmla="*/ 111 h 159"/>
                  <a:gd name="T8" fmla="*/ 52 w 246"/>
                  <a:gd name="T9" fmla="*/ 129 h 159"/>
                  <a:gd name="T10" fmla="*/ 71 w 246"/>
                  <a:gd name="T11" fmla="*/ 143 h 159"/>
                  <a:gd name="T12" fmla="*/ 93 w 246"/>
                  <a:gd name="T13" fmla="*/ 153 h 159"/>
                  <a:gd name="T14" fmla="*/ 118 w 246"/>
                  <a:gd name="T15" fmla="*/ 159 h 159"/>
                  <a:gd name="T16" fmla="*/ 139 w 246"/>
                  <a:gd name="T17" fmla="*/ 159 h 159"/>
                  <a:gd name="T18" fmla="*/ 157 w 246"/>
                  <a:gd name="T19" fmla="*/ 156 h 159"/>
                  <a:gd name="T20" fmla="*/ 174 w 246"/>
                  <a:gd name="T21" fmla="*/ 150 h 159"/>
                  <a:gd name="T22" fmla="*/ 191 w 246"/>
                  <a:gd name="T23" fmla="*/ 142 h 159"/>
                  <a:gd name="T24" fmla="*/ 205 w 246"/>
                  <a:gd name="T25" fmla="*/ 131 h 159"/>
                  <a:gd name="T26" fmla="*/ 219 w 246"/>
                  <a:gd name="T27" fmla="*/ 118 h 159"/>
                  <a:gd name="T28" fmla="*/ 232 w 246"/>
                  <a:gd name="T29" fmla="*/ 102 h 159"/>
                  <a:gd name="T30" fmla="*/ 242 w 246"/>
                  <a:gd name="T31" fmla="*/ 85 h 159"/>
                  <a:gd name="T32" fmla="*/ 246 w 246"/>
                  <a:gd name="T33" fmla="*/ 74 h 159"/>
                  <a:gd name="T34" fmla="*/ 246 w 246"/>
                  <a:gd name="T35" fmla="*/ 68 h 159"/>
                  <a:gd name="T36" fmla="*/ 246 w 246"/>
                  <a:gd name="T37" fmla="*/ 60 h 159"/>
                  <a:gd name="T38" fmla="*/ 246 w 246"/>
                  <a:gd name="T39" fmla="*/ 54 h 159"/>
                  <a:gd name="T40" fmla="*/ 242 w 246"/>
                  <a:gd name="T41" fmla="*/ 62 h 159"/>
                  <a:gd name="T42" fmla="*/ 233 w 246"/>
                  <a:gd name="T43" fmla="*/ 82 h 159"/>
                  <a:gd name="T44" fmla="*/ 221 w 246"/>
                  <a:gd name="T45" fmla="*/ 99 h 159"/>
                  <a:gd name="T46" fmla="*/ 208 w 246"/>
                  <a:gd name="T47" fmla="*/ 114 h 159"/>
                  <a:gd name="T48" fmla="*/ 193 w 246"/>
                  <a:gd name="T49" fmla="*/ 127 h 159"/>
                  <a:gd name="T50" fmla="*/ 177 w 246"/>
                  <a:gd name="T51" fmla="*/ 137 h 159"/>
                  <a:gd name="T52" fmla="*/ 159 w 246"/>
                  <a:gd name="T53" fmla="*/ 144 h 159"/>
                  <a:gd name="T54" fmla="*/ 140 w 246"/>
                  <a:gd name="T55" fmla="*/ 148 h 159"/>
                  <a:gd name="T56" fmla="*/ 118 w 246"/>
                  <a:gd name="T57" fmla="*/ 148 h 159"/>
                  <a:gd name="T58" fmla="*/ 93 w 246"/>
                  <a:gd name="T59" fmla="*/ 142 h 159"/>
                  <a:gd name="T60" fmla="*/ 71 w 246"/>
                  <a:gd name="T61" fmla="*/ 131 h 159"/>
                  <a:gd name="T62" fmla="*/ 52 w 246"/>
                  <a:gd name="T63" fmla="*/ 115 h 159"/>
                  <a:gd name="T64" fmla="*/ 35 w 246"/>
                  <a:gd name="T65" fmla="*/ 95 h 159"/>
                  <a:gd name="T66" fmla="*/ 22 w 246"/>
                  <a:gd name="T67" fmla="*/ 72 h 159"/>
                  <a:gd name="T68" fmla="*/ 13 w 246"/>
                  <a:gd name="T69" fmla="*/ 46 h 159"/>
                  <a:gd name="T70" fmla="*/ 8 w 246"/>
                  <a:gd name="T71" fmla="*/ 17 h 159"/>
                  <a:gd name="T72" fmla="*/ 8 w 246"/>
                  <a:gd name="T73" fmla="*/ 3 h 159"/>
                  <a:gd name="T74" fmla="*/ 8 w 246"/>
                  <a:gd name="T75" fmla="*/ 2 h 159"/>
                  <a:gd name="T76" fmla="*/ 8 w 246"/>
                  <a:gd name="T77" fmla="*/ 0 h 159"/>
                  <a:gd name="T78" fmla="*/ 8 w 246"/>
                  <a:gd name="T79" fmla="*/ 0 h 159"/>
                  <a:gd name="T80" fmla="*/ 7 w 246"/>
                  <a:gd name="T81" fmla="*/ 3 h 159"/>
                  <a:gd name="T82" fmla="*/ 4 w 246"/>
                  <a:gd name="T83" fmla="*/ 9 h 159"/>
                  <a:gd name="T84" fmla="*/ 2 w 246"/>
                  <a:gd name="T85" fmla="*/ 14 h 159"/>
                  <a:gd name="T86" fmla="*/ 1 w 246"/>
                  <a:gd name="T87" fmla="*/ 2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6" h="159">
                    <a:moveTo>
                      <a:pt x="0" y="23"/>
                    </a:moveTo>
                    <a:lnTo>
                      <a:pt x="2" y="38"/>
                    </a:lnTo>
                    <a:lnTo>
                      <a:pt x="5" y="51"/>
                    </a:lnTo>
                    <a:lnTo>
                      <a:pt x="9" y="64"/>
                    </a:lnTo>
                    <a:lnTo>
                      <a:pt x="14" y="77"/>
                    </a:lnTo>
                    <a:lnTo>
                      <a:pt x="20" y="89"/>
                    </a:lnTo>
                    <a:lnTo>
                      <a:pt x="27" y="100"/>
                    </a:lnTo>
                    <a:lnTo>
                      <a:pt x="34" y="111"/>
                    </a:lnTo>
                    <a:lnTo>
                      <a:pt x="43" y="120"/>
                    </a:lnTo>
                    <a:lnTo>
                      <a:pt x="52" y="129"/>
                    </a:lnTo>
                    <a:lnTo>
                      <a:pt x="61" y="136"/>
                    </a:lnTo>
                    <a:lnTo>
                      <a:pt x="71" y="143"/>
                    </a:lnTo>
                    <a:lnTo>
                      <a:pt x="82" y="149"/>
                    </a:lnTo>
                    <a:lnTo>
                      <a:pt x="93" y="153"/>
                    </a:lnTo>
                    <a:lnTo>
                      <a:pt x="106" y="156"/>
                    </a:lnTo>
                    <a:lnTo>
                      <a:pt x="118" y="159"/>
                    </a:lnTo>
                    <a:lnTo>
                      <a:pt x="130" y="159"/>
                    </a:lnTo>
                    <a:lnTo>
                      <a:pt x="139" y="159"/>
                    </a:lnTo>
                    <a:lnTo>
                      <a:pt x="148" y="157"/>
                    </a:lnTo>
                    <a:lnTo>
                      <a:pt x="157" y="156"/>
                    </a:lnTo>
                    <a:lnTo>
                      <a:pt x="166" y="153"/>
                    </a:lnTo>
                    <a:lnTo>
                      <a:pt x="174" y="150"/>
                    </a:lnTo>
                    <a:lnTo>
                      <a:pt x="183" y="145"/>
                    </a:lnTo>
                    <a:lnTo>
                      <a:pt x="191" y="142"/>
                    </a:lnTo>
                    <a:lnTo>
                      <a:pt x="198" y="136"/>
                    </a:lnTo>
                    <a:lnTo>
                      <a:pt x="205" y="131"/>
                    </a:lnTo>
                    <a:lnTo>
                      <a:pt x="212" y="124"/>
                    </a:lnTo>
                    <a:lnTo>
                      <a:pt x="219" y="118"/>
                    </a:lnTo>
                    <a:lnTo>
                      <a:pt x="226" y="111"/>
                    </a:lnTo>
                    <a:lnTo>
                      <a:pt x="232" y="102"/>
                    </a:lnTo>
                    <a:lnTo>
                      <a:pt x="237" y="94"/>
                    </a:lnTo>
                    <a:lnTo>
                      <a:pt x="242" y="85"/>
                    </a:lnTo>
                    <a:lnTo>
                      <a:pt x="246" y="76"/>
                    </a:lnTo>
                    <a:lnTo>
                      <a:pt x="246" y="74"/>
                    </a:lnTo>
                    <a:lnTo>
                      <a:pt x="246" y="70"/>
                    </a:lnTo>
                    <a:lnTo>
                      <a:pt x="246" y="68"/>
                    </a:lnTo>
                    <a:lnTo>
                      <a:pt x="246" y="64"/>
                    </a:lnTo>
                    <a:lnTo>
                      <a:pt x="246" y="60"/>
                    </a:lnTo>
                    <a:lnTo>
                      <a:pt x="246" y="58"/>
                    </a:lnTo>
                    <a:lnTo>
                      <a:pt x="246" y="54"/>
                    </a:lnTo>
                    <a:lnTo>
                      <a:pt x="246" y="52"/>
                    </a:lnTo>
                    <a:lnTo>
                      <a:pt x="242" y="62"/>
                    </a:lnTo>
                    <a:lnTo>
                      <a:pt x="238" y="72"/>
                    </a:lnTo>
                    <a:lnTo>
                      <a:pt x="233" y="82"/>
                    </a:lnTo>
                    <a:lnTo>
                      <a:pt x="228" y="90"/>
                    </a:lnTo>
                    <a:lnTo>
                      <a:pt x="221" y="99"/>
                    </a:lnTo>
                    <a:lnTo>
                      <a:pt x="215" y="107"/>
                    </a:lnTo>
                    <a:lnTo>
                      <a:pt x="208" y="114"/>
                    </a:lnTo>
                    <a:lnTo>
                      <a:pt x="201" y="121"/>
                    </a:lnTo>
                    <a:lnTo>
                      <a:pt x="193" y="127"/>
                    </a:lnTo>
                    <a:lnTo>
                      <a:pt x="185" y="132"/>
                    </a:lnTo>
                    <a:lnTo>
                      <a:pt x="177" y="137"/>
                    </a:lnTo>
                    <a:lnTo>
                      <a:pt x="168" y="142"/>
                    </a:lnTo>
                    <a:lnTo>
                      <a:pt x="159" y="144"/>
                    </a:lnTo>
                    <a:lnTo>
                      <a:pt x="149" y="147"/>
                    </a:lnTo>
                    <a:lnTo>
                      <a:pt x="140" y="148"/>
                    </a:lnTo>
                    <a:lnTo>
                      <a:pt x="130" y="148"/>
                    </a:lnTo>
                    <a:lnTo>
                      <a:pt x="118" y="148"/>
                    </a:lnTo>
                    <a:lnTo>
                      <a:pt x="106" y="145"/>
                    </a:lnTo>
                    <a:lnTo>
                      <a:pt x="93" y="142"/>
                    </a:lnTo>
                    <a:lnTo>
                      <a:pt x="82" y="137"/>
                    </a:lnTo>
                    <a:lnTo>
                      <a:pt x="71" y="131"/>
                    </a:lnTo>
                    <a:lnTo>
                      <a:pt x="61" y="124"/>
                    </a:lnTo>
                    <a:lnTo>
                      <a:pt x="52" y="115"/>
                    </a:lnTo>
                    <a:lnTo>
                      <a:pt x="43" y="106"/>
                    </a:lnTo>
                    <a:lnTo>
                      <a:pt x="35" y="95"/>
                    </a:lnTo>
                    <a:lnTo>
                      <a:pt x="28" y="84"/>
                    </a:lnTo>
                    <a:lnTo>
                      <a:pt x="22" y="72"/>
                    </a:lnTo>
                    <a:lnTo>
                      <a:pt x="17" y="59"/>
                    </a:lnTo>
                    <a:lnTo>
                      <a:pt x="13" y="46"/>
                    </a:lnTo>
                    <a:lnTo>
                      <a:pt x="10" y="32"/>
                    </a:lnTo>
                    <a:lnTo>
                      <a:pt x="8" y="17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4" y="9"/>
                    </a:lnTo>
                    <a:lnTo>
                      <a:pt x="3" y="11"/>
                    </a:lnTo>
                    <a:lnTo>
                      <a:pt x="2" y="14"/>
                    </a:lnTo>
                    <a:lnTo>
                      <a:pt x="1" y="17"/>
                    </a:lnTo>
                    <a:lnTo>
                      <a:pt x="1" y="2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Freeform 134"/>
              <p:cNvSpPr>
                <a:spLocks/>
              </p:cNvSpPr>
              <p:nvPr/>
            </p:nvSpPr>
            <p:spPr bwMode="auto">
              <a:xfrm>
                <a:off x="1136" y="2657"/>
                <a:ext cx="49" cy="27"/>
              </a:xfrm>
              <a:custGeom>
                <a:avLst/>
                <a:gdLst>
                  <a:gd name="T0" fmla="*/ 2 w 243"/>
                  <a:gd name="T1" fmla="*/ 36 h 164"/>
                  <a:gd name="T2" fmla="*/ 8 w 243"/>
                  <a:gd name="T3" fmla="*/ 64 h 164"/>
                  <a:gd name="T4" fmla="*/ 18 w 243"/>
                  <a:gd name="T5" fmla="*/ 90 h 164"/>
                  <a:gd name="T6" fmla="*/ 31 w 243"/>
                  <a:gd name="T7" fmla="*/ 112 h 164"/>
                  <a:gd name="T8" fmla="*/ 48 w 243"/>
                  <a:gd name="T9" fmla="*/ 131 h 164"/>
                  <a:gd name="T10" fmla="*/ 68 w 243"/>
                  <a:gd name="T11" fmla="*/ 147 h 164"/>
                  <a:gd name="T12" fmla="*/ 90 w 243"/>
                  <a:gd name="T13" fmla="*/ 158 h 164"/>
                  <a:gd name="T14" fmla="*/ 115 w 243"/>
                  <a:gd name="T15" fmla="*/ 163 h 164"/>
                  <a:gd name="T16" fmla="*/ 137 w 243"/>
                  <a:gd name="T17" fmla="*/ 164 h 164"/>
                  <a:gd name="T18" fmla="*/ 155 w 243"/>
                  <a:gd name="T19" fmla="*/ 160 h 164"/>
                  <a:gd name="T20" fmla="*/ 173 w 243"/>
                  <a:gd name="T21" fmla="*/ 154 h 164"/>
                  <a:gd name="T22" fmla="*/ 189 w 243"/>
                  <a:gd name="T23" fmla="*/ 145 h 164"/>
                  <a:gd name="T24" fmla="*/ 204 w 243"/>
                  <a:gd name="T25" fmla="*/ 133 h 164"/>
                  <a:gd name="T26" fmla="*/ 217 w 243"/>
                  <a:gd name="T27" fmla="*/ 118 h 164"/>
                  <a:gd name="T28" fmla="*/ 230 w 243"/>
                  <a:gd name="T29" fmla="*/ 101 h 164"/>
                  <a:gd name="T30" fmla="*/ 239 w 243"/>
                  <a:gd name="T31" fmla="*/ 84 h 164"/>
                  <a:gd name="T32" fmla="*/ 243 w 243"/>
                  <a:gd name="T33" fmla="*/ 70 h 164"/>
                  <a:gd name="T34" fmla="*/ 243 w 243"/>
                  <a:gd name="T35" fmla="*/ 64 h 164"/>
                  <a:gd name="T36" fmla="*/ 242 w 243"/>
                  <a:gd name="T37" fmla="*/ 58 h 164"/>
                  <a:gd name="T38" fmla="*/ 241 w 243"/>
                  <a:gd name="T39" fmla="*/ 52 h 164"/>
                  <a:gd name="T40" fmla="*/ 238 w 243"/>
                  <a:gd name="T41" fmla="*/ 61 h 164"/>
                  <a:gd name="T42" fmla="*/ 230 w 243"/>
                  <a:gd name="T43" fmla="*/ 81 h 164"/>
                  <a:gd name="T44" fmla="*/ 219 w 243"/>
                  <a:gd name="T45" fmla="*/ 100 h 164"/>
                  <a:gd name="T46" fmla="*/ 206 w 243"/>
                  <a:gd name="T47" fmla="*/ 116 h 164"/>
                  <a:gd name="T48" fmla="*/ 191 w 243"/>
                  <a:gd name="T49" fmla="*/ 130 h 164"/>
                  <a:gd name="T50" fmla="*/ 174 w 243"/>
                  <a:gd name="T51" fmla="*/ 141 h 164"/>
                  <a:gd name="T52" fmla="*/ 156 w 243"/>
                  <a:gd name="T53" fmla="*/ 148 h 164"/>
                  <a:gd name="T54" fmla="*/ 137 w 243"/>
                  <a:gd name="T55" fmla="*/ 153 h 164"/>
                  <a:gd name="T56" fmla="*/ 115 w 243"/>
                  <a:gd name="T57" fmla="*/ 152 h 164"/>
                  <a:gd name="T58" fmla="*/ 91 w 243"/>
                  <a:gd name="T59" fmla="*/ 147 h 164"/>
                  <a:gd name="T60" fmla="*/ 70 w 243"/>
                  <a:gd name="T61" fmla="*/ 136 h 164"/>
                  <a:gd name="T62" fmla="*/ 52 w 243"/>
                  <a:gd name="T63" fmla="*/ 121 h 164"/>
                  <a:gd name="T64" fmla="*/ 36 w 243"/>
                  <a:gd name="T65" fmla="*/ 101 h 164"/>
                  <a:gd name="T66" fmla="*/ 23 w 243"/>
                  <a:gd name="T67" fmla="*/ 80 h 164"/>
                  <a:gd name="T68" fmla="*/ 14 w 243"/>
                  <a:gd name="T69" fmla="*/ 55 h 164"/>
                  <a:gd name="T70" fmla="*/ 10 w 243"/>
                  <a:gd name="T71" fmla="*/ 27 h 164"/>
                  <a:gd name="T72" fmla="*/ 9 w 243"/>
                  <a:gd name="T73" fmla="*/ 12 h 164"/>
                  <a:gd name="T74" fmla="*/ 9 w 243"/>
                  <a:gd name="T75" fmla="*/ 8 h 164"/>
                  <a:gd name="T76" fmla="*/ 9 w 243"/>
                  <a:gd name="T77" fmla="*/ 4 h 164"/>
                  <a:gd name="T78" fmla="*/ 10 w 243"/>
                  <a:gd name="T79" fmla="*/ 1 h 164"/>
                  <a:gd name="T80" fmla="*/ 9 w 243"/>
                  <a:gd name="T81" fmla="*/ 0 h 164"/>
                  <a:gd name="T82" fmla="*/ 9 w 243"/>
                  <a:gd name="T83" fmla="*/ 1 h 164"/>
                  <a:gd name="T84" fmla="*/ 8 w 243"/>
                  <a:gd name="T85" fmla="*/ 2 h 164"/>
                  <a:gd name="T86" fmla="*/ 8 w 243"/>
                  <a:gd name="T87" fmla="*/ 3 h 164"/>
                  <a:gd name="T88" fmla="*/ 7 w 243"/>
                  <a:gd name="T89" fmla="*/ 6 h 164"/>
                  <a:gd name="T90" fmla="*/ 5 w 243"/>
                  <a:gd name="T91" fmla="*/ 10 h 164"/>
                  <a:gd name="T92" fmla="*/ 3 w 243"/>
                  <a:gd name="T93" fmla="*/ 14 h 164"/>
                  <a:gd name="T94" fmla="*/ 1 w 243"/>
                  <a:gd name="T95" fmla="*/ 1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3" h="164">
                    <a:moveTo>
                      <a:pt x="0" y="21"/>
                    </a:moveTo>
                    <a:lnTo>
                      <a:pt x="2" y="36"/>
                    </a:lnTo>
                    <a:lnTo>
                      <a:pt x="4" y="50"/>
                    </a:lnTo>
                    <a:lnTo>
                      <a:pt x="8" y="64"/>
                    </a:lnTo>
                    <a:lnTo>
                      <a:pt x="12" y="78"/>
                    </a:lnTo>
                    <a:lnTo>
                      <a:pt x="18" y="90"/>
                    </a:lnTo>
                    <a:lnTo>
                      <a:pt x="24" y="101"/>
                    </a:lnTo>
                    <a:lnTo>
                      <a:pt x="31" y="112"/>
                    </a:lnTo>
                    <a:lnTo>
                      <a:pt x="39" y="122"/>
                    </a:lnTo>
                    <a:lnTo>
                      <a:pt x="48" y="131"/>
                    </a:lnTo>
                    <a:lnTo>
                      <a:pt x="58" y="140"/>
                    </a:lnTo>
                    <a:lnTo>
                      <a:pt x="68" y="147"/>
                    </a:lnTo>
                    <a:lnTo>
                      <a:pt x="79" y="153"/>
                    </a:lnTo>
                    <a:lnTo>
                      <a:pt x="90" y="158"/>
                    </a:lnTo>
                    <a:lnTo>
                      <a:pt x="103" y="161"/>
                    </a:lnTo>
                    <a:lnTo>
                      <a:pt x="115" y="163"/>
                    </a:lnTo>
                    <a:lnTo>
                      <a:pt x="127" y="164"/>
                    </a:lnTo>
                    <a:lnTo>
                      <a:pt x="137" y="164"/>
                    </a:lnTo>
                    <a:lnTo>
                      <a:pt x="146" y="163"/>
                    </a:lnTo>
                    <a:lnTo>
                      <a:pt x="155" y="160"/>
                    </a:lnTo>
                    <a:lnTo>
                      <a:pt x="164" y="157"/>
                    </a:lnTo>
                    <a:lnTo>
                      <a:pt x="173" y="154"/>
                    </a:lnTo>
                    <a:lnTo>
                      <a:pt x="181" y="149"/>
                    </a:lnTo>
                    <a:lnTo>
                      <a:pt x="189" y="145"/>
                    </a:lnTo>
                    <a:lnTo>
                      <a:pt x="197" y="139"/>
                    </a:lnTo>
                    <a:lnTo>
                      <a:pt x="204" y="133"/>
                    </a:lnTo>
                    <a:lnTo>
                      <a:pt x="211" y="125"/>
                    </a:lnTo>
                    <a:lnTo>
                      <a:pt x="217" y="118"/>
                    </a:lnTo>
                    <a:lnTo>
                      <a:pt x="224" y="110"/>
                    </a:lnTo>
                    <a:lnTo>
                      <a:pt x="230" y="101"/>
                    </a:lnTo>
                    <a:lnTo>
                      <a:pt x="235" y="93"/>
                    </a:lnTo>
                    <a:lnTo>
                      <a:pt x="239" y="84"/>
                    </a:lnTo>
                    <a:lnTo>
                      <a:pt x="243" y="74"/>
                    </a:lnTo>
                    <a:lnTo>
                      <a:pt x="243" y="70"/>
                    </a:lnTo>
                    <a:lnTo>
                      <a:pt x="243" y="68"/>
                    </a:lnTo>
                    <a:lnTo>
                      <a:pt x="243" y="64"/>
                    </a:lnTo>
                    <a:lnTo>
                      <a:pt x="243" y="62"/>
                    </a:lnTo>
                    <a:lnTo>
                      <a:pt x="242" y="58"/>
                    </a:lnTo>
                    <a:lnTo>
                      <a:pt x="242" y="56"/>
                    </a:lnTo>
                    <a:lnTo>
                      <a:pt x="241" y="52"/>
                    </a:lnTo>
                    <a:lnTo>
                      <a:pt x="241" y="50"/>
                    </a:lnTo>
                    <a:lnTo>
                      <a:pt x="238" y="61"/>
                    </a:lnTo>
                    <a:lnTo>
                      <a:pt x="234" y="72"/>
                    </a:lnTo>
                    <a:lnTo>
                      <a:pt x="230" y="81"/>
                    </a:lnTo>
                    <a:lnTo>
                      <a:pt x="225" y="91"/>
                    </a:lnTo>
                    <a:lnTo>
                      <a:pt x="219" y="100"/>
                    </a:lnTo>
                    <a:lnTo>
                      <a:pt x="213" y="109"/>
                    </a:lnTo>
                    <a:lnTo>
                      <a:pt x="206" y="116"/>
                    </a:lnTo>
                    <a:lnTo>
                      <a:pt x="199" y="123"/>
                    </a:lnTo>
                    <a:lnTo>
                      <a:pt x="191" y="130"/>
                    </a:lnTo>
                    <a:lnTo>
                      <a:pt x="183" y="136"/>
                    </a:lnTo>
                    <a:lnTo>
                      <a:pt x="174" y="141"/>
                    </a:lnTo>
                    <a:lnTo>
                      <a:pt x="166" y="146"/>
                    </a:lnTo>
                    <a:lnTo>
                      <a:pt x="156" y="148"/>
                    </a:lnTo>
                    <a:lnTo>
                      <a:pt x="147" y="151"/>
                    </a:lnTo>
                    <a:lnTo>
                      <a:pt x="137" y="153"/>
                    </a:lnTo>
                    <a:lnTo>
                      <a:pt x="127" y="153"/>
                    </a:lnTo>
                    <a:lnTo>
                      <a:pt x="115" y="152"/>
                    </a:lnTo>
                    <a:lnTo>
                      <a:pt x="104" y="151"/>
                    </a:lnTo>
                    <a:lnTo>
                      <a:pt x="91" y="147"/>
                    </a:lnTo>
                    <a:lnTo>
                      <a:pt x="81" y="142"/>
                    </a:lnTo>
                    <a:lnTo>
                      <a:pt x="70" y="136"/>
                    </a:lnTo>
                    <a:lnTo>
                      <a:pt x="61" y="129"/>
                    </a:lnTo>
                    <a:lnTo>
                      <a:pt x="52" y="121"/>
                    </a:lnTo>
                    <a:lnTo>
                      <a:pt x="43" y="112"/>
                    </a:lnTo>
                    <a:lnTo>
                      <a:pt x="36" y="101"/>
                    </a:lnTo>
                    <a:lnTo>
                      <a:pt x="29" y="91"/>
                    </a:lnTo>
                    <a:lnTo>
                      <a:pt x="23" y="80"/>
                    </a:lnTo>
                    <a:lnTo>
                      <a:pt x="18" y="68"/>
                    </a:lnTo>
                    <a:lnTo>
                      <a:pt x="14" y="55"/>
                    </a:lnTo>
                    <a:lnTo>
                      <a:pt x="12" y="42"/>
                    </a:lnTo>
                    <a:lnTo>
                      <a:pt x="10" y="27"/>
                    </a:lnTo>
                    <a:lnTo>
                      <a:pt x="9" y="13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2" y="16"/>
                    </a:lnTo>
                    <a:lnTo>
                      <a:pt x="1" y="19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Freeform 135"/>
              <p:cNvSpPr>
                <a:spLocks/>
              </p:cNvSpPr>
              <p:nvPr/>
            </p:nvSpPr>
            <p:spPr bwMode="auto">
              <a:xfrm>
                <a:off x="1137" y="2655"/>
                <a:ext cx="48" cy="28"/>
              </a:xfrm>
              <a:custGeom>
                <a:avLst/>
                <a:gdLst>
                  <a:gd name="T0" fmla="*/ 0 w 238"/>
                  <a:gd name="T1" fmla="*/ 21 h 169"/>
                  <a:gd name="T2" fmla="*/ 0 w 238"/>
                  <a:gd name="T3" fmla="*/ 21 h 169"/>
                  <a:gd name="T4" fmla="*/ 0 w 238"/>
                  <a:gd name="T5" fmla="*/ 23 h 169"/>
                  <a:gd name="T6" fmla="*/ 0 w 238"/>
                  <a:gd name="T7" fmla="*/ 24 h 169"/>
                  <a:gd name="T8" fmla="*/ 0 w 238"/>
                  <a:gd name="T9" fmla="*/ 38 h 169"/>
                  <a:gd name="T10" fmla="*/ 5 w 238"/>
                  <a:gd name="T11" fmla="*/ 67 h 169"/>
                  <a:gd name="T12" fmla="*/ 14 w 238"/>
                  <a:gd name="T13" fmla="*/ 93 h 169"/>
                  <a:gd name="T14" fmla="*/ 27 w 238"/>
                  <a:gd name="T15" fmla="*/ 116 h 169"/>
                  <a:gd name="T16" fmla="*/ 44 w 238"/>
                  <a:gd name="T17" fmla="*/ 136 h 169"/>
                  <a:gd name="T18" fmla="*/ 63 w 238"/>
                  <a:gd name="T19" fmla="*/ 152 h 169"/>
                  <a:gd name="T20" fmla="*/ 85 w 238"/>
                  <a:gd name="T21" fmla="*/ 163 h 169"/>
                  <a:gd name="T22" fmla="*/ 110 w 238"/>
                  <a:gd name="T23" fmla="*/ 169 h 169"/>
                  <a:gd name="T24" fmla="*/ 132 w 238"/>
                  <a:gd name="T25" fmla="*/ 169 h 169"/>
                  <a:gd name="T26" fmla="*/ 151 w 238"/>
                  <a:gd name="T27" fmla="*/ 165 h 169"/>
                  <a:gd name="T28" fmla="*/ 169 w 238"/>
                  <a:gd name="T29" fmla="*/ 158 h 169"/>
                  <a:gd name="T30" fmla="*/ 185 w 238"/>
                  <a:gd name="T31" fmla="*/ 148 h 169"/>
                  <a:gd name="T32" fmla="*/ 200 w 238"/>
                  <a:gd name="T33" fmla="*/ 135 h 169"/>
                  <a:gd name="T34" fmla="*/ 213 w 238"/>
                  <a:gd name="T35" fmla="*/ 120 h 169"/>
                  <a:gd name="T36" fmla="*/ 225 w 238"/>
                  <a:gd name="T37" fmla="*/ 103 h 169"/>
                  <a:gd name="T38" fmla="*/ 234 w 238"/>
                  <a:gd name="T39" fmla="*/ 83 h 169"/>
                  <a:gd name="T40" fmla="*/ 237 w 238"/>
                  <a:gd name="T41" fmla="*/ 69 h 169"/>
                  <a:gd name="T42" fmla="*/ 236 w 238"/>
                  <a:gd name="T43" fmla="*/ 63 h 169"/>
                  <a:gd name="T44" fmla="*/ 235 w 238"/>
                  <a:gd name="T45" fmla="*/ 57 h 169"/>
                  <a:gd name="T46" fmla="*/ 234 w 238"/>
                  <a:gd name="T47" fmla="*/ 51 h 169"/>
                  <a:gd name="T48" fmla="*/ 231 w 238"/>
                  <a:gd name="T49" fmla="*/ 61 h 169"/>
                  <a:gd name="T50" fmla="*/ 224 w 238"/>
                  <a:gd name="T51" fmla="*/ 83 h 169"/>
                  <a:gd name="T52" fmla="*/ 214 w 238"/>
                  <a:gd name="T53" fmla="*/ 102 h 169"/>
                  <a:gd name="T54" fmla="*/ 201 w 238"/>
                  <a:gd name="T55" fmla="*/ 120 h 169"/>
                  <a:gd name="T56" fmla="*/ 187 w 238"/>
                  <a:gd name="T57" fmla="*/ 134 h 169"/>
                  <a:gd name="T58" fmla="*/ 170 w 238"/>
                  <a:gd name="T59" fmla="*/ 146 h 169"/>
                  <a:gd name="T60" fmla="*/ 152 w 238"/>
                  <a:gd name="T61" fmla="*/ 154 h 169"/>
                  <a:gd name="T62" fmla="*/ 132 w 238"/>
                  <a:gd name="T63" fmla="*/ 158 h 169"/>
                  <a:gd name="T64" fmla="*/ 111 w 238"/>
                  <a:gd name="T65" fmla="*/ 158 h 169"/>
                  <a:gd name="T66" fmla="*/ 88 w 238"/>
                  <a:gd name="T67" fmla="*/ 152 h 169"/>
                  <a:gd name="T68" fmla="*/ 67 w 238"/>
                  <a:gd name="T69" fmla="*/ 142 h 169"/>
                  <a:gd name="T70" fmla="*/ 50 w 238"/>
                  <a:gd name="T71" fmla="*/ 128 h 169"/>
                  <a:gd name="T72" fmla="*/ 34 w 238"/>
                  <a:gd name="T73" fmla="*/ 110 h 169"/>
                  <a:gd name="T74" fmla="*/ 22 w 238"/>
                  <a:gd name="T75" fmla="*/ 89 h 169"/>
                  <a:gd name="T76" fmla="*/ 14 w 238"/>
                  <a:gd name="T77" fmla="*/ 63 h 169"/>
                  <a:gd name="T78" fmla="*/ 9 w 238"/>
                  <a:gd name="T79" fmla="*/ 37 h 169"/>
                  <a:gd name="T80" fmla="*/ 9 w 238"/>
                  <a:gd name="T81" fmla="*/ 20 h 169"/>
                  <a:gd name="T82" fmla="*/ 9 w 238"/>
                  <a:gd name="T83" fmla="*/ 15 h 169"/>
                  <a:gd name="T84" fmla="*/ 9 w 238"/>
                  <a:gd name="T85" fmla="*/ 9 h 169"/>
                  <a:gd name="T86" fmla="*/ 10 w 238"/>
                  <a:gd name="T87" fmla="*/ 3 h 169"/>
                  <a:gd name="T88" fmla="*/ 9 w 238"/>
                  <a:gd name="T89" fmla="*/ 2 h 169"/>
                  <a:gd name="T90" fmla="*/ 7 w 238"/>
                  <a:gd name="T91" fmla="*/ 6 h 169"/>
                  <a:gd name="T92" fmla="*/ 5 w 238"/>
                  <a:gd name="T93" fmla="*/ 9 h 169"/>
                  <a:gd name="T94" fmla="*/ 3 w 238"/>
                  <a:gd name="T95" fmla="*/ 13 h 169"/>
                  <a:gd name="T96" fmla="*/ 2 w 238"/>
                  <a:gd name="T97" fmla="*/ 15 h 169"/>
                  <a:gd name="T98" fmla="*/ 1 w 238"/>
                  <a:gd name="T99" fmla="*/ 17 h 169"/>
                  <a:gd name="T100" fmla="*/ 1 w 238"/>
                  <a:gd name="T101" fmla="*/ 19 h 169"/>
                  <a:gd name="T102" fmla="*/ 0 w 238"/>
                  <a:gd name="T103" fmla="*/ 2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38" h="169">
                    <a:moveTo>
                      <a:pt x="0" y="21"/>
                    </a:moveTo>
                    <a:lnTo>
                      <a:pt x="0" y="2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8"/>
                    </a:lnTo>
                    <a:lnTo>
                      <a:pt x="2" y="53"/>
                    </a:lnTo>
                    <a:lnTo>
                      <a:pt x="5" y="67"/>
                    </a:lnTo>
                    <a:lnTo>
                      <a:pt x="9" y="80"/>
                    </a:lnTo>
                    <a:lnTo>
                      <a:pt x="14" y="93"/>
                    </a:lnTo>
                    <a:lnTo>
                      <a:pt x="20" y="105"/>
                    </a:lnTo>
                    <a:lnTo>
                      <a:pt x="27" y="116"/>
                    </a:lnTo>
                    <a:lnTo>
                      <a:pt x="35" y="127"/>
                    </a:lnTo>
                    <a:lnTo>
                      <a:pt x="44" y="136"/>
                    </a:lnTo>
                    <a:lnTo>
                      <a:pt x="53" y="145"/>
                    </a:lnTo>
                    <a:lnTo>
                      <a:pt x="63" y="152"/>
                    </a:lnTo>
                    <a:lnTo>
                      <a:pt x="74" y="158"/>
                    </a:lnTo>
                    <a:lnTo>
                      <a:pt x="85" y="163"/>
                    </a:lnTo>
                    <a:lnTo>
                      <a:pt x="98" y="166"/>
                    </a:lnTo>
                    <a:lnTo>
                      <a:pt x="110" y="169"/>
                    </a:lnTo>
                    <a:lnTo>
                      <a:pt x="122" y="169"/>
                    </a:lnTo>
                    <a:lnTo>
                      <a:pt x="132" y="169"/>
                    </a:lnTo>
                    <a:lnTo>
                      <a:pt x="141" y="168"/>
                    </a:lnTo>
                    <a:lnTo>
                      <a:pt x="151" y="165"/>
                    </a:lnTo>
                    <a:lnTo>
                      <a:pt x="160" y="162"/>
                    </a:lnTo>
                    <a:lnTo>
                      <a:pt x="169" y="158"/>
                    </a:lnTo>
                    <a:lnTo>
                      <a:pt x="177" y="153"/>
                    </a:lnTo>
                    <a:lnTo>
                      <a:pt x="185" y="148"/>
                    </a:lnTo>
                    <a:lnTo>
                      <a:pt x="193" y="142"/>
                    </a:lnTo>
                    <a:lnTo>
                      <a:pt x="200" y="135"/>
                    </a:lnTo>
                    <a:lnTo>
                      <a:pt x="207" y="128"/>
                    </a:lnTo>
                    <a:lnTo>
                      <a:pt x="213" y="120"/>
                    </a:lnTo>
                    <a:lnTo>
                      <a:pt x="220" y="111"/>
                    </a:lnTo>
                    <a:lnTo>
                      <a:pt x="225" y="103"/>
                    </a:lnTo>
                    <a:lnTo>
                      <a:pt x="230" y="93"/>
                    </a:lnTo>
                    <a:lnTo>
                      <a:pt x="234" y="83"/>
                    </a:lnTo>
                    <a:lnTo>
                      <a:pt x="238" y="73"/>
                    </a:lnTo>
                    <a:lnTo>
                      <a:pt x="237" y="69"/>
                    </a:lnTo>
                    <a:lnTo>
                      <a:pt x="237" y="67"/>
                    </a:lnTo>
                    <a:lnTo>
                      <a:pt x="236" y="63"/>
                    </a:lnTo>
                    <a:lnTo>
                      <a:pt x="236" y="61"/>
                    </a:lnTo>
                    <a:lnTo>
                      <a:pt x="235" y="57"/>
                    </a:lnTo>
                    <a:lnTo>
                      <a:pt x="235" y="55"/>
                    </a:lnTo>
                    <a:lnTo>
                      <a:pt x="234" y="51"/>
                    </a:lnTo>
                    <a:lnTo>
                      <a:pt x="234" y="49"/>
                    </a:lnTo>
                    <a:lnTo>
                      <a:pt x="231" y="61"/>
                    </a:lnTo>
                    <a:lnTo>
                      <a:pt x="228" y="72"/>
                    </a:lnTo>
                    <a:lnTo>
                      <a:pt x="224" y="83"/>
                    </a:lnTo>
                    <a:lnTo>
                      <a:pt x="220" y="92"/>
                    </a:lnTo>
                    <a:lnTo>
                      <a:pt x="214" y="102"/>
                    </a:lnTo>
                    <a:lnTo>
                      <a:pt x="208" y="111"/>
                    </a:lnTo>
                    <a:lnTo>
                      <a:pt x="201" y="120"/>
                    </a:lnTo>
                    <a:lnTo>
                      <a:pt x="194" y="127"/>
                    </a:lnTo>
                    <a:lnTo>
                      <a:pt x="187" y="134"/>
                    </a:lnTo>
                    <a:lnTo>
                      <a:pt x="179" y="140"/>
                    </a:lnTo>
                    <a:lnTo>
                      <a:pt x="170" y="146"/>
                    </a:lnTo>
                    <a:lnTo>
                      <a:pt x="161" y="151"/>
                    </a:lnTo>
                    <a:lnTo>
                      <a:pt x="152" y="154"/>
                    </a:lnTo>
                    <a:lnTo>
                      <a:pt x="142" y="157"/>
                    </a:lnTo>
                    <a:lnTo>
                      <a:pt x="132" y="158"/>
                    </a:lnTo>
                    <a:lnTo>
                      <a:pt x="122" y="158"/>
                    </a:lnTo>
                    <a:lnTo>
                      <a:pt x="111" y="158"/>
                    </a:lnTo>
                    <a:lnTo>
                      <a:pt x="99" y="156"/>
                    </a:lnTo>
                    <a:lnTo>
                      <a:pt x="88" y="152"/>
                    </a:lnTo>
                    <a:lnTo>
                      <a:pt x="77" y="148"/>
                    </a:lnTo>
                    <a:lnTo>
                      <a:pt x="67" y="142"/>
                    </a:lnTo>
                    <a:lnTo>
                      <a:pt x="58" y="135"/>
                    </a:lnTo>
                    <a:lnTo>
                      <a:pt x="50" y="128"/>
                    </a:lnTo>
                    <a:lnTo>
                      <a:pt x="42" y="120"/>
                    </a:lnTo>
                    <a:lnTo>
                      <a:pt x="34" y="110"/>
                    </a:lnTo>
                    <a:lnTo>
                      <a:pt x="28" y="99"/>
                    </a:lnTo>
                    <a:lnTo>
                      <a:pt x="22" y="89"/>
                    </a:lnTo>
                    <a:lnTo>
                      <a:pt x="18" y="77"/>
                    </a:lnTo>
                    <a:lnTo>
                      <a:pt x="14" y="63"/>
                    </a:lnTo>
                    <a:lnTo>
                      <a:pt x="11" y="51"/>
                    </a:lnTo>
                    <a:lnTo>
                      <a:pt x="9" y="37"/>
                    </a:lnTo>
                    <a:lnTo>
                      <a:pt x="9" y="24"/>
                    </a:lnTo>
                    <a:lnTo>
                      <a:pt x="9" y="20"/>
                    </a:lnTo>
                    <a:lnTo>
                      <a:pt x="9" y="18"/>
                    </a:lnTo>
                    <a:lnTo>
                      <a:pt x="9" y="15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9" y="2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7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1" y="17"/>
                    </a:lnTo>
                    <a:lnTo>
                      <a:pt x="1" y="18"/>
                    </a:lnTo>
                    <a:lnTo>
                      <a:pt x="1" y="19"/>
                    </a:lnTo>
                    <a:lnTo>
                      <a:pt x="0" y="19"/>
                    </a:lnTo>
                    <a:lnTo>
                      <a:pt x="0" y="2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5C1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Freeform 136"/>
              <p:cNvSpPr>
                <a:spLocks/>
              </p:cNvSpPr>
              <p:nvPr/>
            </p:nvSpPr>
            <p:spPr bwMode="auto">
              <a:xfrm>
                <a:off x="1138" y="2654"/>
                <a:ext cx="46" cy="29"/>
              </a:xfrm>
              <a:custGeom>
                <a:avLst/>
                <a:gdLst>
                  <a:gd name="T0" fmla="*/ 1 w 232"/>
                  <a:gd name="T1" fmla="*/ 22 h 174"/>
                  <a:gd name="T2" fmla="*/ 0 w 232"/>
                  <a:gd name="T3" fmla="*/ 25 h 174"/>
                  <a:gd name="T4" fmla="*/ 0 w 232"/>
                  <a:gd name="T5" fmla="*/ 29 h 174"/>
                  <a:gd name="T6" fmla="*/ 0 w 232"/>
                  <a:gd name="T7" fmla="*/ 33 h 174"/>
                  <a:gd name="T8" fmla="*/ 1 w 232"/>
                  <a:gd name="T9" fmla="*/ 48 h 174"/>
                  <a:gd name="T10" fmla="*/ 5 w 232"/>
                  <a:gd name="T11" fmla="*/ 76 h 174"/>
                  <a:gd name="T12" fmla="*/ 14 w 232"/>
                  <a:gd name="T13" fmla="*/ 101 h 174"/>
                  <a:gd name="T14" fmla="*/ 27 w 232"/>
                  <a:gd name="T15" fmla="*/ 122 h 174"/>
                  <a:gd name="T16" fmla="*/ 43 w 232"/>
                  <a:gd name="T17" fmla="*/ 142 h 174"/>
                  <a:gd name="T18" fmla="*/ 61 w 232"/>
                  <a:gd name="T19" fmla="*/ 157 h 174"/>
                  <a:gd name="T20" fmla="*/ 82 w 232"/>
                  <a:gd name="T21" fmla="*/ 168 h 174"/>
                  <a:gd name="T22" fmla="*/ 106 w 232"/>
                  <a:gd name="T23" fmla="*/ 173 h 174"/>
                  <a:gd name="T24" fmla="*/ 128 w 232"/>
                  <a:gd name="T25" fmla="*/ 174 h 174"/>
                  <a:gd name="T26" fmla="*/ 147 w 232"/>
                  <a:gd name="T27" fmla="*/ 169 h 174"/>
                  <a:gd name="T28" fmla="*/ 165 w 232"/>
                  <a:gd name="T29" fmla="*/ 162 h 174"/>
                  <a:gd name="T30" fmla="*/ 182 w 232"/>
                  <a:gd name="T31" fmla="*/ 151 h 174"/>
                  <a:gd name="T32" fmla="*/ 197 w 232"/>
                  <a:gd name="T33" fmla="*/ 137 h 174"/>
                  <a:gd name="T34" fmla="*/ 210 w 232"/>
                  <a:gd name="T35" fmla="*/ 121 h 174"/>
                  <a:gd name="T36" fmla="*/ 221 w 232"/>
                  <a:gd name="T37" fmla="*/ 102 h 174"/>
                  <a:gd name="T38" fmla="*/ 229 w 232"/>
                  <a:gd name="T39" fmla="*/ 82 h 174"/>
                  <a:gd name="T40" fmla="*/ 231 w 232"/>
                  <a:gd name="T41" fmla="*/ 67 h 174"/>
                  <a:gd name="T42" fmla="*/ 230 w 232"/>
                  <a:gd name="T43" fmla="*/ 61 h 174"/>
                  <a:gd name="T44" fmla="*/ 229 w 232"/>
                  <a:gd name="T45" fmla="*/ 55 h 174"/>
                  <a:gd name="T46" fmla="*/ 227 w 232"/>
                  <a:gd name="T47" fmla="*/ 51 h 174"/>
                  <a:gd name="T48" fmla="*/ 225 w 232"/>
                  <a:gd name="T49" fmla="*/ 59 h 174"/>
                  <a:gd name="T50" fmla="*/ 219 w 232"/>
                  <a:gd name="T51" fmla="*/ 82 h 174"/>
                  <a:gd name="T52" fmla="*/ 209 w 232"/>
                  <a:gd name="T53" fmla="*/ 103 h 174"/>
                  <a:gd name="T54" fmla="*/ 197 w 232"/>
                  <a:gd name="T55" fmla="*/ 121 h 174"/>
                  <a:gd name="T56" fmla="*/ 183 w 232"/>
                  <a:gd name="T57" fmla="*/ 137 h 174"/>
                  <a:gd name="T58" fmla="*/ 167 w 232"/>
                  <a:gd name="T59" fmla="*/ 149 h 174"/>
                  <a:gd name="T60" fmla="*/ 148 w 232"/>
                  <a:gd name="T61" fmla="*/ 158 h 174"/>
                  <a:gd name="T62" fmla="*/ 128 w 232"/>
                  <a:gd name="T63" fmla="*/ 162 h 174"/>
                  <a:gd name="T64" fmla="*/ 107 w 232"/>
                  <a:gd name="T65" fmla="*/ 162 h 174"/>
                  <a:gd name="T66" fmla="*/ 85 w 232"/>
                  <a:gd name="T67" fmla="*/ 157 h 174"/>
                  <a:gd name="T68" fmla="*/ 66 w 232"/>
                  <a:gd name="T69" fmla="*/ 148 h 174"/>
                  <a:gd name="T70" fmla="*/ 48 w 232"/>
                  <a:gd name="T71" fmla="*/ 133 h 174"/>
                  <a:gd name="T72" fmla="*/ 34 w 232"/>
                  <a:gd name="T73" fmla="*/ 116 h 174"/>
                  <a:gd name="T74" fmla="*/ 22 w 232"/>
                  <a:gd name="T75" fmla="*/ 95 h 174"/>
                  <a:gd name="T76" fmla="*/ 14 w 232"/>
                  <a:gd name="T77" fmla="*/ 72 h 174"/>
                  <a:gd name="T78" fmla="*/ 10 w 232"/>
                  <a:gd name="T79" fmla="*/ 47 h 174"/>
                  <a:gd name="T80" fmla="*/ 9 w 232"/>
                  <a:gd name="T81" fmla="*/ 29 h 174"/>
                  <a:gd name="T82" fmla="*/ 10 w 232"/>
                  <a:gd name="T83" fmla="*/ 21 h 174"/>
                  <a:gd name="T84" fmla="*/ 11 w 232"/>
                  <a:gd name="T85" fmla="*/ 13 h 174"/>
                  <a:gd name="T86" fmla="*/ 12 w 232"/>
                  <a:gd name="T87" fmla="*/ 5 h 174"/>
                  <a:gd name="T88" fmla="*/ 11 w 232"/>
                  <a:gd name="T89" fmla="*/ 3 h 174"/>
                  <a:gd name="T90" fmla="*/ 8 w 232"/>
                  <a:gd name="T91" fmla="*/ 7 h 174"/>
                  <a:gd name="T92" fmla="*/ 5 w 232"/>
                  <a:gd name="T93" fmla="*/ 12 h 174"/>
                  <a:gd name="T94" fmla="*/ 2 w 232"/>
                  <a:gd name="T95" fmla="*/ 1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4">
                    <a:moveTo>
                      <a:pt x="1" y="21"/>
                    </a:moveTo>
                    <a:lnTo>
                      <a:pt x="1" y="22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4"/>
                    </a:lnTo>
                    <a:lnTo>
                      <a:pt x="1" y="48"/>
                    </a:lnTo>
                    <a:lnTo>
                      <a:pt x="3" y="63"/>
                    </a:lnTo>
                    <a:lnTo>
                      <a:pt x="5" y="76"/>
                    </a:lnTo>
                    <a:lnTo>
                      <a:pt x="9" y="89"/>
                    </a:lnTo>
                    <a:lnTo>
                      <a:pt x="14" y="101"/>
                    </a:lnTo>
                    <a:lnTo>
                      <a:pt x="20" y="112"/>
                    </a:lnTo>
                    <a:lnTo>
                      <a:pt x="27" y="122"/>
                    </a:lnTo>
                    <a:lnTo>
                      <a:pt x="34" y="133"/>
                    </a:lnTo>
                    <a:lnTo>
                      <a:pt x="43" y="142"/>
                    </a:lnTo>
                    <a:lnTo>
                      <a:pt x="52" y="150"/>
                    </a:lnTo>
                    <a:lnTo>
                      <a:pt x="61" y="157"/>
                    </a:lnTo>
                    <a:lnTo>
                      <a:pt x="72" y="163"/>
                    </a:lnTo>
                    <a:lnTo>
                      <a:pt x="82" y="168"/>
                    </a:lnTo>
                    <a:lnTo>
                      <a:pt x="95" y="172"/>
                    </a:lnTo>
                    <a:lnTo>
                      <a:pt x="106" y="173"/>
                    </a:lnTo>
                    <a:lnTo>
                      <a:pt x="118" y="174"/>
                    </a:lnTo>
                    <a:lnTo>
                      <a:pt x="128" y="174"/>
                    </a:lnTo>
                    <a:lnTo>
                      <a:pt x="138" y="172"/>
                    </a:lnTo>
                    <a:lnTo>
                      <a:pt x="147" y="169"/>
                    </a:lnTo>
                    <a:lnTo>
                      <a:pt x="157" y="167"/>
                    </a:lnTo>
                    <a:lnTo>
                      <a:pt x="165" y="162"/>
                    </a:lnTo>
                    <a:lnTo>
                      <a:pt x="174" y="157"/>
                    </a:lnTo>
                    <a:lnTo>
                      <a:pt x="182" y="151"/>
                    </a:lnTo>
                    <a:lnTo>
                      <a:pt x="190" y="145"/>
                    </a:lnTo>
                    <a:lnTo>
                      <a:pt x="197" y="137"/>
                    </a:lnTo>
                    <a:lnTo>
                      <a:pt x="204" y="130"/>
                    </a:lnTo>
                    <a:lnTo>
                      <a:pt x="210" y="121"/>
                    </a:lnTo>
                    <a:lnTo>
                      <a:pt x="216" y="112"/>
                    </a:lnTo>
                    <a:lnTo>
                      <a:pt x="221" y="102"/>
                    </a:lnTo>
                    <a:lnTo>
                      <a:pt x="225" y="93"/>
                    </a:lnTo>
                    <a:lnTo>
                      <a:pt x="229" y="82"/>
                    </a:lnTo>
                    <a:lnTo>
                      <a:pt x="232" y="71"/>
                    </a:lnTo>
                    <a:lnTo>
                      <a:pt x="231" y="67"/>
                    </a:lnTo>
                    <a:lnTo>
                      <a:pt x="231" y="65"/>
                    </a:lnTo>
                    <a:lnTo>
                      <a:pt x="230" y="61"/>
                    </a:lnTo>
                    <a:lnTo>
                      <a:pt x="230" y="59"/>
                    </a:lnTo>
                    <a:lnTo>
                      <a:pt x="229" y="55"/>
                    </a:lnTo>
                    <a:lnTo>
                      <a:pt x="228" y="53"/>
                    </a:lnTo>
                    <a:lnTo>
                      <a:pt x="227" y="51"/>
                    </a:lnTo>
                    <a:lnTo>
                      <a:pt x="226" y="47"/>
                    </a:lnTo>
                    <a:lnTo>
                      <a:pt x="225" y="59"/>
                    </a:lnTo>
                    <a:lnTo>
                      <a:pt x="223" y="71"/>
                    </a:lnTo>
                    <a:lnTo>
                      <a:pt x="219" y="82"/>
                    </a:lnTo>
                    <a:lnTo>
                      <a:pt x="215" y="93"/>
                    </a:lnTo>
                    <a:lnTo>
                      <a:pt x="209" y="103"/>
                    </a:lnTo>
                    <a:lnTo>
                      <a:pt x="204" y="113"/>
                    </a:lnTo>
                    <a:lnTo>
                      <a:pt x="197" y="121"/>
                    </a:lnTo>
                    <a:lnTo>
                      <a:pt x="191" y="130"/>
                    </a:lnTo>
                    <a:lnTo>
                      <a:pt x="183" y="137"/>
                    </a:lnTo>
                    <a:lnTo>
                      <a:pt x="175" y="144"/>
                    </a:lnTo>
                    <a:lnTo>
                      <a:pt x="167" y="149"/>
                    </a:lnTo>
                    <a:lnTo>
                      <a:pt x="158" y="155"/>
                    </a:lnTo>
                    <a:lnTo>
                      <a:pt x="148" y="158"/>
                    </a:lnTo>
                    <a:lnTo>
                      <a:pt x="139" y="161"/>
                    </a:lnTo>
                    <a:lnTo>
                      <a:pt x="128" y="162"/>
                    </a:lnTo>
                    <a:lnTo>
                      <a:pt x="118" y="163"/>
                    </a:lnTo>
                    <a:lnTo>
                      <a:pt x="107" y="162"/>
                    </a:lnTo>
                    <a:lnTo>
                      <a:pt x="96" y="161"/>
                    </a:lnTo>
                    <a:lnTo>
                      <a:pt x="85" y="157"/>
                    </a:lnTo>
                    <a:lnTo>
                      <a:pt x="75" y="152"/>
                    </a:lnTo>
                    <a:lnTo>
                      <a:pt x="66" y="148"/>
                    </a:lnTo>
                    <a:lnTo>
                      <a:pt x="57" y="142"/>
                    </a:lnTo>
                    <a:lnTo>
                      <a:pt x="48" y="133"/>
                    </a:lnTo>
                    <a:lnTo>
                      <a:pt x="41" y="125"/>
                    </a:lnTo>
                    <a:lnTo>
                      <a:pt x="34" y="116"/>
                    </a:lnTo>
                    <a:lnTo>
                      <a:pt x="28" y="106"/>
                    </a:lnTo>
                    <a:lnTo>
                      <a:pt x="22" y="95"/>
                    </a:lnTo>
                    <a:lnTo>
                      <a:pt x="18" y="84"/>
                    </a:lnTo>
                    <a:lnTo>
                      <a:pt x="14" y="72"/>
                    </a:lnTo>
                    <a:lnTo>
                      <a:pt x="11" y="60"/>
                    </a:lnTo>
                    <a:lnTo>
                      <a:pt x="10" y="47"/>
                    </a:lnTo>
                    <a:lnTo>
                      <a:pt x="9" y="34"/>
                    </a:lnTo>
                    <a:lnTo>
                      <a:pt x="9" y="29"/>
                    </a:lnTo>
                    <a:lnTo>
                      <a:pt x="9" y="25"/>
                    </a:lnTo>
                    <a:lnTo>
                      <a:pt x="10" y="21"/>
                    </a:lnTo>
                    <a:lnTo>
                      <a:pt x="10" y="17"/>
                    </a:lnTo>
                    <a:lnTo>
                      <a:pt x="11" y="13"/>
                    </a:lnTo>
                    <a:lnTo>
                      <a:pt x="11" y="9"/>
                    </a:lnTo>
                    <a:lnTo>
                      <a:pt x="12" y="5"/>
                    </a:lnTo>
                    <a:lnTo>
                      <a:pt x="13" y="0"/>
                    </a:lnTo>
                    <a:lnTo>
                      <a:pt x="11" y="3"/>
                    </a:lnTo>
                    <a:lnTo>
                      <a:pt x="10" y="5"/>
                    </a:lnTo>
                    <a:lnTo>
                      <a:pt x="8" y="7"/>
                    </a:lnTo>
                    <a:lnTo>
                      <a:pt x="6" y="10"/>
                    </a:lnTo>
                    <a:lnTo>
                      <a:pt x="5" y="12"/>
                    </a:lnTo>
                    <a:lnTo>
                      <a:pt x="4" y="15"/>
                    </a:lnTo>
                    <a:lnTo>
                      <a:pt x="2" y="18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rgbClr val="F5C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" name="Freeform 137"/>
              <p:cNvSpPr>
                <a:spLocks/>
              </p:cNvSpPr>
              <p:nvPr/>
            </p:nvSpPr>
            <p:spPr bwMode="auto">
              <a:xfrm>
                <a:off x="1139" y="2652"/>
                <a:ext cx="45" cy="30"/>
              </a:xfrm>
              <a:custGeom>
                <a:avLst/>
                <a:gdLst>
                  <a:gd name="T0" fmla="*/ 1 w 225"/>
                  <a:gd name="T1" fmla="*/ 21 h 176"/>
                  <a:gd name="T2" fmla="*/ 0 w 225"/>
                  <a:gd name="T3" fmla="*/ 27 h 176"/>
                  <a:gd name="T4" fmla="*/ 0 w 225"/>
                  <a:gd name="T5" fmla="*/ 33 h 176"/>
                  <a:gd name="T6" fmla="*/ 0 w 225"/>
                  <a:gd name="T7" fmla="*/ 38 h 176"/>
                  <a:gd name="T8" fmla="*/ 0 w 225"/>
                  <a:gd name="T9" fmla="*/ 55 h 176"/>
                  <a:gd name="T10" fmla="*/ 5 w 225"/>
                  <a:gd name="T11" fmla="*/ 81 h 176"/>
                  <a:gd name="T12" fmla="*/ 13 w 225"/>
                  <a:gd name="T13" fmla="*/ 107 h 176"/>
                  <a:gd name="T14" fmla="*/ 25 w 225"/>
                  <a:gd name="T15" fmla="*/ 128 h 176"/>
                  <a:gd name="T16" fmla="*/ 41 w 225"/>
                  <a:gd name="T17" fmla="*/ 146 h 176"/>
                  <a:gd name="T18" fmla="*/ 59 w 225"/>
                  <a:gd name="T19" fmla="*/ 160 h 176"/>
                  <a:gd name="T20" fmla="*/ 79 w 225"/>
                  <a:gd name="T21" fmla="*/ 170 h 176"/>
                  <a:gd name="T22" fmla="*/ 102 w 225"/>
                  <a:gd name="T23" fmla="*/ 176 h 176"/>
                  <a:gd name="T24" fmla="*/ 123 w 225"/>
                  <a:gd name="T25" fmla="*/ 176 h 176"/>
                  <a:gd name="T26" fmla="*/ 143 w 225"/>
                  <a:gd name="T27" fmla="*/ 172 h 176"/>
                  <a:gd name="T28" fmla="*/ 161 w 225"/>
                  <a:gd name="T29" fmla="*/ 164 h 176"/>
                  <a:gd name="T30" fmla="*/ 178 w 225"/>
                  <a:gd name="T31" fmla="*/ 152 h 176"/>
                  <a:gd name="T32" fmla="*/ 192 w 225"/>
                  <a:gd name="T33" fmla="*/ 138 h 176"/>
                  <a:gd name="T34" fmla="*/ 205 w 225"/>
                  <a:gd name="T35" fmla="*/ 120 h 176"/>
                  <a:gd name="T36" fmla="*/ 215 w 225"/>
                  <a:gd name="T37" fmla="*/ 101 h 176"/>
                  <a:gd name="T38" fmla="*/ 222 w 225"/>
                  <a:gd name="T39" fmla="*/ 79 h 176"/>
                  <a:gd name="T40" fmla="*/ 224 w 225"/>
                  <a:gd name="T41" fmla="*/ 63 h 176"/>
                  <a:gd name="T42" fmla="*/ 222 w 225"/>
                  <a:gd name="T43" fmla="*/ 59 h 176"/>
                  <a:gd name="T44" fmla="*/ 221 w 225"/>
                  <a:gd name="T45" fmla="*/ 53 h 176"/>
                  <a:gd name="T46" fmla="*/ 219 w 225"/>
                  <a:gd name="T47" fmla="*/ 47 h 176"/>
                  <a:gd name="T48" fmla="*/ 217 w 225"/>
                  <a:gd name="T49" fmla="*/ 56 h 176"/>
                  <a:gd name="T50" fmla="*/ 212 w 225"/>
                  <a:gd name="T51" fmla="*/ 80 h 176"/>
                  <a:gd name="T52" fmla="*/ 203 w 225"/>
                  <a:gd name="T53" fmla="*/ 102 h 176"/>
                  <a:gd name="T54" fmla="*/ 192 w 225"/>
                  <a:gd name="T55" fmla="*/ 122 h 176"/>
                  <a:gd name="T56" fmla="*/ 178 w 225"/>
                  <a:gd name="T57" fmla="*/ 138 h 176"/>
                  <a:gd name="T58" fmla="*/ 162 w 225"/>
                  <a:gd name="T59" fmla="*/ 151 h 176"/>
                  <a:gd name="T60" fmla="*/ 144 w 225"/>
                  <a:gd name="T61" fmla="*/ 160 h 176"/>
                  <a:gd name="T62" fmla="*/ 124 w 225"/>
                  <a:gd name="T63" fmla="*/ 165 h 176"/>
                  <a:gd name="T64" fmla="*/ 103 w 225"/>
                  <a:gd name="T65" fmla="*/ 165 h 176"/>
                  <a:gd name="T66" fmla="*/ 81 w 225"/>
                  <a:gd name="T67" fmla="*/ 160 h 176"/>
                  <a:gd name="T68" fmla="*/ 63 w 225"/>
                  <a:gd name="T69" fmla="*/ 151 h 176"/>
                  <a:gd name="T70" fmla="*/ 46 w 225"/>
                  <a:gd name="T71" fmla="*/ 138 h 176"/>
                  <a:gd name="T72" fmla="*/ 32 w 225"/>
                  <a:gd name="T73" fmla="*/ 121 h 176"/>
                  <a:gd name="T74" fmla="*/ 21 w 225"/>
                  <a:gd name="T75" fmla="*/ 101 h 176"/>
                  <a:gd name="T76" fmla="*/ 13 w 225"/>
                  <a:gd name="T77" fmla="*/ 79 h 176"/>
                  <a:gd name="T78" fmla="*/ 9 w 225"/>
                  <a:gd name="T79" fmla="*/ 55 h 176"/>
                  <a:gd name="T80" fmla="*/ 9 w 225"/>
                  <a:gd name="T81" fmla="*/ 36 h 176"/>
                  <a:gd name="T82" fmla="*/ 10 w 225"/>
                  <a:gd name="T83" fmla="*/ 25 h 176"/>
                  <a:gd name="T84" fmla="*/ 11 w 225"/>
                  <a:gd name="T85" fmla="*/ 15 h 176"/>
                  <a:gd name="T86" fmla="*/ 13 w 225"/>
                  <a:gd name="T87" fmla="*/ 5 h 176"/>
                  <a:gd name="T88" fmla="*/ 13 w 225"/>
                  <a:gd name="T89" fmla="*/ 2 h 176"/>
                  <a:gd name="T90" fmla="*/ 9 w 225"/>
                  <a:gd name="T91" fmla="*/ 7 h 176"/>
                  <a:gd name="T92" fmla="*/ 6 w 225"/>
                  <a:gd name="T93" fmla="*/ 11 h 176"/>
                  <a:gd name="T94" fmla="*/ 3 w 225"/>
                  <a:gd name="T95" fmla="*/ 1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5" h="176">
                    <a:moveTo>
                      <a:pt x="1" y="18"/>
                    </a:moveTo>
                    <a:lnTo>
                      <a:pt x="1" y="21"/>
                    </a:lnTo>
                    <a:lnTo>
                      <a:pt x="1" y="24"/>
                    </a:lnTo>
                    <a:lnTo>
                      <a:pt x="0" y="27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55"/>
                    </a:lnTo>
                    <a:lnTo>
                      <a:pt x="2" y="69"/>
                    </a:lnTo>
                    <a:lnTo>
                      <a:pt x="5" y="81"/>
                    </a:lnTo>
                    <a:lnTo>
                      <a:pt x="9" y="95"/>
                    </a:lnTo>
                    <a:lnTo>
                      <a:pt x="13" y="107"/>
                    </a:lnTo>
                    <a:lnTo>
                      <a:pt x="19" y="117"/>
                    </a:lnTo>
                    <a:lnTo>
                      <a:pt x="25" y="128"/>
                    </a:lnTo>
                    <a:lnTo>
                      <a:pt x="33" y="138"/>
                    </a:lnTo>
                    <a:lnTo>
                      <a:pt x="41" y="146"/>
                    </a:lnTo>
                    <a:lnTo>
                      <a:pt x="49" y="153"/>
                    </a:lnTo>
                    <a:lnTo>
                      <a:pt x="59" y="160"/>
                    </a:lnTo>
                    <a:lnTo>
                      <a:pt x="68" y="166"/>
                    </a:lnTo>
                    <a:lnTo>
                      <a:pt x="79" y="170"/>
                    </a:lnTo>
                    <a:lnTo>
                      <a:pt x="90" y="174"/>
                    </a:lnTo>
                    <a:lnTo>
                      <a:pt x="102" y="176"/>
                    </a:lnTo>
                    <a:lnTo>
                      <a:pt x="113" y="176"/>
                    </a:lnTo>
                    <a:lnTo>
                      <a:pt x="123" y="176"/>
                    </a:lnTo>
                    <a:lnTo>
                      <a:pt x="133" y="175"/>
                    </a:lnTo>
                    <a:lnTo>
                      <a:pt x="143" y="172"/>
                    </a:lnTo>
                    <a:lnTo>
                      <a:pt x="152" y="169"/>
                    </a:lnTo>
                    <a:lnTo>
                      <a:pt x="161" y="164"/>
                    </a:lnTo>
                    <a:lnTo>
                      <a:pt x="170" y="158"/>
                    </a:lnTo>
                    <a:lnTo>
                      <a:pt x="178" y="152"/>
                    </a:lnTo>
                    <a:lnTo>
                      <a:pt x="185" y="145"/>
                    </a:lnTo>
                    <a:lnTo>
                      <a:pt x="192" y="138"/>
                    </a:lnTo>
                    <a:lnTo>
                      <a:pt x="199" y="129"/>
                    </a:lnTo>
                    <a:lnTo>
                      <a:pt x="205" y="120"/>
                    </a:lnTo>
                    <a:lnTo>
                      <a:pt x="211" y="110"/>
                    </a:lnTo>
                    <a:lnTo>
                      <a:pt x="215" y="101"/>
                    </a:lnTo>
                    <a:lnTo>
                      <a:pt x="219" y="90"/>
                    </a:lnTo>
                    <a:lnTo>
                      <a:pt x="222" y="79"/>
                    </a:lnTo>
                    <a:lnTo>
                      <a:pt x="225" y="67"/>
                    </a:lnTo>
                    <a:lnTo>
                      <a:pt x="224" y="63"/>
                    </a:lnTo>
                    <a:lnTo>
                      <a:pt x="223" y="61"/>
                    </a:lnTo>
                    <a:lnTo>
                      <a:pt x="222" y="59"/>
                    </a:lnTo>
                    <a:lnTo>
                      <a:pt x="221" y="55"/>
                    </a:lnTo>
                    <a:lnTo>
                      <a:pt x="221" y="53"/>
                    </a:lnTo>
                    <a:lnTo>
                      <a:pt x="220" y="49"/>
                    </a:lnTo>
                    <a:lnTo>
                      <a:pt x="219" y="47"/>
                    </a:lnTo>
                    <a:lnTo>
                      <a:pt x="218" y="44"/>
                    </a:lnTo>
                    <a:lnTo>
                      <a:pt x="217" y="56"/>
                    </a:lnTo>
                    <a:lnTo>
                      <a:pt x="215" y="68"/>
                    </a:lnTo>
                    <a:lnTo>
                      <a:pt x="212" y="80"/>
                    </a:lnTo>
                    <a:lnTo>
                      <a:pt x="209" y="91"/>
                    </a:lnTo>
                    <a:lnTo>
                      <a:pt x="203" y="102"/>
                    </a:lnTo>
                    <a:lnTo>
                      <a:pt x="198" y="113"/>
                    </a:lnTo>
                    <a:lnTo>
                      <a:pt x="192" y="122"/>
                    </a:lnTo>
                    <a:lnTo>
                      <a:pt x="186" y="130"/>
                    </a:lnTo>
                    <a:lnTo>
                      <a:pt x="178" y="138"/>
                    </a:lnTo>
                    <a:lnTo>
                      <a:pt x="170" y="145"/>
                    </a:lnTo>
                    <a:lnTo>
                      <a:pt x="162" y="151"/>
                    </a:lnTo>
                    <a:lnTo>
                      <a:pt x="153" y="157"/>
                    </a:lnTo>
                    <a:lnTo>
                      <a:pt x="144" y="160"/>
                    </a:lnTo>
                    <a:lnTo>
                      <a:pt x="134" y="163"/>
                    </a:lnTo>
                    <a:lnTo>
                      <a:pt x="124" y="165"/>
                    </a:lnTo>
                    <a:lnTo>
                      <a:pt x="113" y="165"/>
                    </a:lnTo>
                    <a:lnTo>
                      <a:pt x="103" y="165"/>
                    </a:lnTo>
                    <a:lnTo>
                      <a:pt x="92" y="163"/>
                    </a:lnTo>
                    <a:lnTo>
                      <a:pt x="81" y="160"/>
                    </a:lnTo>
                    <a:lnTo>
                      <a:pt x="72" y="156"/>
                    </a:lnTo>
                    <a:lnTo>
                      <a:pt x="63" y="151"/>
                    </a:lnTo>
                    <a:lnTo>
                      <a:pt x="54" y="145"/>
                    </a:lnTo>
                    <a:lnTo>
                      <a:pt x="46" y="138"/>
                    </a:lnTo>
                    <a:lnTo>
                      <a:pt x="39" y="129"/>
                    </a:lnTo>
                    <a:lnTo>
                      <a:pt x="32" y="121"/>
                    </a:lnTo>
                    <a:lnTo>
                      <a:pt x="26" y="111"/>
                    </a:lnTo>
                    <a:lnTo>
                      <a:pt x="21" y="101"/>
                    </a:lnTo>
                    <a:lnTo>
                      <a:pt x="17" y="90"/>
                    </a:lnTo>
                    <a:lnTo>
                      <a:pt x="13" y="79"/>
                    </a:lnTo>
                    <a:lnTo>
                      <a:pt x="11" y="67"/>
                    </a:lnTo>
                    <a:lnTo>
                      <a:pt x="9" y="55"/>
                    </a:lnTo>
                    <a:lnTo>
                      <a:pt x="9" y="42"/>
                    </a:lnTo>
                    <a:lnTo>
                      <a:pt x="9" y="36"/>
                    </a:lnTo>
                    <a:lnTo>
                      <a:pt x="9" y="31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1" y="15"/>
                    </a:lnTo>
                    <a:lnTo>
                      <a:pt x="12" y="9"/>
                    </a:lnTo>
                    <a:lnTo>
                      <a:pt x="13" y="5"/>
                    </a:lnTo>
                    <a:lnTo>
                      <a:pt x="15" y="0"/>
                    </a:lnTo>
                    <a:lnTo>
                      <a:pt x="13" y="2"/>
                    </a:lnTo>
                    <a:lnTo>
                      <a:pt x="11" y="5"/>
                    </a:lnTo>
                    <a:lnTo>
                      <a:pt x="9" y="7"/>
                    </a:lnTo>
                    <a:lnTo>
                      <a:pt x="8" y="8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3" y="15"/>
                    </a:ln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F5C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Freeform 138"/>
              <p:cNvSpPr>
                <a:spLocks/>
              </p:cNvSpPr>
              <p:nvPr/>
            </p:nvSpPr>
            <p:spPr bwMode="auto">
              <a:xfrm>
                <a:off x="1140" y="2651"/>
                <a:ext cx="43" cy="30"/>
              </a:xfrm>
              <a:custGeom>
                <a:avLst/>
                <a:gdLst>
                  <a:gd name="T0" fmla="*/ 3 w 217"/>
                  <a:gd name="T1" fmla="*/ 22 h 180"/>
                  <a:gd name="T2" fmla="*/ 2 w 217"/>
                  <a:gd name="T3" fmla="*/ 30 h 180"/>
                  <a:gd name="T4" fmla="*/ 1 w 217"/>
                  <a:gd name="T5" fmla="*/ 38 h 180"/>
                  <a:gd name="T6" fmla="*/ 0 w 217"/>
                  <a:gd name="T7" fmla="*/ 46 h 180"/>
                  <a:gd name="T8" fmla="*/ 1 w 217"/>
                  <a:gd name="T9" fmla="*/ 64 h 180"/>
                  <a:gd name="T10" fmla="*/ 5 w 217"/>
                  <a:gd name="T11" fmla="*/ 89 h 180"/>
                  <a:gd name="T12" fmla="*/ 13 w 217"/>
                  <a:gd name="T13" fmla="*/ 112 h 180"/>
                  <a:gd name="T14" fmla="*/ 25 w 217"/>
                  <a:gd name="T15" fmla="*/ 133 h 180"/>
                  <a:gd name="T16" fmla="*/ 39 w 217"/>
                  <a:gd name="T17" fmla="*/ 150 h 180"/>
                  <a:gd name="T18" fmla="*/ 57 w 217"/>
                  <a:gd name="T19" fmla="*/ 165 h 180"/>
                  <a:gd name="T20" fmla="*/ 76 w 217"/>
                  <a:gd name="T21" fmla="*/ 174 h 180"/>
                  <a:gd name="T22" fmla="*/ 98 w 217"/>
                  <a:gd name="T23" fmla="*/ 179 h 180"/>
                  <a:gd name="T24" fmla="*/ 119 w 217"/>
                  <a:gd name="T25" fmla="*/ 179 h 180"/>
                  <a:gd name="T26" fmla="*/ 139 w 217"/>
                  <a:gd name="T27" fmla="*/ 175 h 180"/>
                  <a:gd name="T28" fmla="*/ 158 w 217"/>
                  <a:gd name="T29" fmla="*/ 167 h 180"/>
                  <a:gd name="T30" fmla="*/ 174 w 217"/>
                  <a:gd name="T31" fmla="*/ 154 h 180"/>
                  <a:gd name="T32" fmla="*/ 188 w 217"/>
                  <a:gd name="T33" fmla="*/ 138 h 180"/>
                  <a:gd name="T34" fmla="*/ 200 w 217"/>
                  <a:gd name="T35" fmla="*/ 120 h 180"/>
                  <a:gd name="T36" fmla="*/ 210 w 217"/>
                  <a:gd name="T37" fmla="*/ 99 h 180"/>
                  <a:gd name="T38" fmla="*/ 216 w 217"/>
                  <a:gd name="T39" fmla="*/ 76 h 180"/>
                  <a:gd name="T40" fmla="*/ 217 w 217"/>
                  <a:gd name="T41" fmla="*/ 62 h 180"/>
                  <a:gd name="T42" fmla="*/ 215 w 217"/>
                  <a:gd name="T43" fmla="*/ 56 h 180"/>
                  <a:gd name="T44" fmla="*/ 212 w 217"/>
                  <a:gd name="T45" fmla="*/ 50 h 180"/>
                  <a:gd name="T46" fmla="*/ 210 w 217"/>
                  <a:gd name="T47" fmla="*/ 45 h 180"/>
                  <a:gd name="T48" fmla="*/ 209 w 217"/>
                  <a:gd name="T49" fmla="*/ 44 h 180"/>
                  <a:gd name="T50" fmla="*/ 209 w 217"/>
                  <a:gd name="T51" fmla="*/ 45 h 180"/>
                  <a:gd name="T52" fmla="*/ 209 w 217"/>
                  <a:gd name="T53" fmla="*/ 47 h 180"/>
                  <a:gd name="T54" fmla="*/ 209 w 217"/>
                  <a:gd name="T55" fmla="*/ 50 h 180"/>
                  <a:gd name="T56" fmla="*/ 209 w 217"/>
                  <a:gd name="T57" fmla="*/ 63 h 180"/>
                  <a:gd name="T58" fmla="*/ 205 w 217"/>
                  <a:gd name="T59" fmla="*/ 86 h 180"/>
                  <a:gd name="T60" fmla="*/ 196 w 217"/>
                  <a:gd name="T61" fmla="*/ 107 h 180"/>
                  <a:gd name="T62" fmla="*/ 185 w 217"/>
                  <a:gd name="T63" fmla="*/ 126 h 180"/>
                  <a:gd name="T64" fmla="*/ 172 w 217"/>
                  <a:gd name="T65" fmla="*/ 142 h 180"/>
                  <a:gd name="T66" fmla="*/ 156 w 217"/>
                  <a:gd name="T67" fmla="*/ 155 h 180"/>
                  <a:gd name="T68" fmla="*/ 139 w 217"/>
                  <a:gd name="T69" fmla="*/ 165 h 180"/>
                  <a:gd name="T70" fmla="*/ 119 w 217"/>
                  <a:gd name="T71" fmla="*/ 168 h 180"/>
                  <a:gd name="T72" fmla="*/ 99 w 217"/>
                  <a:gd name="T73" fmla="*/ 168 h 180"/>
                  <a:gd name="T74" fmla="*/ 79 w 217"/>
                  <a:gd name="T75" fmla="*/ 165 h 180"/>
                  <a:gd name="T76" fmla="*/ 61 w 217"/>
                  <a:gd name="T77" fmla="*/ 155 h 180"/>
                  <a:gd name="T78" fmla="*/ 45 w 217"/>
                  <a:gd name="T79" fmla="*/ 142 h 180"/>
                  <a:gd name="T80" fmla="*/ 32 w 217"/>
                  <a:gd name="T81" fmla="*/ 126 h 180"/>
                  <a:gd name="T82" fmla="*/ 21 w 217"/>
                  <a:gd name="T83" fmla="*/ 107 h 180"/>
                  <a:gd name="T84" fmla="*/ 14 w 217"/>
                  <a:gd name="T85" fmla="*/ 86 h 180"/>
                  <a:gd name="T86" fmla="*/ 10 w 217"/>
                  <a:gd name="T87" fmla="*/ 63 h 180"/>
                  <a:gd name="T88" fmla="*/ 9 w 217"/>
                  <a:gd name="T89" fmla="*/ 44 h 180"/>
                  <a:gd name="T90" fmla="*/ 11 w 217"/>
                  <a:gd name="T91" fmla="*/ 32 h 180"/>
                  <a:gd name="T92" fmla="*/ 13 w 217"/>
                  <a:gd name="T93" fmla="*/ 18 h 180"/>
                  <a:gd name="T94" fmla="*/ 16 w 217"/>
                  <a:gd name="T95" fmla="*/ 6 h 180"/>
                  <a:gd name="T96" fmla="*/ 16 w 217"/>
                  <a:gd name="T97" fmla="*/ 3 h 180"/>
                  <a:gd name="T98" fmla="*/ 13 w 217"/>
                  <a:gd name="T99" fmla="*/ 6 h 180"/>
                  <a:gd name="T100" fmla="*/ 9 w 217"/>
                  <a:gd name="T101" fmla="*/ 11 h 180"/>
                  <a:gd name="T102" fmla="*/ 5 w 217"/>
                  <a:gd name="T103" fmla="*/ 16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7" h="180">
                    <a:moveTo>
                      <a:pt x="4" y="18"/>
                    </a:moveTo>
                    <a:lnTo>
                      <a:pt x="3" y="22"/>
                    </a:lnTo>
                    <a:lnTo>
                      <a:pt x="2" y="26"/>
                    </a:lnTo>
                    <a:lnTo>
                      <a:pt x="2" y="30"/>
                    </a:lnTo>
                    <a:lnTo>
                      <a:pt x="1" y="34"/>
                    </a:lnTo>
                    <a:lnTo>
                      <a:pt x="1" y="38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51"/>
                    </a:lnTo>
                    <a:lnTo>
                      <a:pt x="1" y="64"/>
                    </a:lnTo>
                    <a:lnTo>
                      <a:pt x="2" y="77"/>
                    </a:lnTo>
                    <a:lnTo>
                      <a:pt x="5" y="89"/>
                    </a:lnTo>
                    <a:lnTo>
                      <a:pt x="9" y="101"/>
                    </a:lnTo>
                    <a:lnTo>
                      <a:pt x="13" y="112"/>
                    </a:lnTo>
                    <a:lnTo>
                      <a:pt x="19" y="123"/>
                    </a:lnTo>
                    <a:lnTo>
                      <a:pt x="25" y="133"/>
                    </a:lnTo>
                    <a:lnTo>
                      <a:pt x="32" y="142"/>
                    </a:lnTo>
                    <a:lnTo>
                      <a:pt x="39" y="150"/>
                    </a:lnTo>
                    <a:lnTo>
                      <a:pt x="48" y="159"/>
                    </a:lnTo>
                    <a:lnTo>
                      <a:pt x="57" y="165"/>
                    </a:lnTo>
                    <a:lnTo>
                      <a:pt x="66" y="171"/>
                    </a:lnTo>
                    <a:lnTo>
                      <a:pt x="76" y="174"/>
                    </a:lnTo>
                    <a:lnTo>
                      <a:pt x="87" y="178"/>
                    </a:lnTo>
                    <a:lnTo>
                      <a:pt x="98" y="179"/>
                    </a:lnTo>
                    <a:lnTo>
                      <a:pt x="109" y="180"/>
                    </a:lnTo>
                    <a:lnTo>
                      <a:pt x="119" y="179"/>
                    </a:lnTo>
                    <a:lnTo>
                      <a:pt x="130" y="178"/>
                    </a:lnTo>
                    <a:lnTo>
                      <a:pt x="139" y="175"/>
                    </a:lnTo>
                    <a:lnTo>
                      <a:pt x="149" y="172"/>
                    </a:lnTo>
                    <a:lnTo>
                      <a:pt x="158" y="167"/>
                    </a:lnTo>
                    <a:lnTo>
                      <a:pt x="166" y="161"/>
                    </a:lnTo>
                    <a:lnTo>
                      <a:pt x="174" y="154"/>
                    </a:lnTo>
                    <a:lnTo>
                      <a:pt x="182" y="147"/>
                    </a:lnTo>
                    <a:lnTo>
                      <a:pt x="188" y="138"/>
                    </a:lnTo>
                    <a:lnTo>
                      <a:pt x="195" y="130"/>
                    </a:lnTo>
                    <a:lnTo>
                      <a:pt x="200" y="120"/>
                    </a:lnTo>
                    <a:lnTo>
                      <a:pt x="206" y="110"/>
                    </a:lnTo>
                    <a:lnTo>
                      <a:pt x="210" y="99"/>
                    </a:lnTo>
                    <a:lnTo>
                      <a:pt x="214" y="88"/>
                    </a:lnTo>
                    <a:lnTo>
                      <a:pt x="216" y="76"/>
                    </a:lnTo>
                    <a:lnTo>
                      <a:pt x="217" y="64"/>
                    </a:lnTo>
                    <a:lnTo>
                      <a:pt x="217" y="62"/>
                    </a:lnTo>
                    <a:lnTo>
                      <a:pt x="216" y="58"/>
                    </a:lnTo>
                    <a:lnTo>
                      <a:pt x="215" y="56"/>
                    </a:lnTo>
                    <a:lnTo>
                      <a:pt x="214" y="53"/>
                    </a:lnTo>
                    <a:lnTo>
                      <a:pt x="212" y="50"/>
                    </a:lnTo>
                    <a:lnTo>
                      <a:pt x="211" y="47"/>
                    </a:lnTo>
                    <a:lnTo>
                      <a:pt x="210" y="45"/>
                    </a:lnTo>
                    <a:lnTo>
                      <a:pt x="209" y="42"/>
                    </a:lnTo>
                    <a:lnTo>
                      <a:pt x="209" y="44"/>
                    </a:lnTo>
                    <a:lnTo>
                      <a:pt x="209" y="44"/>
                    </a:lnTo>
                    <a:lnTo>
                      <a:pt x="209" y="45"/>
                    </a:lnTo>
                    <a:lnTo>
                      <a:pt x="209" y="46"/>
                    </a:lnTo>
                    <a:lnTo>
                      <a:pt x="209" y="47"/>
                    </a:lnTo>
                    <a:lnTo>
                      <a:pt x="209" y="48"/>
                    </a:lnTo>
                    <a:lnTo>
                      <a:pt x="209" y="50"/>
                    </a:lnTo>
                    <a:lnTo>
                      <a:pt x="209" y="51"/>
                    </a:lnTo>
                    <a:lnTo>
                      <a:pt x="209" y="63"/>
                    </a:lnTo>
                    <a:lnTo>
                      <a:pt x="207" y="75"/>
                    </a:lnTo>
                    <a:lnTo>
                      <a:pt x="205" y="86"/>
                    </a:lnTo>
                    <a:lnTo>
                      <a:pt x="200" y="98"/>
                    </a:lnTo>
                    <a:lnTo>
                      <a:pt x="196" y="107"/>
                    </a:lnTo>
                    <a:lnTo>
                      <a:pt x="191" y="117"/>
                    </a:lnTo>
                    <a:lnTo>
                      <a:pt x="185" y="126"/>
                    </a:lnTo>
                    <a:lnTo>
                      <a:pt x="179" y="135"/>
                    </a:lnTo>
                    <a:lnTo>
                      <a:pt x="172" y="142"/>
                    </a:lnTo>
                    <a:lnTo>
                      <a:pt x="164" y="149"/>
                    </a:lnTo>
                    <a:lnTo>
                      <a:pt x="156" y="155"/>
                    </a:lnTo>
                    <a:lnTo>
                      <a:pt x="148" y="160"/>
                    </a:lnTo>
                    <a:lnTo>
                      <a:pt x="139" y="165"/>
                    </a:lnTo>
                    <a:lnTo>
                      <a:pt x="129" y="167"/>
                    </a:lnTo>
                    <a:lnTo>
                      <a:pt x="119" y="168"/>
                    </a:lnTo>
                    <a:lnTo>
                      <a:pt x="109" y="169"/>
                    </a:lnTo>
                    <a:lnTo>
                      <a:pt x="99" y="168"/>
                    </a:lnTo>
                    <a:lnTo>
                      <a:pt x="89" y="167"/>
                    </a:lnTo>
                    <a:lnTo>
                      <a:pt x="79" y="165"/>
                    </a:lnTo>
                    <a:lnTo>
                      <a:pt x="70" y="160"/>
                    </a:lnTo>
                    <a:lnTo>
                      <a:pt x="61" y="155"/>
                    </a:lnTo>
                    <a:lnTo>
                      <a:pt x="53" y="149"/>
                    </a:lnTo>
                    <a:lnTo>
                      <a:pt x="45" y="142"/>
                    </a:lnTo>
                    <a:lnTo>
                      <a:pt x="38" y="135"/>
                    </a:lnTo>
                    <a:lnTo>
                      <a:pt x="32" y="126"/>
                    </a:lnTo>
                    <a:lnTo>
                      <a:pt x="26" y="117"/>
                    </a:lnTo>
                    <a:lnTo>
                      <a:pt x="21" y="107"/>
                    </a:lnTo>
                    <a:lnTo>
                      <a:pt x="17" y="98"/>
                    </a:lnTo>
                    <a:lnTo>
                      <a:pt x="14" y="86"/>
                    </a:lnTo>
                    <a:lnTo>
                      <a:pt x="11" y="75"/>
                    </a:lnTo>
                    <a:lnTo>
                      <a:pt x="10" y="63"/>
                    </a:lnTo>
                    <a:lnTo>
                      <a:pt x="9" y="51"/>
                    </a:lnTo>
                    <a:lnTo>
                      <a:pt x="9" y="44"/>
                    </a:lnTo>
                    <a:lnTo>
                      <a:pt x="10" y="38"/>
                    </a:lnTo>
                    <a:lnTo>
                      <a:pt x="11" y="32"/>
                    </a:lnTo>
                    <a:lnTo>
                      <a:pt x="12" y="24"/>
                    </a:lnTo>
                    <a:lnTo>
                      <a:pt x="13" y="18"/>
                    </a:lnTo>
                    <a:lnTo>
                      <a:pt x="14" y="12"/>
                    </a:lnTo>
                    <a:lnTo>
                      <a:pt x="16" y="6"/>
                    </a:lnTo>
                    <a:lnTo>
                      <a:pt x="18" y="0"/>
                    </a:lnTo>
                    <a:lnTo>
                      <a:pt x="16" y="3"/>
                    </a:lnTo>
                    <a:lnTo>
                      <a:pt x="15" y="5"/>
                    </a:lnTo>
                    <a:lnTo>
                      <a:pt x="13" y="6"/>
                    </a:lnTo>
                    <a:lnTo>
                      <a:pt x="11" y="9"/>
                    </a:lnTo>
                    <a:lnTo>
                      <a:pt x="9" y="11"/>
                    </a:lnTo>
                    <a:lnTo>
                      <a:pt x="7" y="14"/>
                    </a:lnTo>
                    <a:lnTo>
                      <a:pt x="5" y="16"/>
                    </a:ln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F6C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Freeform 139"/>
              <p:cNvSpPr>
                <a:spLocks/>
              </p:cNvSpPr>
              <p:nvPr/>
            </p:nvSpPr>
            <p:spPr bwMode="auto">
              <a:xfrm>
                <a:off x="1141" y="2650"/>
                <a:ext cx="42" cy="30"/>
              </a:xfrm>
              <a:custGeom>
                <a:avLst/>
                <a:gdLst>
                  <a:gd name="T0" fmla="*/ 4 w 209"/>
                  <a:gd name="T1" fmla="*/ 21 h 181"/>
                  <a:gd name="T2" fmla="*/ 2 w 209"/>
                  <a:gd name="T3" fmla="*/ 31 h 181"/>
                  <a:gd name="T4" fmla="*/ 1 w 209"/>
                  <a:gd name="T5" fmla="*/ 41 h 181"/>
                  <a:gd name="T6" fmla="*/ 0 w 209"/>
                  <a:gd name="T7" fmla="*/ 52 h 181"/>
                  <a:gd name="T8" fmla="*/ 0 w 209"/>
                  <a:gd name="T9" fmla="*/ 71 h 181"/>
                  <a:gd name="T10" fmla="*/ 4 w 209"/>
                  <a:gd name="T11" fmla="*/ 95 h 181"/>
                  <a:gd name="T12" fmla="*/ 12 w 209"/>
                  <a:gd name="T13" fmla="*/ 117 h 181"/>
                  <a:gd name="T14" fmla="*/ 23 w 209"/>
                  <a:gd name="T15" fmla="*/ 137 h 181"/>
                  <a:gd name="T16" fmla="*/ 37 w 209"/>
                  <a:gd name="T17" fmla="*/ 154 h 181"/>
                  <a:gd name="T18" fmla="*/ 54 w 209"/>
                  <a:gd name="T19" fmla="*/ 167 h 181"/>
                  <a:gd name="T20" fmla="*/ 72 w 209"/>
                  <a:gd name="T21" fmla="*/ 176 h 181"/>
                  <a:gd name="T22" fmla="*/ 94 w 209"/>
                  <a:gd name="T23" fmla="*/ 181 h 181"/>
                  <a:gd name="T24" fmla="*/ 115 w 209"/>
                  <a:gd name="T25" fmla="*/ 181 h 181"/>
                  <a:gd name="T26" fmla="*/ 135 w 209"/>
                  <a:gd name="T27" fmla="*/ 176 h 181"/>
                  <a:gd name="T28" fmla="*/ 153 w 209"/>
                  <a:gd name="T29" fmla="*/ 167 h 181"/>
                  <a:gd name="T30" fmla="*/ 169 w 209"/>
                  <a:gd name="T31" fmla="*/ 154 h 181"/>
                  <a:gd name="T32" fmla="*/ 183 w 209"/>
                  <a:gd name="T33" fmla="*/ 138 h 181"/>
                  <a:gd name="T34" fmla="*/ 194 w 209"/>
                  <a:gd name="T35" fmla="*/ 118 h 181"/>
                  <a:gd name="T36" fmla="*/ 203 w 209"/>
                  <a:gd name="T37" fmla="*/ 96 h 181"/>
                  <a:gd name="T38" fmla="*/ 208 w 209"/>
                  <a:gd name="T39" fmla="*/ 72 h 181"/>
                  <a:gd name="T40" fmla="*/ 207 w 209"/>
                  <a:gd name="T41" fmla="*/ 57 h 181"/>
                  <a:gd name="T42" fmla="*/ 205 w 209"/>
                  <a:gd name="T43" fmla="*/ 52 h 181"/>
                  <a:gd name="T44" fmla="*/ 202 w 209"/>
                  <a:gd name="T45" fmla="*/ 46 h 181"/>
                  <a:gd name="T46" fmla="*/ 200 w 209"/>
                  <a:gd name="T47" fmla="*/ 41 h 181"/>
                  <a:gd name="T48" fmla="*/ 197 w 209"/>
                  <a:gd name="T49" fmla="*/ 41 h 181"/>
                  <a:gd name="T50" fmla="*/ 198 w 209"/>
                  <a:gd name="T51" fmla="*/ 46 h 181"/>
                  <a:gd name="T52" fmla="*/ 198 w 209"/>
                  <a:gd name="T53" fmla="*/ 51 h 181"/>
                  <a:gd name="T54" fmla="*/ 200 w 209"/>
                  <a:gd name="T55" fmla="*/ 55 h 181"/>
                  <a:gd name="T56" fmla="*/ 198 w 209"/>
                  <a:gd name="T57" fmla="*/ 70 h 181"/>
                  <a:gd name="T58" fmla="*/ 194 w 209"/>
                  <a:gd name="T59" fmla="*/ 91 h 181"/>
                  <a:gd name="T60" fmla="*/ 187 w 209"/>
                  <a:gd name="T61" fmla="*/ 112 h 181"/>
                  <a:gd name="T62" fmla="*/ 177 w 209"/>
                  <a:gd name="T63" fmla="*/ 130 h 181"/>
                  <a:gd name="T64" fmla="*/ 164 w 209"/>
                  <a:gd name="T65" fmla="*/ 145 h 181"/>
                  <a:gd name="T66" fmla="*/ 149 w 209"/>
                  <a:gd name="T67" fmla="*/ 157 h 181"/>
                  <a:gd name="T68" fmla="*/ 132 w 209"/>
                  <a:gd name="T69" fmla="*/ 166 h 181"/>
                  <a:gd name="T70" fmla="*/ 114 w 209"/>
                  <a:gd name="T71" fmla="*/ 170 h 181"/>
                  <a:gd name="T72" fmla="*/ 94 w 209"/>
                  <a:gd name="T73" fmla="*/ 170 h 181"/>
                  <a:gd name="T74" fmla="*/ 76 w 209"/>
                  <a:gd name="T75" fmla="*/ 166 h 181"/>
                  <a:gd name="T76" fmla="*/ 58 w 209"/>
                  <a:gd name="T77" fmla="*/ 157 h 181"/>
                  <a:gd name="T78" fmla="*/ 43 w 209"/>
                  <a:gd name="T79" fmla="*/ 145 h 181"/>
                  <a:gd name="T80" fmla="*/ 30 w 209"/>
                  <a:gd name="T81" fmla="*/ 130 h 181"/>
                  <a:gd name="T82" fmla="*/ 20 w 209"/>
                  <a:gd name="T83" fmla="*/ 112 h 181"/>
                  <a:gd name="T84" fmla="*/ 13 w 209"/>
                  <a:gd name="T85" fmla="*/ 91 h 181"/>
                  <a:gd name="T86" fmla="*/ 9 w 209"/>
                  <a:gd name="T87" fmla="*/ 70 h 181"/>
                  <a:gd name="T88" fmla="*/ 9 w 209"/>
                  <a:gd name="T89" fmla="*/ 49 h 181"/>
                  <a:gd name="T90" fmla="*/ 11 w 209"/>
                  <a:gd name="T91" fmla="*/ 35 h 181"/>
                  <a:gd name="T92" fmla="*/ 14 w 209"/>
                  <a:gd name="T93" fmla="*/ 21 h 181"/>
                  <a:gd name="T94" fmla="*/ 19 w 209"/>
                  <a:gd name="T95" fmla="*/ 6 h 181"/>
                  <a:gd name="T96" fmla="*/ 20 w 209"/>
                  <a:gd name="T97" fmla="*/ 1 h 181"/>
                  <a:gd name="T98" fmla="*/ 16 w 209"/>
                  <a:gd name="T99" fmla="*/ 6 h 181"/>
                  <a:gd name="T100" fmla="*/ 12 w 209"/>
                  <a:gd name="T101" fmla="*/ 10 h 181"/>
                  <a:gd name="T102" fmla="*/ 8 w 209"/>
                  <a:gd name="T103" fmla="*/ 1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9" h="181">
                    <a:moveTo>
                      <a:pt x="6" y="16"/>
                    </a:moveTo>
                    <a:lnTo>
                      <a:pt x="4" y="21"/>
                    </a:lnTo>
                    <a:lnTo>
                      <a:pt x="3" y="25"/>
                    </a:lnTo>
                    <a:lnTo>
                      <a:pt x="2" y="31"/>
                    </a:lnTo>
                    <a:lnTo>
                      <a:pt x="1" y="36"/>
                    </a:lnTo>
                    <a:lnTo>
                      <a:pt x="1" y="41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71"/>
                    </a:lnTo>
                    <a:lnTo>
                      <a:pt x="2" y="83"/>
                    </a:lnTo>
                    <a:lnTo>
                      <a:pt x="4" y="95"/>
                    </a:lnTo>
                    <a:lnTo>
                      <a:pt x="8" y="106"/>
                    </a:lnTo>
                    <a:lnTo>
                      <a:pt x="12" y="117"/>
                    </a:lnTo>
                    <a:lnTo>
                      <a:pt x="17" y="127"/>
                    </a:lnTo>
                    <a:lnTo>
                      <a:pt x="23" y="137"/>
                    </a:lnTo>
                    <a:lnTo>
                      <a:pt x="30" y="145"/>
                    </a:lnTo>
                    <a:lnTo>
                      <a:pt x="37" y="154"/>
                    </a:lnTo>
                    <a:lnTo>
                      <a:pt x="45" y="161"/>
                    </a:lnTo>
                    <a:lnTo>
                      <a:pt x="54" y="167"/>
                    </a:lnTo>
                    <a:lnTo>
                      <a:pt x="63" y="172"/>
                    </a:lnTo>
                    <a:lnTo>
                      <a:pt x="72" y="176"/>
                    </a:lnTo>
                    <a:lnTo>
                      <a:pt x="83" y="179"/>
                    </a:lnTo>
                    <a:lnTo>
                      <a:pt x="94" y="181"/>
                    </a:lnTo>
                    <a:lnTo>
                      <a:pt x="104" y="181"/>
                    </a:lnTo>
                    <a:lnTo>
                      <a:pt x="115" y="181"/>
                    </a:lnTo>
                    <a:lnTo>
                      <a:pt x="125" y="179"/>
                    </a:lnTo>
                    <a:lnTo>
                      <a:pt x="135" y="176"/>
                    </a:lnTo>
                    <a:lnTo>
                      <a:pt x="144" y="173"/>
                    </a:lnTo>
                    <a:lnTo>
                      <a:pt x="153" y="167"/>
                    </a:lnTo>
                    <a:lnTo>
                      <a:pt x="161" y="161"/>
                    </a:lnTo>
                    <a:lnTo>
                      <a:pt x="169" y="154"/>
                    </a:lnTo>
                    <a:lnTo>
                      <a:pt x="177" y="146"/>
                    </a:lnTo>
                    <a:lnTo>
                      <a:pt x="183" y="138"/>
                    </a:lnTo>
                    <a:lnTo>
                      <a:pt x="189" y="129"/>
                    </a:lnTo>
                    <a:lnTo>
                      <a:pt x="194" y="118"/>
                    </a:lnTo>
                    <a:lnTo>
                      <a:pt x="200" y="107"/>
                    </a:lnTo>
                    <a:lnTo>
                      <a:pt x="203" y="96"/>
                    </a:lnTo>
                    <a:lnTo>
                      <a:pt x="206" y="84"/>
                    </a:lnTo>
                    <a:lnTo>
                      <a:pt x="208" y="72"/>
                    </a:lnTo>
                    <a:lnTo>
                      <a:pt x="209" y="60"/>
                    </a:lnTo>
                    <a:lnTo>
                      <a:pt x="207" y="57"/>
                    </a:lnTo>
                    <a:lnTo>
                      <a:pt x="206" y="54"/>
                    </a:lnTo>
                    <a:lnTo>
                      <a:pt x="205" y="52"/>
                    </a:lnTo>
                    <a:lnTo>
                      <a:pt x="204" y="49"/>
                    </a:lnTo>
                    <a:lnTo>
                      <a:pt x="202" y="46"/>
                    </a:lnTo>
                    <a:lnTo>
                      <a:pt x="201" y="43"/>
                    </a:lnTo>
                    <a:lnTo>
                      <a:pt x="200" y="41"/>
                    </a:lnTo>
                    <a:lnTo>
                      <a:pt x="197" y="39"/>
                    </a:lnTo>
                    <a:lnTo>
                      <a:pt x="197" y="41"/>
                    </a:lnTo>
                    <a:lnTo>
                      <a:pt x="198" y="43"/>
                    </a:lnTo>
                    <a:lnTo>
                      <a:pt x="198" y="46"/>
                    </a:lnTo>
                    <a:lnTo>
                      <a:pt x="198" y="48"/>
                    </a:lnTo>
                    <a:lnTo>
                      <a:pt x="198" y="51"/>
                    </a:lnTo>
                    <a:lnTo>
                      <a:pt x="198" y="53"/>
                    </a:lnTo>
                    <a:lnTo>
                      <a:pt x="200" y="55"/>
                    </a:lnTo>
                    <a:lnTo>
                      <a:pt x="200" y="58"/>
                    </a:lnTo>
                    <a:lnTo>
                      <a:pt x="198" y="70"/>
                    </a:lnTo>
                    <a:lnTo>
                      <a:pt x="197" y="81"/>
                    </a:lnTo>
                    <a:lnTo>
                      <a:pt x="194" y="91"/>
                    </a:lnTo>
                    <a:lnTo>
                      <a:pt x="191" y="102"/>
                    </a:lnTo>
                    <a:lnTo>
                      <a:pt x="187" y="112"/>
                    </a:lnTo>
                    <a:lnTo>
                      <a:pt x="182" y="121"/>
                    </a:lnTo>
                    <a:lnTo>
                      <a:pt x="177" y="130"/>
                    </a:lnTo>
                    <a:lnTo>
                      <a:pt x="171" y="138"/>
                    </a:lnTo>
                    <a:lnTo>
                      <a:pt x="164" y="145"/>
                    </a:lnTo>
                    <a:lnTo>
                      <a:pt x="157" y="151"/>
                    </a:lnTo>
                    <a:lnTo>
                      <a:pt x="149" y="157"/>
                    </a:lnTo>
                    <a:lnTo>
                      <a:pt x="141" y="162"/>
                    </a:lnTo>
                    <a:lnTo>
                      <a:pt x="132" y="166"/>
                    </a:lnTo>
                    <a:lnTo>
                      <a:pt x="123" y="169"/>
                    </a:lnTo>
                    <a:lnTo>
                      <a:pt x="114" y="170"/>
                    </a:lnTo>
                    <a:lnTo>
                      <a:pt x="104" y="170"/>
                    </a:lnTo>
                    <a:lnTo>
                      <a:pt x="94" y="170"/>
                    </a:lnTo>
                    <a:lnTo>
                      <a:pt x="85" y="169"/>
                    </a:lnTo>
                    <a:lnTo>
                      <a:pt x="76" y="166"/>
                    </a:lnTo>
                    <a:lnTo>
                      <a:pt x="66" y="162"/>
                    </a:lnTo>
                    <a:lnTo>
                      <a:pt x="58" y="157"/>
                    </a:lnTo>
                    <a:lnTo>
                      <a:pt x="50" y="151"/>
                    </a:lnTo>
                    <a:lnTo>
                      <a:pt x="43" y="145"/>
                    </a:lnTo>
                    <a:lnTo>
                      <a:pt x="36" y="138"/>
                    </a:lnTo>
                    <a:lnTo>
                      <a:pt x="30" y="130"/>
                    </a:lnTo>
                    <a:lnTo>
                      <a:pt x="25" y="121"/>
                    </a:lnTo>
                    <a:lnTo>
                      <a:pt x="20" y="112"/>
                    </a:lnTo>
                    <a:lnTo>
                      <a:pt x="16" y="102"/>
                    </a:lnTo>
                    <a:lnTo>
                      <a:pt x="13" y="91"/>
                    </a:lnTo>
                    <a:lnTo>
                      <a:pt x="11" y="81"/>
                    </a:lnTo>
                    <a:lnTo>
                      <a:pt x="9" y="70"/>
                    </a:lnTo>
                    <a:lnTo>
                      <a:pt x="9" y="58"/>
                    </a:lnTo>
                    <a:lnTo>
                      <a:pt x="9" y="49"/>
                    </a:lnTo>
                    <a:lnTo>
                      <a:pt x="10" y="42"/>
                    </a:lnTo>
                    <a:lnTo>
                      <a:pt x="11" y="35"/>
                    </a:lnTo>
                    <a:lnTo>
                      <a:pt x="12" y="28"/>
                    </a:lnTo>
                    <a:lnTo>
                      <a:pt x="14" y="21"/>
                    </a:lnTo>
                    <a:lnTo>
                      <a:pt x="16" y="13"/>
                    </a:lnTo>
                    <a:lnTo>
                      <a:pt x="19" y="6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14" y="7"/>
                    </a:lnTo>
                    <a:lnTo>
                      <a:pt x="12" y="10"/>
                    </a:lnTo>
                    <a:lnTo>
                      <a:pt x="10" y="12"/>
                    </a:lnTo>
                    <a:lnTo>
                      <a:pt x="8" y="13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Freeform 140"/>
              <p:cNvSpPr>
                <a:spLocks/>
              </p:cNvSpPr>
              <p:nvPr/>
            </p:nvSpPr>
            <p:spPr bwMode="auto">
              <a:xfrm>
                <a:off x="1142" y="2649"/>
                <a:ext cx="40" cy="30"/>
              </a:xfrm>
              <a:custGeom>
                <a:avLst/>
                <a:gdLst>
                  <a:gd name="T0" fmla="*/ 200 w 200"/>
                  <a:gd name="T1" fmla="*/ 64 h 183"/>
                  <a:gd name="T2" fmla="*/ 200 w 200"/>
                  <a:gd name="T3" fmla="*/ 61 h 183"/>
                  <a:gd name="T4" fmla="*/ 200 w 200"/>
                  <a:gd name="T5" fmla="*/ 59 h 183"/>
                  <a:gd name="T6" fmla="*/ 200 w 200"/>
                  <a:gd name="T7" fmla="*/ 58 h 183"/>
                  <a:gd name="T8" fmla="*/ 198 w 200"/>
                  <a:gd name="T9" fmla="*/ 53 h 183"/>
                  <a:gd name="T10" fmla="*/ 196 w 200"/>
                  <a:gd name="T11" fmla="*/ 48 h 183"/>
                  <a:gd name="T12" fmla="*/ 192 w 200"/>
                  <a:gd name="T13" fmla="*/ 42 h 183"/>
                  <a:gd name="T14" fmla="*/ 188 w 200"/>
                  <a:gd name="T15" fmla="*/ 37 h 183"/>
                  <a:gd name="T16" fmla="*/ 187 w 200"/>
                  <a:gd name="T17" fmla="*/ 38 h 183"/>
                  <a:gd name="T18" fmla="*/ 189 w 200"/>
                  <a:gd name="T19" fmla="*/ 46 h 183"/>
                  <a:gd name="T20" fmla="*/ 190 w 200"/>
                  <a:gd name="T21" fmla="*/ 53 h 183"/>
                  <a:gd name="T22" fmla="*/ 190 w 200"/>
                  <a:gd name="T23" fmla="*/ 61 h 183"/>
                  <a:gd name="T24" fmla="*/ 190 w 200"/>
                  <a:gd name="T25" fmla="*/ 76 h 183"/>
                  <a:gd name="T26" fmla="*/ 186 w 200"/>
                  <a:gd name="T27" fmla="*/ 97 h 183"/>
                  <a:gd name="T28" fmla="*/ 179 w 200"/>
                  <a:gd name="T29" fmla="*/ 116 h 183"/>
                  <a:gd name="T30" fmla="*/ 169 w 200"/>
                  <a:gd name="T31" fmla="*/ 133 h 183"/>
                  <a:gd name="T32" fmla="*/ 157 w 200"/>
                  <a:gd name="T33" fmla="*/ 147 h 183"/>
                  <a:gd name="T34" fmla="*/ 143 w 200"/>
                  <a:gd name="T35" fmla="*/ 159 h 183"/>
                  <a:gd name="T36" fmla="*/ 127 w 200"/>
                  <a:gd name="T37" fmla="*/ 168 h 183"/>
                  <a:gd name="T38" fmla="*/ 109 w 200"/>
                  <a:gd name="T39" fmla="*/ 173 h 183"/>
                  <a:gd name="T40" fmla="*/ 91 w 200"/>
                  <a:gd name="T41" fmla="*/ 173 h 183"/>
                  <a:gd name="T42" fmla="*/ 73 w 200"/>
                  <a:gd name="T43" fmla="*/ 168 h 183"/>
                  <a:gd name="T44" fmla="*/ 56 w 200"/>
                  <a:gd name="T45" fmla="*/ 159 h 183"/>
                  <a:gd name="T46" fmla="*/ 42 w 200"/>
                  <a:gd name="T47" fmla="*/ 147 h 183"/>
                  <a:gd name="T48" fmla="*/ 30 w 200"/>
                  <a:gd name="T49" fmla="*/ 133 h 183"/>
                  <a:gd name="T50" fmla="*/ 20 w 200"/>
                  <a:gd name="T51" fmla="*/ 116 h 183"/>
                  <a:gd name="T52" fmla="*/ 13 w 200"/>
                  <a:gd name="T53" fmla="*/ 97 h 183"/>
                  <a:gd name="T54" fmla="*/ 10 w 200"/>
                  <a:gd name="T55" fmla="*/ 76 h 183"/>
                  <a:gd name="T56" fmla="*/ 9 w 200"/>
                  <a:gd name="T57" fmla="*/ 55 h 183"/>
                  <a:gd name="T58" fmla="*/ 12 w 200"/>
                  <a:gd name="T59" fmla="*/ 38 h 183"/>
                  <a:gd name="T60" fmla="*/ 16 w 200"/>
                  <a:gd name="T61" fmla="*/ 22 h 183"/>
                  <a:gd name="T62" fmla="*/ 23 w 200"/>
                  <a:gd name="T63" fmla="*/ 7 h 183"/>
                  <a:gd name="T64" fmla="*/ 25 w 200"/>
                  <a:gd name="T65" fmla="*/ 1 h 183"/>
                  <a:gd name="T66" fmla="*/ 20 w 200"/>
                  <a:gd name="T67" fmla="*/ 5 h 183"/>
                  <a:gd name="T68" fmla="*/ 16 w 200"/>
                  <a:gd name="T69" fmla="*/ 8 h 183"/>
                  <a:gd name="T70" fmla="*/ 11 w 200"/>
                  <a:gd name="T71" fmla="*/ 13 h 183"/>
                  <a:gd name="T72" fmla="*/ 7 w 200"/>
                  <a:gd name="T73" fmla="*/ 20 h 183"/>
                  <a:gd name="T74" fmla="*/ 4 w 200"/>
                  <a:gd name="T75" fmla="*/ 32 h 183"/>
                  <a:gd name="T76" fmla="*/ 2 w 200"/>
                  <a:gd name="T77" fmla="*/ 46 h 183"/>
                  <a:gd name="T78" fmla="*/ 0 w 200"/>
                  <a:gd name="T79" fmla="*/ 58 h 183"/>
                  <a:gd name="T80" fmla="*/ 1 w 200"/>
                  <a:gd name="T81" fmla="*/ 77 h 183"/>
                  <a:gd name="T82" fmla="*/ 5 w 200"/>
                  <a:gd name="T83" fmla="*/ 100 h 183"/>
                  <a:gd name="T84" fmla="*/ 12 w 200"/>
                  <a:gd name="T85" fmla="*/ 121 h 183"/>
                  <a:gd name="T86" fmla="*/ 23 w 200"/>
                  <a:gd name="T87" fmla="*/ 140 h 183"/>
                  <a:gd name="T88" fmla="*/ 36 w 200"/>
                  <a:gd name="T89" fmla="*/ 156 h 183"/>
                  <a:gd name="T90" fmla="*/ 52 w 200"/>
                  <a:gd name="T91" fmla="*/ 169 h 183"/>
                  <a:gd name="T92" fmla="*/ 70 w 200"/>
                  <a:gd name="T93" fmla="*/ 179 h 183"/>
                  <a:gd name="T94" fmla="*/ 90 w 200"/>
                  <a:gd name="T95" fmla="*/ 182 h 183"/>
                  <a:gd name="T96" fmla="*/ 110 w 200"/>
                  <a:gd name="T97" fmla="*/ 182 h 183"/>
                  <a:gd name="T98" fmla="*/ 130 w 200"/>
                  <a:gd name="T99" fmla="*/ 179 h 183"/>
                  <a:gd name="T100" fmla="*/ 147 w 200"/>
                  <a:gd name="T101" fmla="*/ 169 h 183"/>
                  <a:gd name="T102" fmla="*/ 163 w 200"/>
                  <a:gd name="T103" fmla="*/ 156 h 183"/>
                  <a:gd name="T104" fmla="*/ 176 w 200"/>
                  <a:gd name="T105" fmla="*/ 140 h 183"/>
                  <a:gd name="T106" fmla="*/ 187 w 200"/>
                  <a:gd name="T107" fmla="*/ 121 h 183"/>
                  <a:gd name="T108" fmla="*/ 196 w 200"/>
                  <a:gd name="T109" fmla="*/ 100 h 183"/>
                  <a:gd name="T110" fmla="*/ 200 w 200"/>
                  <a:gd name="T111" fmla="*/ 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00" h="183">
                    <a:moveTo>
                      <a:pt x="200" y="65"/>
                    </a:moveTo>
                    <a:lnTo>
                      <a:pt x="200" y="64"/>
                    </a:lnTo>
                    <a:lnTo>
                      <a:pt x="200" y="62"/>
                    </a:lnTo>
                    <a:lnTo>
                      <a:pt x="200" y="61"/>
                    </a:lnTo>
                    <a:lnTo>
                      <a:pt x="200" y="60"/>
                    </a:lnTo>
                    <a:lnTo>
                      <a:pt x="200" y="59"/>
                    </a:lnTo>
                    <a:lnTo>
                      <a:pt x="200" y="58"/>
                    </a:lnTo>
                    <a:lnTo>
                      <a:pt x="200" y="58"/>
                    </a:lnTo>
                    <a:lnTo>
                      <a:pt x="200" y="56"/>
                    </a:lnTo>
                    <a:lnTo>
                      <a:pt x="198" y="53"/>
                    </a:lnTo>
                    <a:lnTo>
                      <a:pt x="197" y="50"/>
                    </a:lnTo>
                    <a:lnTo>
                      <a:pt x="196" y="48"/>
                    </a:lnTo>
                    <a:lnTo>
                      <a:pt x="193" y="46"/>
                    </a:lnTo>
                    <a:lnTo>
                      <a:pt x="192" y="42"/>
                    </a:lnTo>
                    <a:lnTo>
                      <a:pt x="190" y="40"/>
                    </a:lnTo>
                    <a:lnTo>
                      <a:pt x="188" y="37"/>
                    </a:lnTo>
                    <a:lnTo>
                      <a:pt x="187" y="35"/>
                    </a:lnTo>
                    <a:lnTo>
                      <a:pt x="187" y="38"/>
                    </a:lnTo>
                    <a:lnTo>
                      <a:pt x="188" y="42"/>
                    </a:lnTo>
                    <a:lnTo>
                      <a:pt x="189" y="46"/>
                    </a:lnTo>
                    <a:lnTo>
                      <a:pt x="189" y="49"/>
                    </a:lnTo>
                    <a:lnTo>
                      <a:pt x="190" y="53"/>
                    </a:lnTo>
                    <a:lnTo>
                      <a:pt x="190" y="58"/>
                    </a:lnTo>
                    <a:lnTo>
                      <a:pt x="190" y="61"/>
                    </a:lnTo>
                    <a:lnTo>
                      <a:pt x="190" y="65"/>
                    </a:lnTo>
                    <a:lnTo>
                      <a:pt x="190" y="76"/>
                    </a:lnTo>
                    <a:lnTo>
                      <a:pt x="188" y="86"/>
                    </a:lnTo>
                    <a:lnTo>
                      <a:pt x="186" y="97"/>
                    </a:lnTo>
                    <a:lnTo>
                      <a:pt x="183" y="107"/>
                    </a:lnTo>
                    <a:lnTo>
                      <a:pt x="179" y="116"/>
                    </a:lnTo>
                    <a:lnTo>
                      <a:pt x="175" y="125"/>
                    </a:lnTo>
                    <a:lnTo>
                      <a:pt x="169" y="133"/>
                    </a:lnTo>
                    <a:lnTo>
                      <a:pt x="164" y="142"/>
                    </a:lnTo>
                    <a:lnTo>
                      <a:pt x="157" y="147"/>
                    </a:lnTo>
                    <a:lnTo>
                      <a:pt x="150" y="155"/>
                    </a:lnTo>
                    <a:lnTo>
                      <a:pt x="143" y="159"/>
                    </a:lnTo>
                    <a:lnTo>
                      <a:pt x="135" y="164"/>
                    </a:lnTo>
                    <a:lnTo>
                      <a:pt x="127" y="168"/>
                    </a:lnTo>
                    <a:lnTo>
                      <a:pt x="118" y="170"/>
                    </a:lnTo>
                    <a:lnTo>
                      <a:pt x="109" y="173"/>
                    </a:lnTo>
                    <a:lnTo>
                      <a:pt x="100" y="173"/>
                    </a:lnTo>
                    <a:lnTo>
                      <a:pt x="91" y="173"/>
                    </a:lnTo>
                    <a:lnTo>
                      <a:pt x="82" y="170"/>
                    </a:lnTo>
                    <a:lnTo>
                      <a:pt x="73" y="168"/>
                    </a:lnTo>
                    <a:lnTo>
                      <a:pt x="64" y="164"/>
                    </a:lnTo>
                    <a:lnTo>
                      <a:pt x="56" y="159"/>
                    </a:lnTo>
                    <a:lnTo>
                      <a:pt x="49" y="155"/>
                    </a:lnTo>
                    <a:lnTo>
                      <a:pt x="42" y="147"/>
                    </a:lnTo>
                    <a:lnTo>
                      <a:pt x="36" y="142"/>
                    </a:lnTo>
                    <a:lnTo>
                      <a:pt x="30" y="133"/>
                    </a:lnTo>
                    <a:lnTo>
                      <a:pt x="25" y="125"/>
                    </a:lnTo>
                    <a:lnTo>
                      <a:pt x="20" y="116"/>
                    </a:lnTo>
                    <a:lnTo>
                      <a:pt x="16" y="107"/>
                    </a:lnTo>
                    <a:lnTo>
                      <a:pt x="13" y="97"/>
                    </a:lnTo>
                    <a:lnTo>
                      <a:pt x="11" y="86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9" y="55"/>
                    </a:lnTo>
                    <a:lnTo>
                      <a:pt x="10" y="47"/>
                    </a:lnTo>
                    <a:lnTo>
                      <a:pt x="12" y="38"/>
                    </a:lnTo>
                    <a:lnTo>
                      <a:pt x="14" y="30"/>
                    </a:lnTo>
                    <a:lnTo>
                      <a:pt x="16" y="22"/>
                    </a:lnTo>
                    <a:lnTo>
                      <a:pt x="20" y="14"/>
                    </a:lnTo>
                    <a:lnTo>
                      <a:pt x="23" y="7"/>
                    </a:lnTo>
                    <a:lnTo>
                      <a:pt x="27" y="0"/>
                    </a:lnTo>
                    <a:lnTo>
                      <a:pt x="25" y="1"/>
                    </a:lnTo>
                    <a:lnTo>
                      <a:pt x="22" y="4"/>
                    </a:lnTo>
                    <a:lnTo>
                      <a:pt x="20" y="5"/>
                    </a:lnTo>
                    <a:lnTo>
                      <a:pt x="18" y="7"/>
                    </a:lnTo>
                    <a:lnTo>
                      <a:pt x="16" y="8"/>
                    </a:lnTo>
                    <a:lnTo>
                      <a:pt x="14" y="11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7" y="20"/>
                    </a:lnTo>
                    <a:lnTo>
                      <a:pt x="5" y="26"/>
                    </a:lnTo>
                    <a:lnTo>
                      <a:pt x="4" y="32"/>
                    </a:lnTo>
                    <a:lnTo>
                      <a:pt x="3" y="38"/>
                    </a:lnTo>
                    <a:lnTo>
                      <a:pt x="2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1" y="77"/>
                    </a:lnTo>
                    <a:lnTo>
                      <a:pt x="2" y="89"/>
                    </a:lnTo>
                    <a:lnTo>
                      <a:pt x="5" y="100"/>
                    </a:lnTo>
                    <a:lnTo>
                      <a:pt x="8" y="112"/>
                    </a:lnTo>
                    <a:lnTo>
                      <a:pt x="12" y="121"/>
                    </a:lnTo>
                    <a:lnTo>
                      <a:pt x="17" y="131"/>
                    </a:lnTo>
                    <a:lnTo>
                      <a:pt x="23" y="140"/>
                    </a:lnTo>
                    <a:lnTo>
                      <a:pt x="29" y="149"/>
                    </a:lnTo>
                    <a:lnTo>
                      <a:pt x="36" y="156"/>
                    </a:lnTo>
                    <a:lnTo>
                      <a:pt x="44" y="163"/>
                    </a:lnTo>
                    <a:lnTo>
                      <a:pt x="52" y="169"/>
                    </a:lnTo>
                    <a:lnTo>
                      <a:pt x="61" y="174"/>
                    </a:lnTo>
                    <a:lnTo>
                      <a:pt x="70" y="179"/>
                    </a:lnTo>
                    <a:lnTo>
                      <a:pt x="80" y="181"/>
                    </a:lnTo>
                    <a:lnTo>
                      <a:pt x="90" y="182"/>
                    </a:lnTo>
                    <a:lnTo>
                      <a:pt x="100" y="183"/>
                    </a:lnTo>
                    <a:lnTo>
                      <a:pt x="110" y="182"/>
                    </a:lnTo>
                    <a:lnTo>
                      <a:pt x="120" y="181"/>
                    </a:lnTo>
                    <a:lnTo>
                      <a:pt x="130" y="179"/>
                    </a:lnTo>
                    <a:lnTo>
                      <a:pt x="139" y="174"/>
                    </a:lnTo>
                    <a:lnTo>
                      <a:pt x="147" y="169"/>
                    </a:lnTo>
                    <a:lnTo>
                      <a:pt x="155" y="163"/>
                    </a:lnTo>
                    <a:lnTo>
                      <a:pt x="163" y="156"/>
                    </a:lnTo>
                    <a:lnTo>
                      <a:pt x="170" y="149"/>
                    </a:lnTo>
                    <a:lnTo>
                      <a:pt x="176" y="140"/>
                    </a:lnTo>
                    <a:lnTo>
                      <a:pt x="182" y="131"/>
                    </a:lnTo>
                    <a:lnTo>
                      <a:pt x="187" y="121"/>
                    </a:lnTo>
                    <a:lnTo>
                      <a:pt x="191" y="112"/>
                    </a:lnTo>
                    <a:lnTo>
                      <a:pt x="196" y="100"/>
                    </a:lnTo>
                    <a:lnTo>
                      <a:pt x="198" y="89"/>
                    </a:lnTo>
                    <a:lnTo>
                      <a:pt x="200" y="77"/>
                    </a:lnTo>
                    <a:lnTo>
                      <a:pt x="200" y="65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Freeform 141"/>
              <p:cNvSpPr>
                <a:spLocks/>
              </p:cNvSpPr>
              <p:nvPr/>
            </p:nvSpPr>
            <p:spPr bwMode="auto">
              <a:xfrm>
                <a:off x="1143" y="2648"/>
                <a:ext cx="38" cy="30"/>
              </a:xfrm>
              <a:custGeom>
                <a:avLst/>
                <a:gdLst>
                  <a:gd name="T0" fmla="*/ 191 w 191"/>
                  <a:gd name="T1" fmla="*/ 68 h 183"/>
                  <a:gd name="T2" fmla="*/ 189 w 191"/>
                  <a:gd name="T3" fmla="*/ 64 h 183"/>
                  <a:gd name="T4" fmla="*/ 189 w 191"/>
                  <a:gd name="T5" fmla="*/ 59 h 183"/>
                  <a:gd name="T6" fmla="*/ 188 w 191"/>
                  <a:gd name="T7" fmla="*/ 54 h 183"/>
                  <a:gd name="T8" fmla="*/ 187 w 191"/>
                  <a:gd name="T9" fmla="*/ 48 h 183"/>
                  <a:gd name="T10" fmla="*/ 183 w 191"/>
                  <a:gd name="T11" fmla="*/ 43 h 183"/>
                  <a:gd name="T12" fmla="*/ 179 w 191"/>
                  <a:gd name="T13" fmla="*/ 38 h 183"/>
                  <a:gd name="T14" fmla="*/ 176 w 191"/>
                  <a:gd name="T15" fmla="*/ 32 h 183"/>
                  <a:gd name="T16" fmla="*/ 175 w 191"/>
                  <a:gd name="T17" fmla="*/ 35 h 183"/>
                  <a:gd name="T18" fmla="*/ 178 w 191"/>
                  <a:gd name="T19" fmla="*/ 44 h 183"/>
                  <a:gd name="T20" fmla="*/ 180 w 191"/>
                  <a:gd name="T21" fmla="*/ 55 h 183"/>
                  <a:gd name="T22" fmla="*/ 180 w 191"/>
                  <a:gd name="T23" fmla="*/ 66 h 183"/>
                  <a:gd name="T24" fmla="*/ 180 w 191"/>
                  <a:gd name="T25" fmla="*/ 82 h 183"/>
                  <a:gd name="T26" fmla="*/ 177 w 191"/>
                  <a:gd name="T27" fmla="*/ 101 h 183"/>
                  <a:gd name="T28" fmla="*/ 170 w 191"/>
                  <a:gd name="T29" fmla="*/ 120 h 183"/>
                  <a:gd name="T30" fmla="*/ 161 w 191"/>
                  <a:gd name="T31" fmla="*/ 136 h 183"/>
                  <a:gd name="T32" fmla="*/ 149 w 191"/>
                  <a:gd name="T33" fmla="*/ 150 h 183"/>
                  <a:gd name="T34" fmla="*/ 136 w 191"/>
                  <a:gd name="T35" fmla="*/ 161 h 183"/>
                  <a:gd name="T36" fmla="*/ 121 w 191"/>
                  <a:gd name="T37" fmla="*/ 169 h 183"/>
                  <a:gd name="T38" fmla="*/ 104 w 191"/>
                  <a:gd name="T39" fmla="*/ 173 h 183"/>
                  <a:gd name="T40" fmla="*/ 86 w 191"/>
                  <a:gd name="T41" fmla="*/ 173 h 183"/>
                  <a:gd name="T42" fmla="*/ 70 w 191"/>
                  <a:gd name="T43" fmla="*/ 169 h 183"/>
                  <a:gd name="T44" fmla="*/ 53 w 191"/>
                  <a:gd name="T45" fmla="*/ 161 h 183"/>
                  <a:gd name="T46" fmla="*/ 40 w 191"/>
                  <a:gd name="T47" fmla="*/ 150 h 183"/>
                  <a:gd name="T48" fmla="*/ 28 w 191"/>
                  <a:gd name="T49" fmla="*/ 136 h 183"/>
                  <a:gd name="T50" fmla="*/ 19 w 191"/>
                  <a:gd name="T51" fmla="*/ 120 h 183"/>
                  <a:gd name="T52" fmla="*/ 12 w 191"/>
                  <a:gd name="T53" fmla="*/ 101 h 183"/>
                  <a:gd name="T54" fmla="*/ 9 w 191"/>
                  <a:gd name="T55" fmla="*/ 82 h 183"/>
                  <a:gd name="T56" fmla="*/ 9 w 191"/>
                  <a:gd name="T57" fmla="*/ 60 h 183"/>
                  <a:gd name="T58" fmla="*/ 12 w 191"/>
                  <a:gd name="T59" fmla="*/ 41 h 183"/>
                  <a:gd name="T60" fmla="*/ 18 w 191"/>
                  <a:gd name="T61" fmla="*/ 23 h 183"/>
                  <a:gd name="T62" fmla="*/ 27 w 191"/>
                  <a:gd name="T63" fmla="*/ 7 h 183"/>
                  <a:gd name="T64" fmla="*/ 30 w 191"/>
                  <a:gd name="T65" fmla="*/ 1 h 183"/>
                  <a:gd name="T66" fmla="*/ 25 w 191"/>
                  <a:gd name="T67" fmla="*/ 5 h 183"/>
                  <a:gd name="T68" fmla="*/ 20 w 191"/>
                  <a:gd name="T69" fmla="*/ 7 h 183"/>
                  <a:gd name="T70" fmla="*/ 15 w 191"/>
                  <a:gd name="T71" fmla="*/ 11 h 183"/>
                  <a:gd name="T72" fmla="*/ 10 w 191"/>
                  <a:gd name="T73" fmla="*/ 19 h 183"/>
                  <a:gd name="T74" fmla="*/ 5 w 191"/>
                  <a:gd name="T75" fmla="*/ 34 h 183"/>
                  <a:gd name="T76" fmla="*/ 2 w 191"/>
                  <a:gd name="T77" fmla="*/ 48 h 183"/>
                  <a:gd name="T78" fmla="*/ 0 w 191"/>
                  <a:gd name="T79" fmla="*/ 62 h 183"/>
                  <a:gd name="T80" fmla="*/ 0 w 191"/>
                  <a:gd name="T81" fmla="*/ 83 h 183"/>
                  <a:gd name="T82" fmla="*/ 4 w 191"/>
                  <a:gd name="T83" fmla="*/ 104 h 183"/>
                  <a:gd name="T84" fmla="*/ 11 w 191"/>
                  <a:gd name="T85" fmla="*/ 125 h 183"/>
                  <a:gd name="T86" fmla="*/ 21 w 191"/>
                  <a:gd name="T87" fmla="*/ 143 h 183"/>
                  <a:gd name="T88" fmla="*/ 34 w 191"/>
                  <a:gd name="T89" fmla="*/ 158 h 183"/>
                  <a:gd name="T90" fmla="*/ 49 w 191"/>
                  <a:gd name="T91" fmla="*/ 170 h 183"/>
                  <a:gd name="T92" fmla="*/ 67 w 191"/>
                  <a:gd name="T93" fmla="*/ 179 h 183"/>
                  <a:gd name="T94" fmla="*/ 85 w 191"/>
                  <a:gd name="T95" fmla="*/ 183 h 183"/>
                  <a:gd name="T96" fmla="*/ 105 w 191"/>
                  <a:gd name="T97" fmla="*/ 183 h 183"/>
                  <a:gd name="T98" fmla="*/ 123 w 191"/>
                  <a:gd name="T99" fmla="*/ 179 h 183"/>
                  <a:gd name="T100" fmla="*/ 140 w 191"/>
                  <a:gd name="T101" fmla="*/ 170 h 183"/>
                  <a:gd name="T102" fmla="*/ 155 w 191"/>
                  <a:gd name="T103" fmla="*/ 158 h 183"/>
                  <a:gd name="T104" fmla="*/ 168 w 191"/>
                  <a:gd name="T105" fmla="*/ 143 h 183"/>
                  <a:gd name="T106" fmla="*/ 178 w 191"/>
                  <a:gd name="T107" fmla="*/ 125 h 183"/>
                  <a:gd name="T108" fmla="*/ 185 w 191"/>
                  <a:gd name="T109" fmla="*/ 104 h 183"/>
                  <a:gd name="T110" fmla="*/ 189 w 191"/>
                  <a:gd name="T111" fmla="*/ 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1" h="183">
                    <a:moveTo>
                      <a:pt x="191" y="71"/>
                    </a:moveTo>
                    <a:lnTo>
                      <a:pt x="191" y="68"/>
                    </a:lnTo>
                    <a:lnTo>
                      <a:pt x="189" y="66"/>
                    </a:lnTo>
                    <a:lnTo>
                      <a:pt x="189" y="64"/>
                    </a:lnTo>
                    <a:lnTo>
                      <a:pt x="189" y="61"/>
                    </a:lnTo>
                    <a:lnTo>
                      <a:pt x="189" y="59"/>
                    </a:lnTo>
                    <a:lnTo>
                      <a:pt x="189" y="56"/>
                    </a:lnTo>
                    <a:lnTo>
                      <a:pt x="188" y="54"/>
                    </a:lnTo>
                    <a:lnTo>
                      <a:pt x="188" y="52"/>
                    </a:lnTo>
                    <a:lnTo>
                      <a:pt x="187" y="48"/>
                    </a:lnTo>
                    <a:lnTo>
                      <a:pt x="185" y="46"/>
                    </a:lnTo>
                    <a:lnTo>
                      <a:pt x="183" y="43"/>
                    </a:lnTo>
                    <a:lnTo>
                      <a:pt x="181" y="41"/>
                    </a:lnTo>
                    <a:lnTo>
                      <a:pt x="179" y="38"/>
                    </a:lnTo>
                    <a:lnTo>
                      <a:pt x="178" y="35"/>
                    </a:lnTo>
                    <a:lnTo>
                      <a:pt x="176" y="32"/>
                    </a:lnTo>
                    <a:lnTo>
                      <a:pt x="174" y="30"/>
                    </a:lnTo>
                    <a:lnTo>
                      <a:pt x="175" y="35"/>
                    </a:lnTo>
                    <a:lnTo>
                      <a:pt x="177" y="40"/>
                    </a:lnTo>
                    <a:lnTo>
                      <a:pt x="178" y="44"/>
                    </a:lnTo>
                    <a:lnTo>
                      <a:pt x="179" y="49"/>
                    </a:lnTo>
                    <a:lnTo>
                      <a:pt x="180" y="55"/>
                    </a:lnTo>
                    <a:lnTo>
                      <a:pt x="180" y="60"/>
                    </a:lnTo>
                    <a:lnTo>
                      <a:pt x="180" y="66"/>
                    </a:lnTo>
                    <a:lnTo>
                      <a:pt x="181" y="71"/>
                    </a:lnTo>
                    <a:lnTo>
                      <a:pt x="180" y="82"/>
                    </a:lnTo>
                    <a:lnTo>
                      <a:pt x="179" y="91"/>
                    </a:lnTo>
                    <a:lnTo>
                      <a:pt x="177" y="101"/>
                    </a:lnTo>
                    <a:lnTo>
                      <a:pt x="174" y="110"/>
                    </a:lnTo>
                    <a:lnTo>
                      <a:pt x="170" y="120"/>
                    </a:lnTo>
                    <a:lnTo>
                      <a:pt x="166" y="128"/>
                    </a:lnTo>
                    <a:lnTo>
                      <a:pt x="161" y="136"/>
                    </a:lnTo>
                    <a:lnTo>
                      <a:pt x="156" y="143"/>
                    </a:lnTo>
                    <a:lnTo>
                      <a:pt x="149" y="150"/>
                    </a:lnTo>
                    <a:lnTo>
                      <a:pt x="143" y="156"/>
                    </a:lnTo>
                    <a:lnTo>
                      <a:pt x="136" y="161"/>
                    </a:lnTo>
                    <a:lnTo>
                      <a:pt x="128" y="165"/>
                    </a:lnTo>
                    <a:lnTo>
                      <a:pt x="121" y="169"/>
                    </a:lnTo>
                    <a:lnTo>
                      <a:pt x="112" y="171"/>
                    </a:lnTo>
                    <a:lnTo>
                      <a:pt x="104" y="173"/>
                    </a:lnTo>
                    <a:lnTo>
                      <a:pt x="95" y="173"/>
                    </a:lnTo>
                    <a:lnTo>
                      <a:pt x="86" y="173"/>
                    </a:lnTo>
                    <a:lnTo>
                      <a:pt x="78" y="171"/>
                    </a:lnTo>
                    <a:lnTo>
                      <a:pt x="70" y="169"/>
                    </a:lnTo>
                    <a:lnTo>
                      <a:pt x="61" y="165"/>
                    </a:lnTo>
                    <a:lnTo>
                      <a:pt x="53" y="161"/>
                    </a:lnTo>
                    <a:lnTo>
                      <a:pt x="46" y="156"/>
                    </a:lnTo>
                    <a:lnTo>
                      <a:pt x="40" y="150"/>
                    </a:lnTo>
                    <a:lnTo>
                      <a:pt x="34" y="143"/>
                    </a:lnTo>
                    <a:lnTo>
                      <a:pt x="28" y="136"/>
                    </a:lnTo>
                    <a:lnTo>
                      <a:pt x="23" y="128"/>
                    </a:lnTo>
                    <a:lnTo>
                      <a:pt x="19" y="120"/>
                    </a:lnTo>
                    <a:lnTo>
                      <a:pt x="15" y="110"/>
                    </a:lnTo>
                    <a:lnTo>
                      <a:pt x="12" y="101"/>
                    </a:lnTo>
                    <a:lnTo>
                      <a:pt x="10" y="91"/>
                    </a:lnTo>
                    <a:lnTo>
                      <a:pt x="9" y="82"/>
                    </a:lnTo>
                    <a:lnTo>
                      <a:pt x="9" y="71"/>
                    </a:lnTo>
                    <a:lnTo>
                      <a:pt x="9" y="60"/>
                    </a:lnTo>
                    <a:lnTo>
                      <a:pt x="10" y="50"/>
                    </a:lnTo>
                    <a:lnTo>
                      <a:pt x="12" y="41"/>
                    </a:lnTo>
                    <a:lnTo>
                      <a:pt x="15" y="32"/>
                    </a:lnTo>
                    <a:lnTo>
                      <a:pt x="18" y="23"/>
                    </a:lnTo>
                    <a:lnTo>
                      <a:pt x="22" y="14"/>
                    </a:lnTo>
                    <a:lnTo>
                      <a:pt x="27" y="7"/>
                    </a:lnTo>
                    <a:lnTo>
                      <a:pt x="32" y="0"/>
                    </a:lnTo>
                    <a:lnTo>
                      <a:pt x="30" y="1"/>
                    </a:lnTo>
                    <a:lnTo>
                      <a:pt x="27" y="2"/>
                    </a:lnTo>
                    <a:lnTo>
                      <a:pt x="25" y="5"/>
                    </a:lnTo>
                    <a:lnTo>
                      <a:pt x="22" y="6"/>
                    </a:lnTo>
                    <a:lnTo>
                      <a:pt x="20" y="7"/>
                    </a:lnTo>
                    <a:lnTo>
                      <a:pt x="18" y="10"/>
                    </a:lnTo>
                    <a:lnTo>
                      <a:pt x="15" y="11"/>
                    </a:lnTo>
                    <a:lnTo>
                      <a:pt x="13" y="13"/>
                    </a:lnTo>
                    <a:lnTo>
                      <a:pt x="10" y="19"/>
                    </a:lnTo>
                    <a:lnTo>
                      <a:pt x="7" y="26"/>
                    </a:lnTo>
                    <a:lnTo>
                      <a:pt x="5" y="34"/>
                    </a:lnTo>
                    <a:lnTo>
                      <a:pt x="3" y="41"/>
                    </a:lnTo>
                    <a:lnTo>
                      <a:pt x="2" y="48"/>
                    </a:lnTo>
                    <a:lnTo>
                      <a:pt x="1" y="55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3"/>
                    </a:lnTo>
                    <a:lnTo>
                      <a:pt x="2" y="94"/>
                    </a:lnTo>
                    <a:lnTo>
                      <a:pt x="4" y="104"/>
                    </a:lnTo>
                    <a:lnTo>
                      <a:pt x="7" y="115"/>
                    </a:lnTo>
                    <a:lnTo>
                      <a:pt x="11" y="125"/>
                    </a:lnTo>
                    <a:lnTo>
                      <a:pt x="16" y="134"/>
                    </a:lnTo>
                    <a:lnTo>
                      <a:pt x="21" y="143"/>
                    </a:lnTo>
                    <a:lnTo>
                      <a:pt x="27" y="151"/>
                    </a:lnTo>
                    <a:lnTo>
                      <a:pt x="34" y="158"/>
                    </a:lnTo>
                    <a:lnTo>
                      <a:pt x="41" y="164"/>
                    </a:lnTo>
                    <a:lnTo>
                      <a:pt x="49" y="170"/>
                    </a:lnTo>
                    <a:lnTo>
                      <a:pt x="57" y="175"/>
                    </a:lnTo>
                    <a:lnTo>
                      <a:pt x="67" y="179"/>
                    </a:lnTo>
                    <a:lnTo>
                      <a:pt x="76" y="182"/>
                    </a:lnTo>
                    <a:lnTo>
                      <a:pt x="85" y="183"/>
                    </a:lnTo>
                    <a:lnTo>
                      <a:pt x="95" y="183"/>
                    </a:lnTo>
                    <a:lnTo>
                      <a:pt x="105" y="183"/>
                    </a:lnTo>
                    <a:lnTo>
                      <a:pt x="114" y="182"/>
                    </a:lnTo>
                    <a:lnTo>
                      <a:pt x="123" y="179"/>
                    </a:lnTo>
                    <a:lnTo>
                      <a:pt x="132" y="175"/>
                    </a:lnTo>
                    <a:lnTo>
                      <a:pt x="140" y="170"/>
                    </a:lnTo>
                    <a:lnTo>
                      <a:pt x="148" y="164"/>
                    </a:lnTo>
                    <a:lnTo>
                      <a:pt x="155" y="158"/>
                    </a:lnTo>
                    <a:lnTo>
                      <a:pt x="162" y="151"/>
                    </a:lnTo>
                    <a:lnTo>
                      <a:pt x="168" y="143"/>
                    </a:lnTo>
                    <a:lnTo>
                      <a:pt x="173" y="134"/>
                    </a:lnTo>
                    <a:lnTo>
                      <a:pt x="178" y="125"/>
                    </a:lnTo>
                    <a:lnTo>
                      <a:pt x="182" y="115"/>
                    </a:lnTo>
                    <a:lnTo>
                      <a:pt x="185" y="104"/>
                    </a:lnTo>
                    <a:lnTo>
                      <a:pt x="188" y="94"/>
                    </a:lnTo>
                    <a:lnTo>
                      <a:pt x="189" y="83"/>
                    </a:lnTo>
                    <a:lnTo>
                      <a:pt x="191" y="71"/>
                    </a:lnTo>
                    <a:close/>
                  </a:path>
                </a:pathLst>
              </a:custGeom>
              <a:solidFill>
                <a:srgbClr val="F7CD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Freeform 142"/>
              <p:cNvSpPr>
                <a:spLocks/>
              </p:cNvSpPr>
              <p:nvPr/>
            </p:nvSpPr>
            <p:spPr bwMode="auto">
              <a:xfrm>
                <a:off x="1143" y="2647"/>
                <a:ext cx="37" cy="30"/>
              </a:xfrm>
              <a:custGeom>
                <a:avLst/>
                <a:gdLst>
                  <a:gd name="T0" fmla="*/ 181 w 181"/>
                  <a:gd name="T1" fmla="*/ 73 h 185"/>
                  <a:gd name="T2" fmla="*/ 181 w 181"/>
                  <a:gd name="T3" fmla="*/ 65 h 185"/>
                  <a:gd name="T4" fmla="*/ 180 w 181"/>
                  <a:gd name="T5" fmla="*/ 58 h 185"/>
                  <a:gd name="T6" fmla="*/ 178 w 181"/>
                  <a:gd name="T7" fmla="*/ 50 h 185"/>
                  <a:gd name="T8" fmla="*/ 176 w 181"/>
                  <a:gd name="T9" fmla="*/ 44 h 185"/>
                  <a:gd name="T10" fmla="*/ 171 w 181"/>
                  <a:gd name="T11" fmla="*/ 38 h 185"/>
                  <a:gd name="T12" fmla="*/ 167 w 181"/>
                  <a:gd name="T13" fmla="*/ 34 h 185"/>
                  <a:gd name="T14" fmla="*/ 163 w 181"/>
                  <a:gd name="T15" fmla="*/ 29 h 185"/>
                  <a:gd name="T16" fmla="*/ 163 w 181"/>
                  <a:gd name="T17" fmla="*/ 31 h 185"/>
                  <a:gd name="T18" fmla="*/ 167 w 181"/>
                  <a:gd name="T19" fmla="*/ 43 h 185"/>
                  <a:gd name="T20" fmla="*/ 170 w 181"/>
                  <a:gd name="T21" fmla="*/ 56 h 185"/>
                  <a:gd name="T22" fmla="*/ 172 w 181"/>
                  <a:gd name="T23" fmla="*/ 70 h 185"/>
                  <a:gd name="T24" fmla="*/ 172 w 181"/>
                  <a:gd name="T25" fmla="*/ 86 h 185"/>
                  <a:gd name="T26" fmla="*/ 168 w 181"/>
                  <a:gd name="T27" fmla="*/ 106 h 185"/>
                  <a:gd name="T28" fmla="*/ 162 w 181"/>
                  <a:gd name="T29" fmla="*/ 124 h 185"/>
                  <a:gd name="T30" fmla="*/ 154 w 181"/>
                  <a:gd name="T31" fmla="*/ 139 h 185"/>
                  <a:gd name="T32" fmla="*/ 143 w 181"/>
                  <a:gd name="T33" fmla="*/ 151 h 185"/>
                  <a:gd name="T34" fmla="*/ 130 w 181"/>
                  <a:gd name="T35" fmla="*/ 162 h 185"/>
                  <a:gd name="T36" fmla="*/ 115 w 181"/>
                  <a:gd name="T37" fmla="*/ 169 h 185"/>
                  <a:gd name="T38" fmla="*/ 99 w 181"/>
                  <a:gd name="T39" fmla="*/ 174 h 185"/>
                  <a:gd name="T40" fmla="*/ 83 w 181"/>
                  <a:gd name="T41" fmla="*/ 174 h 185"/>
                  <a:gd name="T42" fmla="*/ 67 w 181"/>
                  <a:gd name="T43" fmla="*/ 169 h 185"/>
                  <a:gd name="T44" fmla="*/ 52 w 181"/>
                  <a:gd name="T45" fmla="*/ 162 h 185"/>
                  <a:gd name="T46" fmla="*/ 39 w 181"/>
                  <a:gd name="T47" fmla="*/ 151 h 185"/>
                  <a:gd name="T48" fmla="*/ 28 w 181"/>
                  <a:gd name="T49" fmla="*/ 139 h 185"/>
                  <a:gd name="T50" fmla="*/ 19 w 181"/>
                  <a:gd name="T51" fmla="*/ 124 h 185"/>
                  <a:gd name="T52" fmla="*/ 13 w 181"/>
                  <a:gd name="T53" fmla="*/ 106 h 185"/>
                  <a:gd name="T54" fmla="*/ 10 w 181"/>
                  <a:gd name="T55" fmla="*/ 86 h 185"/>
                  <a:gd name="T56" fmla="*/ 10 w 181"/>
                  <a:gd name="T57" fmla="*/ 65 h 185"/>
                  <a:gd name="T58" fmla="*/ 14 w 181"/>
                  <a:gd name="T59" fmla="*/ 43 h 185"/>
                  <a:gd name="T60" fmla="*/ 22 w 181"/>
                  <a:gd name="T61" fmla="*/ 24 h 185"/>
                  <a:gd name="T62" fmla="*/ 33 w 181"/>
                  <a:gd name="T63" fmla="*/ 7 h 185"/>
                  <a:gd name="T64" fmla="*/ 37 w 181"/>
                  <a:gd name="T65" fmla="*/ 1 h 185"/>
                  <a:gd name="T66" fmla="*/ 32 w 181"/>
                  <a:gd name="T67" fmla="*/ 4 h 185"/>
                  <a:gd name="T68" fmla="*/ 26 w 181"/>
                  <a:gd name="T69" fmla="*/ 7 h 185"/>
                  <a:gd name="T70" fmla="*/ 21 w 181"/>
                  <a:gd name="T71" fmla="*/ 11 h 185"/>
                  <a:gd name="T72" fmla="*/ 14 w 181"/>
                  <a:gd name="T73" fmla="*/ 19 h 185"/>
                  <a:gd name="T74" fmla="*/ 7 w 181"/>
                  <a:gd name="T75" fmla="*/ 34 h 185"/>
                  <a:gd name="T76" fmla="*/ 3 w 181"/>
                  <a:gd name="T77" fmla="*/ 50 h 185"/>
                  <a:gd name="T78" fmla="*/ 0 w 181"/>
                  <a:gd name="T79" fmla="*/ 67 h 185"/>
                  <a:gd name="T80" fmla="*/ 1 w 181"/>
                  <a:gd name="T81" fmla="*/ 88 h 185"/>
                  <a:gd name="T82" fmla="*/ 4 w 181"/>
                  <a:gd name="T83" fmla="*/ 109 h 185"/>
                  <a:gd name="T84" fmla="*/ 11 w 181"/>
                  <a:gd name="T85" fmla="*/ 128 h 185"/>
                  <a:gd name="T86" fmla="*/ 21 w 181"/>
                  <a:gd name="T87" fmla="*/ 145 h 185"/>
                  <a:gd name="T88" fmla="*/ 33 w 181"/>
                  <a:gd name="T89" fmla="*/ 159 h 185"/>
                  <a:gd name="T90" fmla="*/ 47 w 181"/>
                  <a:gd name="T91" fmla="*/ 171 h 185"/>
                  <a:gd name="T92" fmla="*/ 64 w 181"/>
                  <a:gd name="T93" fmla="*/ 180 h 185"/>
                  <a:gd name="T94" fmla="*/ 82 w 181"/>
                  <a:gd name="T95" fmla="*/ 185 h 185"/>
                  <a:gd name="T96" fmla="*/ 100 w 181"/>
                  <a:gd name="T97" fmla="*/ 185 h 185"/>
                  <a:gd name="T98" fmla="*/ 118 w 181"/>
                  <a:gd name="T99" fmla="*/ 180 h 185"/>
                  <a:gd name="T100" fmla="*/ 134 w 181"/>
                  <a:gd name="T101" fmla="*/ 171 h 185"/>
                  <a:gd name="T102" fmla="*/ 148 w 181"/>
                  <a:gd name="T103" fmla="*/ 159 h 185"/>
                  <a:gd name="T104" fmla="*/ 160 w 181"/>
                  <a:gd name="T105" fmla="*/ 145 h 185"/>
                  <a:gd name="T106" fmla="*/ 170 w 181"/>
                  <a:gd name="T107" fmla="*/ 128 h 185"/>
                  <a:gd name="T108" fmla="*/ 177 w 181"/>
                  <a:gd name="T109" fmla="*/ 109 h 185"/>
                  <a:gd name="T110" fmla="*/ 181 w 181"/>
                  <a:gd name="T111" fmla="*/ 88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1" h="185">
                    <a:moveTo>
                      <a:pt x="181" y="77"/>
                    </a:moveTo>
                    <a:lnTo>
                      <a:pt x="181" y="73"/>
                    </a:lnTo>
                    <a:lnTo>
                      <a:pt x="181" y="70"/>
                    </a:lnTo>
                    <a:lnTo>
                      <a:pt x="181" y="65"/>
                    </a:lnTo>
                    <a:lnTo>
                      <a:pt x="180" y="61"/>
                    </a:lnTo>
                    <a:lnTo>
                      <a:pt x="180" y="58"/>
                    </a:lnTo>
                    <a:lnTo>
                      <a:pt x="179" y="54"/>
                    </a:lnTo>
                    <a:lnTo>
                      <a:pt x="178" y="50"/>
                    </a:lnTo>
                    <a:lnTo>
                      <a:pt x="178" y="47"/>
                    </a:lnTo>
                    <a:lnTo>
                      <a:pt x="176" y="44"/>
                    </a:lnTo>
                    <a:lnTo>
                      <a:pt x="174" y="41"/>
                    </a:lnTo>
                    <a:lnTo>
                      <a:pt x="171" y="38"/>
                    </a:lnTo>
                    <a:lnTo>
                      <a:pt x="169" y="36"/>
                    </a:lnTo>
                    <a:lnTo>
                      <a:pt x="167" y="34"/>
                    </a:lnTo>
                    <a:lnTo>
                      <a:pt x="165" y="31"/>
                    </a:lnTo>
                    <a:lnTo>
                      <a:pt x="163" y="29"/>
                    </a:lnTo>
                    <a:lnTo>
                      <a:pt x="160" y="26"/>
                    </a:lnTo>
                    <a:lnTo>
                      <a:pt x="163" y="31"/>
                    </a:lnTo>
                    <a:lnTo>
                      <a:pt x="165" y="37"/>
                    </a:lnTo>
                    <a:lnTo>
                      <a:pt x="167" y="43"/>
                    </a:lnTo>
                    <a:lnTo>
                      <a:pt x="169" y="50"/>
                    </a:lnTo>
                    <a:lnTo>
                      <a:pt x="170" y="56"/>
                    </a:lnTo>
                    <a:lnTo>
                      <a:pt x="171" y="64"/>
                    </a:lnTo>
                    <a:lnTo>
                      <a:pt x="172" y="70"/>
                    </a:lnTo>
                    <a:lnTo>
                      <a:pt x="172" y="77"/>
                    </a:lnTo>
                    <a:lnTo>
                      <a:pt x="172" y="86"/>
                    </a:lnTo>
                    <a:lnTo>
                      <a:pt x="170" y="96"/>
                    </a:lnTo>
                    <a:lnTo>
                      <a:pt x="168" y="106"/>
                    </a:lnTo>
                    <a:lnTo>
                      <a:pt x="166" y="114"/>
                    </a:lnTo>
                    <a:lnTo>
                      <a:pt x="162" y="124"/>
                    </a:lnTo>
                    <a:lnTo>
                      <a:pt x="158" y="131"/>
                    </a:lnTo>
                    <a:lnTo>
                      <a:pt x="154" y="139"/>
                    </a:lnTo>
                    <a:lnTo>
                      <a:pt x="148" y="145"/>
                    </a:lnTo>
                    <a:lnTo>
                      <a:pt x="143" y="151"/>
                    </a:lnTo>
                    <a:lnTo>
                      <a:pt x="136" y="157"/>
                    </a:lnTo>
                    <a:lnTo>
                      <a:pt x="130" y="162"/>
                    </a:lnTo>
                    <a:lnTo>
                      <a:pt x="123" y="167"/>
                    </a:lnTo>
                    <a:lnTo>
                      <a:pt x="115" y="169"/>
                    </a:lnTo>
                    <a:lnTo>
                      <a:pt x="107" y="171"/>
                    </a:lnTo>
                    <a:lnTo>
                      <a:pt x="99" y="174"/>
                    </a:lnTo>
                    <a:lnTo>
                      <a:pt x="91" y="174"/>
                    </a:lnTo>
                    <a:lnTo>
                      <a:pt x="83" y="174"/>
                    </a:lnTo>
                    <a:lnTo>
                      <a:pt x="75" y="171"/>
                    </a:lnTo>
                    <a:lnTo>
                      <a:pt x="67" y="169"/>
                    </a:lnTo>
                    <a:lnTo>
                      <a:pt x="59" y="167"/>
                    </a:lnTo>
                    <a:lnTo>
                      <a:pt x="52" y="162"/>
                    </a:lnTo>
                    <a:lnTo>
                      <a:pt x="45" y="157"/>
                    </a:lnTo>
                    <a:lnTo>
                      <a:pt x="39" y="151"/>
                    </a:lnTo>
                    <a:lnTo>
                      <a:pt x="33" y="145"/>
                    </a:lnTo>
                    <a:lnTo>
                      <a:pt x="28" y="139"/>
                    </a:lnTo>
                    <a:lnTo>
                      <a:pt x="23" y="131"/>
                    </a:lnTo>
                    <a:lnTo>
                      <a:pt x="19" y="124"/>
                    </a:lnTo>
                    <a:lnTo>
                      <a:pt x="16" y="114"/>
                    </a:lnTo>
                    <a:lnTo>
                      <a:pt x="13" y="106"/>
                    </a:lnTo>
                    <a:lnTo>
                      <a:pt x="11" y="96"/>
                    </a:lnTo>
                    <a:lnTo>
                      <a:pt x="10" y="86"/>
                    </a:lnTo>
                    <a:lnTo>
                      <a:pt x="9" y="77"/>
                    </a:lnTo>
                    <a:lnTo>
                      <a:pt x="10" y="65"/>
                    </a:lnTo>
                    <a:lnTo>
                      <a:pt x="11" y="54"/>
                    </a:lnTo>
                    <a:lnTo>
                      <a:pt x="14" y="43"/>
                    </a:lnTo>
                    <a:lnTo>
                      <a:pt x="18" y="34"/>
                    </a:lnTo>
                    <a:lnTo>
                      <a:pt x="22" y="24"/>
                    </a:lnTo>
                    <a:lnTo>
                      <a:pt x="27" y="16"/>
                    </a:lnTo>
                    <a:lnTo>
                      <a:pt x="33" y="7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5" y="2"/>
                    </a:lnTo>
                    <a:lnTo>
                      <a:pt x="32" y="4"/>
                    </a:lnTo>
                    <a:lnTo>
                      <a:pt x="29" y="6"/>
                    </a:lnTo>
                    <a:lnTo>
                      <a:pt x="26" y="7"/>
                    </a:lnTo>
                    <a:lnTo>
                      <a:pt x="23" y="8"/>
                    </a:lnTo>
                    <a:lnTo>
                      <a:pt x="21" y="11"/>
                    </a:lnTo>
                    <a:lnTo>
                      <a:pt x="18" y="12"/>
                    </a:lnTo>
                    <a:lnTo>
                      <a:pt x="14" y="19"/>
                    </a:lnTo>
                    <a:lnTo>
                      <a:pt x="11" y="26"/>
                    </a:lnTo>
                    <a:lnTo>
                      <a:pt x="7" y="34"/>
                    </a:lnTo>
                    <a:lnTo>
                      <a:pt x="5" y="42"/>
                    </a:lnTo>
                    <a:lnTo>
                      <a:pt x="3" y="50"/>
                    </a:lnTo>
                    <a:lnTo>
                      <a:pt x="1" y="59"/>
                    </a:lnTo>
                    <a:lnTo>
                      <a:pt x="0" y="67"/>
                    </a:lnTo>
                    <a:lnTo>
                      <a:pt x="0" y="77"/>
                    </a:lnTo>
                    <a:lnTo>
                      <a:pt x="1" y="88"/>
                    </a:lnTo>
                    <a:lnTo>
                      <a:pt x="2" y="98"/>
                    </a:lnTo>
                    <a:lnTo>
                      <a:pt x="4" y="109"/>
                    </a:lnTo>
                    <a:lnTo>
                      <a:pt x="7" y="119"/>
                    </a:lnTo>
                    <a:lnTo>
                      <a:pt x="11" y="128"/>
                    </a:lnTo>
                    <a:lnTo>
                      <a:pt x="16" y="137"/>
                    </a:lnTo>
                    <a:lnTo>
                      <a:pt x="21" y="145"/>
                    </a:lnTo>
                    <a:lnTo>
                      <a:pt x="27" y="154"/>
                    </a:lnTo>
                    <a:lnTo>
                      <a:pt x="33" y="159"/>
                    </a:lnTo>
                    <a:lnTo>
                      <a:pt x="40" y="167"/>
                    </a:lnTo>
                    <a:lnTo>
                      <a:pt x="47" y="171"/>
                    </a:lnTo>
                    <a:lnTo>
                      <a:pt x="55" y="176"/>
                    </a:lnTo>
                    <a:lnTo>
                      <a:pt x="64" y="180"/>
                    </a:lnTo>
                    <a:lnTo>
                      <a:pt x="73" y="182"/>
                    </a:lnTo>
                    <a:lnTo>
                      <a:pt x="82" y="185"/>
                    </a:lnTo>
                    <a:lnTo>
                      <a:pt x="91" y="185"/>
                    </a:lnTo>
                    <a:lnTo>
                      <a:pt x="100" y="185"/>
                    </a:lnTo>
                    <a:lnTo>
                      <a:pt x="109" y="182"/>
                    </a:lnTo>
                    <a:lnTo>
                      <a:pt x="118" y="180"/>
                    </a:lnTo>
                    <a:lnTo>
                      <a:pt x="126" y="176"/>
                    </a:lnTo>
                    <a:lnTo>
                      <a:pt x="134" y="171"/>
                    </a:lnTo>
                    <a:lnTo>
                      <a:pt x="141" y="167"/>
                    </a:lnTo>
                    <a:lnTo>
                      <a:pt x="148" y="159"/>
                    </a:lnTo>
                    <a:lnTo>
                      <a:pt x="155" y="154"/>
                    </a:lnTo>
                    <a:lnTo>
                      <a:pt x="160" y="145"/>
                    </a:lnTo>
                    <a:lnTo>
                      <a:pt x="166" y="137"/>
                    </a:lnTo>
                    <a:lnTo>
                      <a:pt x="170" y="128"/>
                    </a:lnTo>
                    <a:lnTo>
                      <a:pt x="174" y="119"/>
                    </a:lnTo>
                    <a:lnTo>
                      <a:pt x="177" y="109"/>
                    </a:lnTo>
                    <a:lnTo>
                      <a:pt x="179" y="98"/>
                    </a:lnTo>
                    <a:lnTo>
                      <a:pt x="181" y="88"/>
                    </a:lnTo>
                    <a:lnTo>
                      <a:pt x="181" y="77"/>
                    </a:lnTo>
                    <a:close/>
                  </a:path>
                </a:pathLst>
              </a:custGeom>
              <a:solidFill>
                <a:srgbClr val="F7CF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Freeform 143"/>
              <p:cNvSpPr>
                <a:spLocks/>
              </p:cNvSpPr>
              <p:nvPr/>
            </p:nvSpPr>
            <p:spPr bwMode="auto">
              <a:xfrm>
                <a:off x="1144" y="2646"/>
                <a:ext cx="35" cy="30"/>
              </a:xfrm>
              <a:custGeom>
                <a:avLst/>
                <a:gdLst>
                  <a:gd name="T0" fmla="*/ 171 w 172"/>
                  <a:gd name="T1" fmla="*/ 77 h 184"/>
                  <a:gd name="T2" fmla="*/ 171 w 172"/>
                  <a:gd name="T3" fmla="*/ 66 h 184"/>
                  <a:gd name="T4" fmla="*/ 169 w 172"/>
                  <a:gd name="T5" fmla="*/ 55 h 184"/>
                  <a:gd name="T6" fmla="*/ 166 w 172"/>
                  <a:gd name="T7" fmla="*/ 46 h 184"/>
                  <a:gd name="T8" fmla="*/ 162 w 172"/>
                  <a:gd name="T9" fmla="*/ 39 h 184"/>
                  <a:gd name="T10" fmla="*/ 157 w 172"/>
                  <a:gd name="T11" fmla="*/ 33 h 184"/>
                  <a:gd name="T12" fmla="*/ 152 w 172"/>
                  <a:gd name="T13" fmla="*/ 28 h 184"/>
                  <a:gd name="T14" fmla="*/ 146 w 172"/>
                  <a:gd name="T15" fmla="*/ 23 h 184"/>
                  <a:gd name="T16" fmla="*/ 147 w 172"/>
                  <a:gd name="T17" fmla="*/ 27 h 184"/>
                  <a:gd name="T18" fmla="*/ 155 w 172"/>
                  <a:gd name="T19" fmla="*/ 41 h 184"/>
                  <a:gd name="T20" fmla="*/ 160 w 172"/>
                  <a:gd name="T21" fmla="*/ 57 h 184"/>
                  <a:gd name="T22" fmla="*/ 162 w 172"/>
                  <a:gd name="T23" fmla="*/ 73 h 184"/>
                  <a:gd name="T24" fmla="*/ 162 w 172"/>
                  <a:gd name="T25" fmla="*/ 91 h 184"/>
                  <a:gd name="T26" fmla="*/ 159 w 172"/>
                  <a:gd name="T27" fmla="*/ 109 h 184"/>
                  <a:gd name="T28" fmla="*/ 153 w 172"/>
                  <a:gd name="T29" fmla="*/ 125 h 184"/>
                  <a:gd name="T30" fmla="*/ 145 w 172"/>
                  <a:gd name="T31" fmla="*/ 141 h 184"/>
                  <a:gd name="T32" fmla="*/ 135 w 172"/>
                  <a:gd name="T33" fmla="*/ 153 h 184"/>
                  <a:gd name="T34" fmla="*/ 123 w 172"/>
                  <a:gd name="T35" fmla="*/ 162 h 184"/>
                  <a:gd name="T36" fmla="*/ 109 w 172"/>
                  <a:gd name="T37" fmla="*/ 169 h 184"/>
                  <a:gd name="T38" fmla="*/ 94 w 172"/>
                  <a:gd name="T39" fmla="*/ 173 h 184"/>
                  <a:gd name="T40" fmla="*/ 78 w 172"/>
                  <a:gd name="T41" fmla="*/ 173 h 184"/>
                  <a:gd name="T42" fmla="*/ 63 w 172"/>
                  <a:gd name="T43" fmla="*/ 169 h 184"/>
                  <a:gd name="T44" fmla="*/ 49 w 172"/>
                  <a:gd name="T45" fmla="*/ 162 h 184"/>
                  <a:gd name="T46" fmla="*/ 36 w 172"/>
                  <a:gd name="T47" fmla="*/ 153 h 184"/>
                  <a:gd name="T48" fmla="*/ 26 w 172"/>
                  <a:gd name="T49" fmla="*/ 141 h 184"/>
                  <a:gd name="T50" fmla="*/ 18 w 172"/>
                  <a:gd name="T51" fmla="*/ 125 h 184"/>
                  <a:gd name="T52" fmla="*/ 12 w 172"/>
                  <a:gd name="T53" fmla="*/ 109 h 184"/>
                  <a:gd name="T54" fmla="*/ 9 w 172"/>
                  <a:gd name="T55" fmla="*/ 91 h 184"/>
                  <a:gd name="T56" fmla="*/ 9 w 172"/>
                  <a:gd name="T57" fmla="*/ 69 h 184"/>
                  <a:gd name="T58" fmla="*/ 15 w 172"/>
                  <a:gd name="T59" fmla="*/ 45 h 184"/>
                  <a:gd name="T60" fmla="*/ 26 w 172"/>
                  <a:gd name="T61" fmla="*/ 24 h 184"/>
                  <a:gd name="T62" fmla="*/ 41 w 172"/>
                  <a:gd name="T63" fmla="*/ 7 h 184"/>
                  <a:gd name="T64" fmla="*/ 46 w 172"/>
                  <a:gd name="T65" fmla="*/ 2 h 184"/>
                  <a:gd name="T66" fmla="*/ 39 w 172"/>
                  <a:gd name="T67" fmla="*/ 4 h 184"/>
                  <a:gd name="T68" fmla="*/ 33 w 172"/>
                  <a:gd name="T69" fmla="*/ 6 h 184"/>
                  <a:gd name="T70" fmla="*/ 27 w 172"/>
                  <a:gd name="T71" fmla="*/ 10 h 184"/>
                  <a:gd name="T72" fmla="*/ 18 w 172"/>
                  <a:gd name="T73" fmla="*/ 18 h 184"/>
                  <a:gd name="T74" fmla="*/ 9 w 172"/>
                  <a:gd name="T75" fmla="*/ 34 h 184"/>
                  <a:gd name="T76" fmla="*/ 3 w 172"/>
                  <a:gd name="T77" fmla="*/ 52 h 184"/>
                  <a:gd name="T78" fmla="*/ 0 w 172"/>
                  <a:gd name="T79" fmla="*/ 71 h 184"/>
                  <a:gd name="T80" fmla="*/ 0 w 172"/>
                  <a:gd name="T81" fmla="*/ 93 h 184"/>
                  <a:gd name="T82" fmla="*/ 3 w 172"/>
                  <a:gd name="T83" fmla="*/ 112 h 184"/>
                  <a:gd name="T84" fmla="*/ 10 w 172"/>
                  <a:gd name="T85" fmla="*/ 131 h 184"/>
                  <a:gd name="T86" fmla="*/ 19 w 172"/>
                  <a:gd name="T87" fmla="*/ 147 h 184"/>
                  <a:gd name="T88" fmla="*/ 31 w 172"/>
                  <a:gd name="T89" fmla="*/ 161 h 184"/>
                  <a:gd name="T90" fmla="*/ 44 w 172"/>
                  <a:gd name="T91" fmla="*/ 172 h 184"/>
                  <a:gd name="T92" fmla="*/ 61 w 172"/>
                  <a:gd name="T93" fmla="*/ 180 h 184"/>
                  <a:gd name="T94" fmla="*/ 77 w 172"/>
                  <a:gd name="T95" fmla="*/ 184 h 184"/>
                  <a:gd name="T96" fmla="*/ 95 w 172"/>
                  <a:gd name="T97" fmla="*/ 184 h 184"/>
                  <a:gd name="T98" fmla="*/ 111 w 172"/>
                  <a:gd name="T99" fmla="*/ 180 h 184"/>
                  <a:gd name="T100" fmla="*/ 127 w 172"/>
                  <a:gd name="T101" fmla="*/ 172 h 184"/>
                  <a:gd name="T102" fmla="*/ 140 w 172"/>
                  <a:gd name="T103" fmla="*/ 161 h 184"/>
                  <a:gd name="T104" fmla="*/ 152 w 172"/>
                  <a:gd name="T105" fmla="*/ 147 h 184"/>
                  <a:gd name="T106" fmla="*/ 161 w 172"/>
                  <a:gd name="T107" fmla="*/ 131 h 184"/>
                  <a:gd name="T108" fmla="*/ 168 w 172"/>
                  <a:gd name="T109" fmla="*/ 112 h 184"/>
                  <a:gd name="T110" fmla="*/ 171 w 172"/>
                  <a:gd name="T111" fmla="*/ 93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2" h="184">
                    <a:moveTo>
                      <a:pt x="172" y="82"/>
                    </a:moveTo>
                    <a:lnTo>
                      <a:pt x="171" y="77"/>
                    </a:lnTo>
                    <a:lnTo>
                      <a:pt x="171" y="71"/>
                    </a:lnTo>
                    <a:lnTo>
                      <a:pt x="171" y="66"/>
                    </a:lnTo>
                    <a:lnTo>
                      <a:pt x="170" y="60"/>
                    </a:lnTo>
                    <a:lnTo>
                      <a:pt x="169" y="55"/>
                    </a:lnTo>
                    <a:lnTo>
                      <a:pt x="168" y="51"/>
                    </a:lnTo>
                    <a:lnTo>
                      <a:pt x="166" y="46"/>
                    </a:lnTo>
                    <a:lnTo>
                      <a:pt x="165" y="41"/>
                    </a:lnTo>
                    <a:lnTo>
                      <a:pt x="162" y="39"/>
                    </a:lnTo>
                    <a:lnTo>
                      <a:pt x="160" y="36"/>
                    </a:lnTo>
                    <a:lnTo>
                      <a:pt x="157" y="33"/>
                    </a:lnTo>
                    <a:lnTo>
                      <a:pt x="154" y="30"/>
                    </a:lnTo>
                    <a:lnTo>
                      <a:pt x="152" y="28"/>
                    </a:lnTo>
                    <a:lnTo>
                      <a:pt x="149" y="25"/>
                    </a:lnTo>
                    <a:lnTo>
                      <a:pt x="146" y="23"/>
                    </a:lnTo>
                    <a:lnTo>
                      <a:pt x="143" y="21"/>
                    </a:lnTo>
                    <a:lnTo>
                      <a:pt x="147" y="27"/>
                    </a:lnTo>
                    <a:lnTo>
                      <a:pt x="151" y="34"/>
                    </a:lnTo>
                    <a:lnTo>
                      <a:pt x="155" y="41"/>
                    </a:lnTo>
                    <a:lnTo>
                      <a:pt x="157" y="48"/>
                    </a:lnTo>
                    <a:lnTo>
                      <a:pt x="160" y="57"/>
                    </a:lnTo>
                    <a:lnTo>
                      <a:pt x="161" y="65"/>
                    </a:lnTo>
                    <a:lnTo>
                      <a:pt x="162" y="73"/>
                    </a:lnTo>
                    <a:lnTo>
                      <a:pt x="163" y="82"/>
                    </a:lnTo>
                    <a:lnTo>
                      <a:pt x="162" y="91"/>
                    </a:lnTo>
                    <a:lnTo>
                      <a:pt x="161" y="100"/>
                    </a:lnTo>
                    <a:lnTo>
                      <a:pt x="159" y="109"/>
                    </a:lnTo>
                    <a:lnTo>
                      <a:pt x="157" y="118"/>
                    </a:lnTo>
                    <a:lnTo>
                      <a:pt x="153" y="125"/>
                    </a:lnTo>
                    <a:lnTo>
                      <a:pt x="149" y="133"/>
                    </a:lnTo>
                    <a:lnTo>
                      <a:pt x="145" y="141"/>
                    </a:lnTo>
                    <a:lnTo>
                      <a:pt x="140" y="147"/>
                    </a:lnTo>
                    <a:lnTo>
                      <a:pt x="135" y="153"/>
                    </a:lnTo>
                    <a:lnTo>
                      <a:pt x="129" y="157"/>
                    </a:lnTo>
                    <a:lnTo>
                      <a:pt x="123" y="162"/>
                    </a:lnTo>
                    <a:lnTo>
                      <a:pt x="116" y="166"/>
                    </a:lnTo>
                    <a:lnTo>
                      <a:pt x="109" y="169"/>
                    </a:lnTo>
                    <a:lnTo>
                      <a:pt x="102" y="172"/>
                    </a:lnTo>
                    <a:lnTo>
                      <a:pt x="94" y="173"/>
                    </a:lnTo>
                    <a:lnTo>
                      <a:pt x="86" y="173"/>
                    </a:lnTo>
                    <a:lnTo>
                      <a:pt x="78" y="173"/>
                    </a:lnTo>
                    <a:lnTo>
                      <a:pt x="71" y="172"/>
                    </a:lnTo>
                    <a:lnTo>
                      <a:pt x="63" y="169"/>
                    </a:lnTo>
                    <a:lnTo>
                      <a:pt x="55" y="166"/>
                    </a:lnTo>
                    <a:lnTo>
                      <a:pt x="49" y="162"/>
                    </a:lnTo>
                    <a:lnTo>
                      <a:pt x="42" y="157"/>
                    </a:lnTo>
                    <a:lnTo>
                      <a:pt x="36" y="153"/>
                    </a:lnTo>
                    <a:lnTo>
                      <a:pt x="31" y="147"/>
                    </a:lnTo>
                    <a:lnTo>
                      <a:pt x="26" y="141"/>
                    </a:lnTo>
                    <a:lnTo>
                      <a:pt x="22" y="133"/>
                    </a:lnTo>
                    <a:lnTo>
                      <a:pt x="18" y="125"/>
                    </a:lnTo>
                    <a:lnTo>
                      <a:pt x="15" y="118"/>
                    </a:lnTo>
                    <a:lnTo>
                      <a:pt x="12" y="109"/>
                    </a:lnTo>
                    <a:lnTo>
                      <a:pt x="10" y="100"/>
                    </a:lnTo>
                    <a:lnTo>
                      <a:pt x="9" y="91"/>
                    </a:lnTo>
                    <a:lnTo>
                      <a:pt x="9" y="82"/>
                    </a:lnTo>
                    <a:lnTo>
                      <a:pt x="9" y="69"/>
                    </a:lnTo>
                    <a:lnTo>
                      <a:pt x="12" y="57"/>
                    </a:lnTo>
                    <a:lnTo>
                      <a:pt x="15" y="45"/>
                    </a:lnTo>
                    <a:lnTo>
                      <a:pt x="20" y="34"/>
                    </a:lnTo>
                    <a:lnTo>
                      <a:pt x="26" y="24"/>
                    </a:lnTo>
                    <a:lnTo>
                      <a:pt x="33" y="15"/>
                    </a:lnTo>
                    <a:lnTo>
                      <a:pt x="41" y="7"/>
                    </a:lnTo>
                    <a:lnTo>
                      <a:pt x="49" y="0"/>
                    </a:lnTo>
                    <a:lnTo>
                      <a:pt x="46" y="2"/>
                    </a:lnTo>
                    <a:lnTo>
                      <a:pt x="43" y="3"/>
                    </a:lnTo>
                    <a:lnTo>
                      <a:pt x="39" y="4"/>
                    </a:lnTo>
                    <a:lnTo>
                      <a:pt x="36" y="5"/>
                    </a:lnTo>
                    <a:lnTo>
                      <a:pt x="33" y="6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3" y="11"/>
                    </a:lnTo>
                    <a:lnTo>
                      <a:pt x="18" y="18"/>
                    </a:lnTo>
                    <a:lnTo>
                      <a:pt x="13" y="25"/>
                    </a:lnTo>
                    <a:lnTo>
                      <a:pt x="9" y="34"/>
                    </a:lnTo>
                    <a:lnTo>
                      <a:pt x="6" y="43"/>
                    </a:lnTo>
                    <a:lnTo>
                      <a:pt x="3" y="52"/>
                    </a:lnTo>
                    <a:lnTo>
                      <a:pt x="1" y="61"/>
                    </a:lnTo>
                    <a:lnTo>
                      <a:pt x="0" y="71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2"/>
                    </a:lnTo>
                    <a:lnTo>
                      <a:pt x="6" y="121"/>
                    </a:lnTo>
                    <a:lnTo>
                      <a:pt x="10" y="131"/>
                    </a:lnTo>
                    <a:lnTo>
                      <a:pt x="14" y="139"/>
                    </a:lnTo>
                    <a:lnTo>
                      <a:pt x="19" y="147"/>
                    </a:lnTo>
                    <a:lnTo>
                      <a:pt x="25" y="154"/>
                    </a:lnTo>
                    <a:lnTo>
                      <a:pt x="31" y="161"/>
                    </a:lnTo>
                    <a:lnTo>
                      <a:pt x="37" y="167"/>
                    </a:lnTo>
                    <a:lnTo>
                      <a:pt x="44" y="172"/>
                    </a:lnTo>
                    <a:lnTo>
                      <a:pt x="52" y="176"/>
                    </a:lnTo>
                    <a:lnTo>
                      <a:pt x="61" y="180"/>
                    </a:lnTo>
                    <a:lnTo>
                      <a:pt x="69" y="182"/>
                    </a:lnTo>
                    <a:lnTo>
                      <a:pt x="77" y="184"/>
                    </a:lnTo>
                    <a:lnTo>
                      <a:pt x="86" y="184"/>
                    </a:lnTo>
                    <a:lnTo>
                      <a:pt x="95" y="184"/>
                    </a:lnTo>
                    <a:lnTo>
                      <a:pt x="103" y="182"/>
                    </a:lnTo>
                    <a:lnTo>
                      <a:pt x="111" y="180"/>
                    </a:lnTo>
                    <a:lnTo>
                      <a:pt x="119" y="176"/>
                    </a:lnTo>
                    <a:lnTo>
                      <a:pt x="127" y="172"/>
                    </a:lnTo>
                    <a:lnTo>
                      <a:pt x="134" y="167"/>
                    </a:lnTo>
                    <a:lnTo>
                      <a:pt x="140" y="161"/>
                    </a:lnTo>
                    <a:lnTo>
                      <a:pt x="147" y="154"/>
                    </a:lnTo>
                    <a:lnTo>
                      <a:pt x="152" y="147"/>
                    </a:lnTo>
                    <a:lnTo>
                      <a:pt x="157" y="139"/>
                    </a:lnTo>
                    <a:lnTo>
                      <a:pt x="161" y="131"/>
                    </a:lnTo>
                    <a:lnTo>
                      <a:pt x="165" y="121"/>
                    </a:lnTo>
                    <a:lnTo>
                      <a:pt x="168" y="112"/>
                    </a:lnTo>
                    <a:lnTo>
                      <a:pt x="170" y="102"/>
                    </a:lnTo>
                    <a:lnTo>
                      <a:pt x="171" y="93"/>
                    </a:lnTo>
                    <a:lnTo>
                      <a:pt x="172" y="82"/>
                    </a:lnTo>
                    <a:close/>
                  </a:path>
                </a:pathLst>
              </a:custGeom>
              <a:solidFill>
                <a:srgbClr val="F7D2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Freeform 144"/>
              <p:cNvSpPr>
                <a:spLocks/>
              </p:cNvSpPr>
              <p:nvPr/>
            </p:nvSpPr>
            <p:spPr bwMode="auto">
              <a:xfrm>
                <a:off x="1145" y="2645"/>
                <a:ext cx="33" cy="30"/>
              </a:xfrm>
              <a:custGeom>
                <a:avLst/>
                <a:gdLst>
                  <a:gd name="T0" fmla="*/ 163 w 163"/>
                  <a:gd name="T1" fmla="*/ 77 h 181"/>
                  <a:gd name="T2" fmla="*/ 161 w 163"/>
                  <a:gd name="T3" fmla="*/ 63 h 181"/>
                  <a:gd name="T4" fmla="*/ 158 w 163"/>
                  <a:gd name="T5" fmla="*/ 50 h 181"/>
                  <a:gd name="T6" fmla="*/ 154 w 163"/>
                  <a:gd name="T7" fmla="*/ 38 h 181"/>
                  <a:gd name="T8" fmla="*/ 149 w 163"/>
                  <a:gd name="T9" fmla="*/ 31 h 181"/>
                  <a:gd name="T10" fmla="*/ 145 w 163"/>
                  <a:gd name="T11" fmla="*/ 27 h 181"/>
                  <a:gd name="T12" fmla="*/ 141 w 163"/>
                  <a:gd name="T13" fmla="*/ 24 h 181"/>
                  <a:gd name="T14" fmla="*/ 137 w 163"/>
                  <a:gd name="T15" fmla="*/ 21 h 181"/>
                  <a:gd name="T16" fmla="*/ 133 w 163"/>
                  <a:gd name="T17" fmla="*/ 18 h 181"/>
                  <a:gd name="T18" fmla="*/ 130 w 163"/>
                  <a:gd name="T19" fmla="*/ 17 h 181"/>
                  <a:gd name="T20" fmla="*/ 127 w 163"/>
                  <a:gd name="T21" fmla="*/ 14 h 181"/>
                  <a:gd name="T22" fmla="*/ 123 w 163"/>
                  <a:gd name="T23" fmla="*/ 13 h 181"/>
                  <a:gd name="T24" fmla="*/ 129 w 163"/>
                  <a:gd name="T25" fmla="*/ 18 h 181"/>
                  <a:gd name="T26" fmla="*/ 140 w 163"/>
                  <a:gd name="T27" fmla="*/ 33 h 181"/>
                  <a:gd name="T28" fmla="*/ 149 w 163"/>
                  <a:gd name="T29" fmla="*/ 51 h 181"/>
                  <a:gd name="T30" fmla="*/ 153 w 163"/>
                  <a:gd name="T31" fmla="*/ 73 h 181"/>
                  <a:gd name="T32" fmla="*/ 154 w 163"/>
                  <a:gd name="T33" fmla="*/ 92 h 181"/>
                  <a:gd name="T34" fmla="*/ 151 w 163"/>
                  <a:gd name="T35" fmla="*/ 109 h 181"/>
                  <a:gd name="T36" fmla="*/ 145 w 163"/>
                  <a:gd name="T37" fmla="*/ 125 h 181"/>
                  <a:gd name="T38" fmla="*/ 138 w 163"/>
                  <a:gd name="T39" fmla="*/ 139 h 181"/>
                  <a:gd name="T40" fmla="*/ 128 w 163"/>
                  <a:gd name="T41" fmla="*/ 151 h 181"/>
                  <a:gd name="T42" fmla="*/ 116 w 163"/>
                  <a:gd name="T43" fmla="*/ 159 h 181"/>
                  <a:gd name="T44" fmla="*/ 103 w 163"/>
                  <a:gd name="T45" fmla="*/ 166 h 181"/>
                  <a:gd name="T46" fmla="*/ 89 w 163"/>
                  <a:gd name="T47" fmla="*/ 170 h 181"/>
                  <a:gd name="T48" fmla="*/ 75 w 163"/>
                  <a:gd name="T49" fmla="*/ 170 h 181"/>
                  <a:gd name="T50" fmla="*/ 61 w 163"/>
                  <a:gd name="T51" fmla="*/ 166 h 181"/>
                  <a:gd name="T52" fmla="*/ 47 w 163"/>
                  <a:gd name="T53" fmla="*/ 159 h 181"/>
                  <a:gd name="T54" fmla="*/ 35 w 163"/>
                  <a:gd name="T55" fmla="*/ 151 h 181"/>
                  <a:gd name="T56" fmla="*/ 26 w 163"/>
                  <a:gd name="T57" fmla="*/ 139 h 181"/>
                  <a:gd name="T58" fmla="*/ 18 w 163"/>
                  <a:gd name="T59" fmla="*/ 125 h 181"/>
                  <a:gd name="T60" fmla="*/ 12 w 163"/>
                  <a:gd name="T61" fmla="*/ 109 h 181"/>
                  <a:gd name="T62" fmla="*/ 10 w 163"/>
                  <a:gd name="T63" fmla="*/ 92 h 181"/>
                  <a:gd name="T64" fmla="*/ 9 w 163"/>
                  <a:gd name="T65" fmla="*/ 77 h 181"/>
                  <a:gd name="T66" fmla="*/ 12 w 163"/>
                  <a:gd name="T67" fmla="*/ 61 h 181"/>
                  <a:gd name="T68" fmla="*/ 18 w 163"/>
                  <a:gd name="T69" fmla="*/ 42 h 181"/>
                  <a:gd name="T70" fmla="*/ 33 w 163"/>
                  <a:gd name="T71" fmla="*/ 19 h 181"/>
                  <a:gd name="T72" fmla="*/ 48 w 163"/>
                  <a:gd name="T73" fmla="*/ 7 h 181"/>
                  <a:gd name="T74" fmla="*/ 60 w 163"/>
                  <a:gd name="T75" fmla="*/ 1 h 181"/>
                  <a:gd name="T76" fmla="*/ 62 w 163"/>
                  <a:gd name="T77" fmla="*/ 0 h 181"/>
                  <a:gd name="T78" fmla="*/ 52 w 163"/>
                  <a:gd name="T79" fmla="*/ 1 h 181"/>
                  <a:gd name="T80" fmla="*/ 44 w 163"/>
                  <a:gd name="T81" fmla="*/ 4 h 181"/>
                  <a:gd name="T82" fmla="*/ 35 w 163"/>
                  <a:gd name="T83" fmla="*/ 6 h 181"/>
                  <a:gd name="T84" fmla="*/ 24 w 163"/>
                  <a:gd name="T85" fmla="*/ 14 h 181"/>
                  <a:gd name="T86" fmla="*/ 13 w 163"/>
                  <a:gd name="T87" fmla="*/ 31 h 181"/>
                  <a:gd name="T88" fmla="*/ 5 w 163"/>
                  <a:gd name="T89" fmla="*/ 50 h 181"/>
                  <a:gd name="T90" fmla="*/ 1 w 163"/>
                  <a:gd name="T91" fmla="*/ 72 h 181"/>
                  <a:gd name="T92" fmla="*/ 1 w 163"/>
                  <a:gd name="T93" fmla="*/ 93 h 181"/>
                  <a:gd name="T94" fmla="*/ 4 w 163"/>
                  <a:gd name="T95" fmla="*/ 113 h 181"/>
                  <a:gd name="T96" fmla="*/ 10 w 163"/>
                  <a:gd name="T97" fmla="*/ 131 h 181"/>
                  <a:gd name="T98" fmla="*/ 19 w 163"/>
                  <a:gd name="T99" fmla="*/ 146 h 181"/>
                  <a:gd name="T100" fmla="*/ 30 w 163"/>
                  <a:gd name="T101" fmla="*/ 158 h 181"/>
                  <a:gd name="T102" fmla="*/ 43 w 163"/>
                  <a:gd name="T103" fmla="*/ 169 h 181"/>
                  <a:gd name="T104" fmla="*/ 58 w 163"/>
                  <a:gd name="T105" fmla="*/ 176 h 181"/>
                  <a:gd name="T106" fmla="*/ 74 w 163"/>
                  <a:gd name="T107" fmla="*/ 181 h 181"/>
                  <a:gd name="T108" fmla="*/ 90 w 163"/>
                  <a:gd name="T109" fmla="*/ 181 h 181"/>
                  <a:gd name="T110" fmla="*/ 106 w 163"/>
                  <a:gd name="T111" fmla="*/ 176 h 181"/>
                  <a:gd name="T112" fmla="*/ 121 w 163"/>
                  <a:gd name="T113" fmla="*/ 169 h 181"/>
                  <a:gd name="T114" fmla="*/ 134 w 163"/>
                  <a:gd name="T115" fmla="*/ 158 h 181"/>
                  <a:gd name="T116" fmla="*/ 145 w 163"/>
                  <a:gd name="T117" fmla="*/ 146 h 181"/>
                  <a:gd name="T118" fmla="*/ 153 w 163"/>
                  <a:gd name="T119" fmla="*/ 131 h 181"/>
                  <a:gd name="T120" fmla="*/ 159 w 163"/>
                  <a:gd name="T121" fmla="*/ 113 h 181"/>
                  <a:gd name="T122" fmla="*/ 163 w 163"/>
                  <a:gd name="T123" fmla="*/ 9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3" h="181">
                    <a:moveTo>
                      <a:pt x="163" y="84"/>
                    </a:moveTo>
                    <a:lnTo>
                      <a:pt x="163" y="77"/>
                    </a:lnTo>
                    <a:lnTo>
                      <a:pt x="162" y="71"/>
                    </a:lnTo>
                    <a:lnTo>
                      <a:pt x="161" y="63"/>
                    </a:lnTo>
                    <a:lnTo>
                      <a:pt x="160" y="57"/>
                    </a:lnTo>
                    <a:lnTo>
                      <a:pt x="158" y="50"/>
                    </a:lnTo>
                    <a:lnTo>
                      <a:pt x="156" y="44"/>
                    </a:lnTo>
                    <a:lnTo>
                      <a:pt x="154" y="38"/>
                    </a:lnTo>
                    <a:lnTo>
                      <a:pt x="151" y="33"/>
                    </a:lnTo>
                    <a:lnTo>
                      <a:pt x="149" y="31"/>
                    </a:lnTo>
                    <a:lnTo>
                      <a:pt x="147" y="30"/>
                    </a:lnTo>
                    <a:lnTo>
                      <a:pt x="145" y="27"/>
                    </a:lnTo>
                    <a:lnTo>
                      <a:pt x="143" y="26"/>
                    </a:lnTo>
                    <a:lnTo>
                      <a:pt x="141" y="24"/>
                    </a:lnTo>
                    <a:lnTo>
                      <a:pt x="139" y="23"/>
                    </a:lnTo>
                    <a:lnTo>
                      <a:pt x="137" y="21"/>
                    </a:lnTo>
                    <a:lnTo>
                      <a:pt x="135" y="19"/>
                    </a:lnTo>
                    <a:lnTo>
                      <a:pt x="133" y="18"/>
                    </a:lnTo>
                    <a:lnTo>
                      <a:pt x="132" y="18"/>
                    </a:lnTo>
                    <a:lnTo>
                      <a:pt x="130" y="17"/>
                    </a:lnTo>
                    <a:lnTo>
                      <a:pt x="128" y="15"/>
                    </a:lnTo>
                    <a:lnTo>
                      <a:pt x="127" y="14"/>
                    </a:lnTo>
                    <a:lnTo>
                      <a:pt x="125" y="13"/>
                    </a:lnTo>
                    <a:lnTo>
                      <a:pt x="123" y="13"/>
                    </a:lnTo>
                    <a:lnTo>
                      <a:pt x="122" y="12"/>
                    </a:lnTo>
                    <a:lnTo>
                      <a:pt x="129" y="18"/>
                    </a:lnTo>
                    <a:lnTo>
                      <a:pt x="135" y="25"/>
                    </a:lnTo>
                    <a:lnTo>
                      <a:pt x="140" y="33"/>
                    </a:lnTo>
                    <a:lnTo>
                      <a:pt x="145" y="42"/>
                    </a:lnTo>
                    <a:lnTo>
                      <a:pt x="149" y="51"/>
                    </a:lnTo>
                    <a:lnTo>
                      <a:pt x="152" y="62"/>
                    </a:lnTo>
                    <a:lnTo>
                      <a:pt x="153" y="73"/>
                    </a:lnTo>
                    <a:lnTo>
                      <a:pt x="154" y="84"/>
                    </a:lnTo>
                    <a:lnTo>
                      <a:pt x="154" y="92"/>
                    </a:lnTo>
                    <a:lnTo>
                      <a:pt x="153" y="101"/>
                    </a:lnTo>
                    <a:lnTo>
                      <a:pt x="151" y="109"/>
                    </a:lnTo>
                    <a:lnTo>
                      <a:pt x="148" y="117"/>
                    </a:lnTo>
                    <a:lnTo>
                      <a:pt x="145" y="125"/>
                    </a:lnTo>
                    <a:lnTo>
                      <a:pt x="142" y="132"/>
                    </a:lnTo>
                    <a:lnTo>
                      <a:pt x="138" y="139"/>
                    </a:lnTo>
                    <a:lnTo>
                      <a:pt x="133" y="145"/>
                    </a:lnTo>
                    <a:lnTo>
                      <a:pt x="128" y="151"/>
                    </a:lnTo>
                    <a:lnTo>
                      <a:pt x="122" y="156"/>
                    </a:lnTo>
                    <a:lnTo>
                      <a:pt x="116" y="159"/>
                    </a:lnTo>
                    <a:lnTo>
                      <a:pt x="110" y="163"/>
                    </a:lnTo>
                    <a:lnTo>
                      <a:pt x="103" y="166"/>
                    </a:lnTo>
                    <a:lnTo>
                      <a:pt x="97" y="169"/>
                    </a:lnTo>
                    <a:lnTo>
                      <a:pt x="89" y="170"/>
                    </a:lnTo>
                    <a:lnTo>
                      <a:pt x="82" y="170"/>
                    </a:lnTo>
                    <a:lnTo>
                      <a:pt x="75" y="170"/>
                    </a:lnTo>
                    <a:lnTo>
                      <a:pt x="68" y="169"/>
                    </a:lnTo>
                    <a:lnTo>
                      <a:pt x="61" y="166"/>
                    </a:lnTo>
                    <a:lnTo>
                      <a:pt x="54" y="163"/>
                    </a:lnTo>
                    <a:lnTo>
                      <a:pt x="47" y="159"/>
                    </a:lnTo>
                    <a:lnTo>
                      <a:pt x="41" y="156"/>
                    </a:lnTo>
                    <a:lnTo>
                      <a:pt x="35" y="151"/>
                    </a:lnTo>
                    <a:lnTo>
                      <a:pt x="30" y="145"/>
                    </a:lnTo>
                    <a:lnTo>
                      <a:pt x="26" y="139"/>
                    </a:lnTo>
                    <a:lnTo>
                      <a:pt x="21" y="132"/>
                    </a:lnTo>
                    <a:lnTo>
                      <a:pt x="18" y="125"/>
                    </a:lnTo>
                    <a:lnTo>
                      <a:pt x="15" y="117"/>
                    </a:lnTo>
                    <a:lnTo>
                      <a:pt x="12" y="109"/>
                    </a:lnTo>
                    <a:lnTo>
                      <a:pt x="11" y="101"/>
                    </a:lnTo>
                    <a:lnTo>
                      <a:pt x="10" y="92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3" y="55"/>
                    </a:lnTo>
                    <a:lnTo>
                      <a:pt x="18" y="42"/>
                    </a:lnTo>
                    <a:lnTo>
                      <a:pt x="25" y="30"/>
                    </a:lnTo>
                    <a:lnTo>
                      <a:pt x="33" y="19"/>
                    </a:lnTo>
                    <a:lnTo>
                      <a:pt x="43" y="11"/>
                    </a:lnTo>
                    <a:lnTo>
                      <a:pt x="48" y="7"/>
                    </a:lnTo>
                    <a:lnTo>
                      <a:pt x="54" y="5"/>
                    </a:lnTo>
                    <a:lnTo>
                      <a:pt x="60" y="1"/>
                    </a:lnTo>
                    <a:lnTo>
                      <a:pt x="66" y="0"/>
                    </a:lnTo>
                    <a:lnTo>
                      <a:pt x="62" y="0"/>
                    </a:lnTo>
                    <a:lnTo>
                      <a:pt x="57" y="1"/>
                    </a:lnTo>
                    <a:lnTo>
                      <a:pt x="52" y="1"/>
                    </a:lnTo>
                    <a:lnTo>
                      <a:pt x="48" y="2"/>
                    </a:lnTo>
                    <a:lnTo>
                      <a:pt x="44" y="4"/>
                    </a:lnTo>
                    <a:lnTo>
                      <a:pt x="39" y="5"/>
                    </a:lnTo>
                    <a:lnTo>
                      <a:pt x="35" y="6"/>
                    </a:lnTo>
                    <a:lnTo>
                      <a:pt x="31" y="7"/>
                    </a:lnTo>
                    <a:lnTo>
                      <a:pt x="24" y="14"/>
                    </a:lnTo>
                    <a:lnTo>
                      <a:pt x="18" y="23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5" y="50"/>
                    </a:lnTo>
                    <a:lnTo>
                      <a:pt x="2" y="61"/>
                    </a:lnTo>
                    <a:lnTo>
                      <a:pt x="1" y="72"/>
                    </a:lnTo>
                    <a:lnTo>
                      <a:pt x="0" y="84"/>
                    </a:lnTo>
                    <a:lnTo>
                      <a:pt x="1" y="93"/>
                    </a:lnTo>
                    <a:lnTo>
                      <a:pt x="2" y="103"/>
                    </a:lnTo>
                    <a:lnTo>
                      <a:pt x="4" y="113"/>
                    </a:lnTo>
                    <a:lnTo>
                      <a:pt x="7" y="121"/>
                    </a:lnTo>
                    <a:lnTo>
                      <a:pt x="10" y="131"/>
                    </a:lnTo>
                    <a:lnTo>
                      <a:pt x="14" y="138"/>
                    </a:lnTo>
                    <a:lnTo>
                      <a:pt x="19" y="146"/>
                    </a:lnTo>
                    <a:lnTo>
                      <a:pt x="24" y="152"/>
                    </a:lnTo>
                    <a:lnTo>
                      <a:pt x="30" y="158"/>
                    </a:lnTo>
                    <a:lnTo>
                      <a:pt x="36" y="164"/>
                    </a:lnTo>
                    <a:lnTo>
                      <a:pt x="43" y="169"/>
                    </a:lnTo>
                    <a:lnTo>
                      <a:pt x="50" y="174"/>
                    </a:lnTo>
                    <a:lnTo>
                      <a:pt x="58" y="176"/>
                    </a:lnTo>
                    <a:lnTo>
                      <a:pt x="66" y="178"/>
                    </a:lnTo>
                    <a:lnTo>
                      <a:pt x="74" y="181"/>
                    </a:lnTo>
                    <a:lnTo>
                      <a:pt x="82" y="181"/>
                    </a:lnTo>
                    <a:lnTo>
                      <a:pt x="90" y="181"/>
                    </a:lnTo>
                    <a:lnTo>
                      <a:pt x="98" y="178"/>
                    </a:lnTo>
                    <a:lnTo>
                      <a:pt x="106" y="176"/>
                    </a:lnTo>
                    <a:lnTo>
                      <a:pt x="114" y="174"/>
                    </a:lnTo>
                    <a:lnTo>
                      <a:pt x="121" y="169"/>
                    </a:lnTo>
                    <a:lnTo>
                      <a:pt x="127" y="164"/>
                    </a:lnTo>
                    <a:lnTo>
                      <a:pt x="134" y="158"/>
                    </a:lnTo>
                    <a:lnTo>
                      <a:pt x="139" y="152"/>
                    </a:lnTo>
                    <a:lnTo>
                      <a:pt x="145" y="146"/>
                    </a:lnTo>
                    <a:lnTo>
                      <a:pt x="149" y="138"/>
                    </a:lnTo>
                    <a:lnTo>
                      <a:pt x="153" y="131"/>
                    </a:lnTo>
                    <a:lnTo>
                      <a:pt x="157" y="121"/>
                    </a:lnTo>
                    <a:lnTo>
                      <a:pt x="159" y="113"/>
                    </a:lnTo>
                    <a:lnTo>
                      <a:pt x="161" y="103"/>
                    </a:lnTo>
                    <a:lnTo>
                      <a:pt x="163" y="93"/>
                    </a:lnTo>
                    <a:lnTo>
                      <a:pt x="163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" name="Freeform 145"/>
              <p:cNvSpPr>
                <a:spLocks noEditPoints="1"/>
              </p:cNvSpPr>
              <p:nvPr/>
            </p:nvSpPr>
            <p:spPr bwMode="auto">
              <a:xfrm>
                <a:off x="1146" y="2645"/>
                <a:ext cx="31" cy="29"/>
              </a:xfrm>
              <a:custGeom>
                <a:avLst/>
                <a:gdLst>
                  <a:gd name="T0" fmla="*/ 152 w 154"/>
                  <a:gd name="T1" fmla="*/ 67 h 175"/>
                  <a:gd name="T2" fmla="*/ 146 w 154"/>
                  <a:gd name="T3" fmla="*/ 43 h 175"/>
                  <a:gd name="T4" fmla="*/ 134 w 154"/>
                  <a:gd name="T5" fmla="*/ 23 h 175"/>
                  <a:gd name="T6" fmla="*/ 133 w 154"/>
                  <a:gd name="T7" fmla="*/ 21 h 175"/>
                  <a:gd name="T8" fmla="*/ 131 w 154"/>
                  <a:gd name="T9" fmla="*/ 20 h 175"/>
                  <a:gd name="T10" fmla="*/ 119 w 154"/>
                  <a:gd name="T11" fmla="*/ 13 h 175"/>
                  <a:gd name="T12" fmla="*/ 86 w 154"/>
                  <a:gd name="T13" fmla="*/ 1 h 175"/>
                  <a:gd name="T14" fmla="*/ 52 w 154"/>
                  <a:gd name="T15" fmla="*/ 1 h 175"/>
                  <a:gd name="T16" fmla="*/ 24 w 154"/>
                  <a:gd name="T17" fmla="*/ 17 h 175"/>
                  <a:gd name="T18" fmla="*/ 6 w 154"/>
                  <a:gd name="T19" fmla="*/ 47 h 175"/>
                  <a:gd name="T20" fmla="*/ 0 w 154"/>
                  <a:gd name="T21" fmla="*/ 84 h 175"/>
                  <a:gd name="T22" fmla="*/ 3 w 154"/>
                  <a:gd name="T23" fmla="*/ 111 h 175"/>
                  <a:gd name="T24" fmla="*/ 13 w 154"/>
                  <a:gd name="T25" fmla="*/ 135 h 175"/>
                  <a:gd name="T26" fmla="*/ 27 w 154"/>
                  <a:gd name="T27" fmla="*/ 155 h 175"/>
                  <a:gd name="T28" fmla="*/ 46 w 154"/>
                  <a:gd name="T29" fmla="*/ 168 h 175"/>
                  <a:gd name="T30" fmla="*/ 69 w 154"/>
                  <a:gd name="T31" fmla="*/ 175 h 175"/>
                  <a:gd name="T32" fmla="*/ 93 w 154"/>
                  <a:gd name="T33" fmla="*/ 174 h 175"/>
                  <a:gd name="T34" fmla="*/ 114 w 154"/>
                  <a:gd name="T35" fmla="*/ 164 h 175"/>
                  <a:gd name="T36" fmla="*/ 131 w 154"/>
                  <a:gd name="T37" fmla="*/ 149 h 175"/>
                  <a:gd name="T38" fmla="*/ 144 w 154"/>
                  <a:gd name="T39" fmla="*/ 127 h 175"/>
                  <a:gd name="T40" fmla="*/ 152 w 154"/>
                  <a:gd name="T41" fmla="*/ 102 h 175"/>
                  <a:gd name="T42" fmla="*/ 145 w 154"/>
                  <a:gd name="T43" fmla="*/ 84 h 175"/>
                  <a:gd name="T44" fmla="*/ 142 w 154"/>
                  <a:gd name="T45" fmla="*/ 108 h 175"/>
                  <a:gd name="T46" fmla="*/ 133 w 154"/>
                  <a:gd name="T47" fmla="*/ 129 h 175"/>
                  <a:gd name="T48" fmla="*/ 120 w 154"/>
                  <a:gd name="T49" fmla="*/ 146 h 175"/>
                  <a:gd name="T50" fmla="*/ 103 w 154"/>
                  <a:gd name="T51" fmla="*/ 158 h 175"/>
                  <a:gd name="T52" fmla="*/ 84 w 154"/>
                  <a:gd name="T53" fmla="*/ 164 h 175"/>
                  <a:gd name="T54" fmla="*/ 64 w 154"/>
                  <a:gd name="T55" fmla="*/ 163 h 175"/>
                  <a:gd name="T56" fmla="*/ 44 w 154"/>
                  <a:gd name="T57" fmla="*/ 155 h 175"/>
                  <a:gd name="T58" fmla="*/ 28 w 154"/>
                  <a:gd name="T59" fmla="*/ 141 h 175"/>
                  <a:gd name="T60" fmla="*/ 17 w 154"/>
                  <a:gd name="T61" fmla="*/ 122 h 175"/>
                  <a:gd name="T62" fmla="*/ 10 w 154"/>
                  <a:gd name="T63" fmla="*/ 101 h 175"/>
                  <a:gd name="T64" fmla="*/ 9 w 154"/>
                  <a:gd name="T65" fmla="*/ 75 h 175"/>
                  <a:gd name="T66" fmla="*/ 14 w 154"/>
                  <a:gd name="T67" fmla="*/ 53 h 175"/>
                  <a:gd name="T68" fmla="*/ 24 w 154"/>
                  <a:gd name="T69" fmla="*/ 32 h 175"/>
                  <a:gd name="T70" fmla="*/ 38 w 154"/>
                  <a:gd name="T71" fmla="*/ 17 h 175"/>
                  <a:gd name="T72" fmla="*/ 57 w 154"/>
                  <a:gd name="T73" fmla="*/ 7 h 175"/>
                  <a:gd name="T74" fmla="*/ 77 w 154"/>
                  <a:gd name="T75" fmla="*/ 2 h 175"/>
                  <a:gd name="T76" fmla="*/ 97 w 154"/>
                  <a:gd name="T77" fmla="*/ 7 h 175"/>
                  <a:gd name="T78" fmla="*/ 115 w 154"/>
                  <a:gd name="T79" fmla="*/ 17 h 175"/>
                  <a:gd name="T80" fmla="*/ 129 w 154"/>
                  <a:gd name="T81" fmla="*/ 32 h 175"/>
                  <a:gd name="T82" fmla="*/ 139 w 154"/>
                  <a:gd name="T83" fmla="*/ 53 h 175"/>
                  <a:gd name="T84" fmla="*/ 144 w 154"/>
                  <a:gd name="T85" fmla="*/ 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4" h="175">
                    <a:moveTo>
                      <a:pt x="154" y="84"/>
                    </a:moveTo>
                    <a:lnTo>
                      <a:pt x="153" y="75"/>
                    </a:lnTo>
                    <a:lnTo>
                      <a:pt x="152" y="67"/>
                    </a:lnTo>
                    <a:lnTo>
                      <a:pt x="151" y="59"/>
                    </a:lnTo>
                    <a:lnTo>
                      <a:pt x="148" y="50"/>
                    </a:lnTo>
                    <a:lnTo>
                      <a:pt x="146" y="43"/>
                    </a:lnTo>
                    <a:lnTo>
                      <a:pt x="142" y="36"/>
                    </a:lnTo>
                    <a:lnTo>
                      <a:pt x="138" y="29"/>
                    </a:lnTo>
                    <a:lnTo>
                      <a:pt x="134" y="23"/>
                    </a:lnTo>
                    <a:lnTo>
                      <a:pt x="134" y="23"/>
                    </a:lnTo>
                    <a:lnTo>
                      <a:pt x="133" y="21"/>
                    </a:lnTo>
                    <a:lnTo>
                      <a:pt x="133" y="21"/>
                    </a:lnTo>
                    <a:lnTo>
                      <a:pt x="132" y="21"/>
                    </a:lnTo>
                    <a:lnTo>
                      <a:pt x="131" y="20"/>
                    </a:lnTo>
                    <a:lnTo>
                      <a:pt x="131" y="20"/>
                    </a:lnTo>
                    <a:lnTo>
                      <a:pt x="130" y="20"/>
                    </a:lnTo>
                    <a:lnTo>
                      <a:pt x="130" y="19"/>
                    </a:lnTo>
                    <a:lnTo>
                      <a:pt x="119" y="13"/>
                    </a:lnTo>
                    <a:lnTo>
                      <a:pt x="108" y="8"/>
                    </a:lnTo>
                    <a:lnTo>
                      <a:pt x="97" y="4"/>
                    </a:lnTo>
                    <a:lnTo>
                      <a:pt x="86" y="1"/>
                    </a:lnTo>
                    <a:lnTo>
                      <a:pt x="75" y="0"/>
                    </a:lnTo>
                    <a:lnTo>
                      <a:pt x="64" y="0"/>
                    </a:lnTo>
                    <a:lnTo>
                      <a:pt x="52" y="1"/>
                    </a:lnTo>
                    <a:lnTo>
                      <a:pt x="40" y="2"/>
                    </a:lnTo>
                    <a:lnTo>
                      <a:pt x="32" y="9"/>
                    </a:lnTo>
                    <a:lnTo>
                      <a:pt x="24" y="17"/>
                    </a:lnTo>
                    <a:lnTo>
                      <a:pt x="17" y="26"/>
                    </a:lnTo>
                    <a:lnTo>
                      <a:pt x="11" y="36"/>
                    </a:lnTo>
                    <a:lnTo>
                      <a:pt x="6" y="47"/>
                    </a:lnTo>
                    <a:lnTo>
                      <a:pt x="3" y="59"/>
                    </a:lnTo>
                    <a:lnTo>
                      <a:pt x="0" y="71"/>
                    </a:lnTo>
                    <a:lnTo>
                      <a:pt x="0" y="84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1"/>
                    </a:lnTo>
                    <a:lnTo>
                      <a:pt x="6" y="120"/>
                    </a:lnTo>
                    <a:lnTo>
                      <a:pt x="9" y="127"/>
                    </a:lnTo>
                    <a:lnTo>
                      <a:pt x="13" y="135"/>
                    </a:lnTo>
                    <a:lnTo>
                      <a:pt x="17" y="143"/>
                    </a:lnTo>
                    <a:lnTo>
                      <a:pt x="22" y="149"/>
                    </a:lnTo>
                    <a:lnTo>
                      <a:pt x="27" y="155"/>
                    </a:lnTo>
                    <a:lnTo>
                      <a:pt x="33" y="159"/>
                    </a:lnTo>
                    <a:lnTo>
                      <a:pt x="40" y="164"/>
                    </a:lnTo>
                    <a:lnTo>
                      <a:pt x="46" y="168"/>
                    </a:lnTo>
                    <a:lnTo>
                      <a:pt x="54" y="171"/>
                    </a:lnTo>
                    <a:lnTo>
                      <a:pt x="62" y="174"/>
                    </a:lnTo>
                    <a:lnTo>
                      <a:pt x="69" y="175"/>
                    </a:lnTo>
                    <a:lnTo>
                      <a:pt x="77" y="175"/>
                    </a:lnTo>
                    <a:lnTo>
                      <a:pt x="85" y="175"/>
                    </a:lnTo>
                    <a:lnTo>
                      <a:pt x="93" y="174"/>
                    </a:lnTo>
                    <a:lnTo>
                      <a:pt x="100" y="171"/>
                    </a:lnTo>
                    <a:lnTo>
                      <a:pt x="107" y="168"/>
                    </a:lnTo>
                    <a:lnTo>
                      <a:pt x="114" y="164"/>
                    </a:lnTo>
                    <a:lnTo>
                      <a:pt x="120" y="159"/>
                    </a:lnTo>
                    <a:lnTo>
                      <a:pt x="126" y="155"/>
                    </a:lnTo>
                    <a:lnTo>
                      <a:pt x="131" y="149"/>
                    </a:lnTo>
                    <a:lnTo>
                      <a:pt x="136" y="143"/>
                    </a:lnTo>
                    <a:lnTo>
                      <a:pt x="140" y="135"/>
                    </a:lnTo>
                    <a:lnTo>
                      <a:pt x="144" y="127"/>
                    </a:lnTo>
                    <a:lnTo>
                      <a:pt x="148" y="120"/>
                    </a:lnTo>
                    <a:lnTo>
                      <a:pt x="150" y="111"/>
                    </a:lnTo>
                    <a:lnTo>
                      <a:pt x="152" y="102"/>
                    </a:lnTo>
                    <a:lnTo>
                      <a:pt x="153" y="93"/>
                    </a:lnTo>
                    <a:lnTo>
                      <a:pt x="154" y="84"/>
                    </a:lnTo>
                    <a:close/>
                    <a:moveTo>
                      <a:pt x="145" y="84"/>
                    </a:moveTo>
                    <a:lnTo>
                      <a:pt x="144" y="92"/>
                    </a:lnTo>
                    <a:lnTo>
                      <a:pt x="143" y="101"/>
                    </a:lnTo>
                    <a:lnTo>
                      <a:pt x="142" y="108"/>
                    </a:lnTo>
                    <a:lnTo>
                      <a:pt x="139" y="115"/>
                    </a:lnTo>
                    <a:lnTo>
                      <a:pt x="136" y="122"/>
                    </a:lnTo>
                    <a:lnTo>
                      <a:pt x="133" y="129"/>
                    </a:lnTo>
                    <a:lnTo>
                      <a:pt x="129" y="135"/>
                    </a:lnTo>
                    <a:lnTo>
                      <a:pt x="125" y="141"/>
                    </a:lnTo>
                    <a:lnTo>
                      <a:pt x="120" y="146"/>
                    </a:lnTo>
                    <a:lnTo>
                      <a:pt x="115" y="151"/>
                    </a:lnTo>
                    <a:lnTo>
                      <a:pt x="109" y="155"/>
                    </a:lnTo>
                    <a:lnTo>
                      <a:pt x="103" y="158"/>
                    </a:lnTo>
                    <a:lnTo>
                      <a:pt x="97" y="161"/>
                    </a:lnTo>
                    <a:lnTo>
                      <a:pt x="91" y="163"/>
                    </a:lnTo>
                    <a:lnTo>
                      <a:pt x="84" y="164"/>
                    </a:lnTo>
                    <a:lnTo>
                      <a:pt x="77" y="164"/>
                    </a:lnTo>
                    <a:lnTo>
                      <a:pt x="70" y="164"/>
                    </a:lnTo>
                    <a:lnTo>
                      <a:pt x="64" y="163"/>
                    </a:lnTo>
                    <a:lnTo>
                      <a:pt x="57" y="161"/>
                    </a:lnTo>
                    <a:lnTo>
                      <a:pt x="51" y="158"/>
                    </a:lnTo>
                    <a:lnTo>
                      <a:pt x="44" y="155"/>
                    </a:lnTo>
                    <a:lnTo>
                      <a:pt x="38" y="151"/>
                    </a:lnTo>
                    <a:lnTo>
                      <a:pt x="33" y="146"/>
                    </a:lnTo>
                    <a:lnTo>
                      <a:pt x="28" y="141"/>
                    </a:lnTo>
                    <a:lnTo>
                      <a:pt x="24" y="135"/>
                    </a:lnTo>
                    <a:lnTo>
                      <a:pt x="20" y="129"/>
                    </a:lnTo>
                    <a:lnTo>
                      <a:pt x="17" y="122"/>
                    </a:lnTo>
                    <a:lnTo>
                      <a:pt x="14" y="115"/>
                    </a:lnTo>
                    <a:lnTo>
                      <a:pt x="12" y="108"/>
                    </a:lnTo>
                    <a:lnTo>
                      <a:pt x="10" y="101"/>
                    </a:lnTo>
                    <a:lnTo>
                      <a:pt x="9" y="92"/>
                    </a:lnTo>
                    <a:lnTo>
                      <a:pt x="9" y="84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2" y="60"/>
                    </a:lnTo>
                    <a:lnTo>
                      <a:pt x="14" y="53"/>
                    </a:lnTo>
                    <a:lnTo>
                      <a:pt x="17" y="45"/>
                    </a:lnTo>
                    <a:lnTo>
                      <a:pt x="20" y="38"/>
                    </a:lnTo>
                    <a:lnTo>
                      <a:pt x="24" y="32"/>
                    </a:lnTo>
                    <a:lnTo>
                      <a:pt x="28" y="26"/>
                    </a:lnTo>
                    <a:lnTo>
                      <a:pt x="33" y="21"/>
                    </a:lnTo>
                    <a:lnTo>
                      <a:pt x="38" y="17"/>
                    </a:lnTo>
                    <a:lnTo>
                      <a:pt x="44" y="13"/>
                    </a:lnTo>
                    <a:lnTo>
                      <a:pt x="51" y="9"/>
                    </a:lnTo>
                    <a:lnTo>
                      <a:pt x="57" y="7"/>
                    </a:lnTo>
                    <a:lnTo>
                      <a:pt x="64" y="5"/>
                    </a:lnTo>
                    <a:lnTo>
                      <a:pt x="70" y="4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5"/>
                    </a:lnTo>
                    <a:lnTo>
                      <a:pt x="97" y="7"/>
                    </a:lnTo>
                    <a:lnTo>
                      <a:pt x="103" y="9"/>
                    </a:lnTo>
                    <a:lnTo>
                      <a:pt x="109" y="13"/>
                    </a:lnTo>
                    <a:lnTo>
                      <a:pt x="115" y="17"/>
                    </a:lnTo>
                    <a:lnTo>
                      <a:pt x="120" y="21"/>
                    </a:lnTo>
                    <a:lnTo>
                      <a:pt x="125" y="26"/>
                    </a:lnTo>
                    <a:lnTo>
                      <a:pt x="129" y="32"/>
                    </a:lnTo>
                    <a:lnTo>
                      <a:pt x="133" y="38"/>
                    </a:lnTo>
                    <a:lnTo>
                      <a:pt x="136" y="45"/>
                    </a:lnTo>
                    <a:lnTo>
                      <a:pt x="139" y="53"/>
                    </a:lnTo>
                    <a:lnTo>
                      <a:pt x="142" y="60"/>
                    </a:lnTo>
                    <a:lnTo>
                      <a:pt x="143" y="67"/>
                    </a:lnTo>
                    <a:lnTo>
                      <a:pt x="144" y="75"/>
                    </a:lnTo>
                    <a:lnTo>
                      <a:pt x="145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Freeform 146"/>
              <p:cNvSpPr>
                <a:spLocks noEditPoints="1"/>
              </p:cNvSpPr>
              <p:nvPr/>
            </p:nvSpPr>
            <p:spPr bwMode="auto">
              <a:xfrm>
                <a:off x="1147" y="2645"/>
                <a:ext cx="29" cy="29"/>
              </a:xfrm>
              <a:custGeom>
                <a:avLst/>
                <a:gdLst>
                  <a:gd name="T0" fmla="*/ 143 w 145"/>
                  <a:gd name="T1" fmla="*/ 62 h 170"/>
                  <a:gd name="T2" fmla="*/ 131 w 145"/>
                  <a:gd name="T3" fmla="*/ 33 h 170"/>
                  <a:gd name="T4" fmla="*/ 113 w 145"/>
                  <a:gd name="T5" fmla="*/ 12 h 170"/>
                  <a:gd name="T6" fmla="*/ 92 w 145"/>
                  <a:gd name="T7" fmla="*/ 4 h 170"/>
                  <a:gd name="T8" fmla="*/ 71 w 145"/>
                  <a:gd name="T9" fmla="*/ 0 h 170"/>
                  <a:gd name="T10" fmla="*/ 51 w 145"/>
                  <a:gd name="T11" fmla="*/ 1 h 170"/>
                  <a:gd name="T12" fmla="*/ 34 w 145"/>
                  <a:gd name="T13" fmla="*/ 11 h 170"/>
                  <a:gd name="T14" fmla="*/ 12 w 145"/>
                  <a:gd name="T15" fmla="*/ 36 h 170"/>
                  <a:gd name="T16" fmla="*/ 4 w 145"/>
                  <a:gd name="T17" fmla="*/ 55 h 170"/>
                  <a:gd name="T18" fmla="*/ 0 w 145"/>
                  <a:gd name="T19" fmla="*/ 77 h 170"/>
                  <a:gd name="T20" fmla="*/ 2 w 145"/>
                  <a:gd name="T21" fmla="*/ 101 h 170"/>
                  <a:gd name="T22" fmla="*/ 9 w 145"/>
                  <a:gd name="T23" fmla="*/ 125 h 170"/>
                  <a:gd name="T24" fmla="*/ 21 w 145"/>
                  <a:gd name="T25" fmla="*/ 145 h 170"/>
                  <a:gd name="T26" fmla="*/ 38 w 145"/>
                  <a:gd name="T27" fmla="*/ 159 h 170"/>
                  <a:gd name="T28" fmla="*/ 59 w 145"/>
                  <a:gd name="T29" fmla="*/ 169 h 170"/>
                  <a:gd name="T30" fmla="*/ 80 w 145"/>
                  <a:gd name="T31" fmla="*/ 170 h 170"/>
                  <a:gd name="T32" fmla="*/ 101 w 145"/>
                  <a:gd name="T33" fmla="*/ 163 h 170"/>
                  <a:gd name="T34" fmla="*/ 119 w 145"/>
                  <a:gd name="T35" fmla="*/ 151 h 170"/>
                  <a:gd name="T36" fmla="*/ 133 w 145"/>
                  <a:gd name="T37" fmla="*/ 132 h 170"/>
                  <a:gd name="T38" fmla="*/ 142 w 145"/>
                  <a:gd name="T39" fmla="*/ 109 h 170"/>
                  <a:gd name="T40" fmla="*/ 145 w 145"/>
                  <a:gd name="T41" fmla="*/ 84 h 170"/>
                  <a:gd name="T42" fmla="*/ 135 w 145"/>
                  <a:gd name="T43" fmla="*/ 99 h 170"/>
                  <a:gd name="T44" fmla="*/ 128 w 145"/>
                  <a:gd name="T45" fmla="*/ 120 h 170"/>
                  <a:gd name="T46" fmla="*/ 118 w 145"/>
                  <a:gd name="T47" fmla="*/ 138 h 170"/>
                  <a:gd name="T48" fmla="*/ 103 w 145"/>
                  <a:gd name="T49" fmla="*/ 150 h 170"/>
                  <a:gd name="T50" fmla="*/ 86 w 145"/>
                  <a:gd name="T51" fmla="*/ 158 h 170"/>
                  <a:gd name="T52" fmla="*/ 67 w 145"/>
                  <a:gd name="T53" fmla="*/ 159 h 170"/>
                  <a:gd name="T54" fmla="*/ 49 w 145"/>
                  <a:gd name="T55" fmla="*/ 153 h 170"/>
                  <a:gd name="T56" fmla="*/ 32 w 145"/>
                  <a:gd name="T57" fmla="*/ 143 h 170"/>
                  <a:gd name="T58" fmla="*/ 20 w 145"/>
                  <a:gd name="T59" fmla="*/ 126 h 170"/>
                  <a:gd name="T60" fmla="*/ 12 w 145"/>
                  <a:gd name="T61" fmla="*/ 107 h 170"/>
                  <a:gd name="T62" fmla="*/ 9 w 145"/>
                  <a:gd name="T63" fmla="*/ 84 h 170"/>
                  <a:gd name="T64" fmla="*/ 12 w 145"/>
                  <a:gd name="T65" fmla="*/ 61 h 170"/>
                  <a:gd name="T66" fmla="*/ 20 w 145"/>
                  <a:gd name="T67" fmla="*/ 42 h 170"/>
                  <a:gd name="T68" fmla="*/ 32 w 145"/>
                  <a:gd name="T69" fmla="*/ 25 h 170"/>
                  <a:gd name="T70" fmla="*/ 49 w 145"/>
                  <a:gd name="T71" fmla="*/ 14 h 170"/>
                  <a:gd name="T72" fmla="*/ 67 w 145"/>
                  <a:gd name="T73" fmla="*/ 8 h 170"/>
                  <a:gd name="T74" fmla="*/ 86 w 145"/>
                  <a:gd name="T75" fmla="*/ 9 h 170"/>
                  <a:gd name="T76" fmla="*/ 103 w 145"/>
                  <a:gd name="T77" fmla="*/ 18 h 170"/>
                  <a:gd name="T78" fmla="*/ 118 w 145"/>
                  <a:gd name="T79" fmla="*/ 30 h 170"/>
                  <a:gd name="T80" fmla="*/ 128 w 145"/>
                  <a:gd name="T81" fmla="*/ 48 h 170"/>
                  <a:gd name="T82" fmla="*/ 135 w 145"/>
                  <a:gd name="T83" fmla="*/ 6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5" h="170">
                    <a:moveTo>
                      <a:pt x="145" y="84"/>
                    </a:moveTo>
                    <a:lnTo>
                      <a:pt x="144" y="73"/>
                    </a:lnTo>
                    <a:lnTo>
                      <a:pt x="143" y="62"/>
                    </a:lnTo>
                    <a:lnTo>
                      <a:pt x="140" y="51"/>
                    </a:lnTo>
                    <a:lnTo>
                      <a:pt x="136" y="42"/>
                    </a:lnTo>
                    <a:lnTo>
                      <a:pt x="131" y="33"/>
                    </a:lnTo>
                    <a:lnTo>
                      <a:pt x="126" y="25"/>
                    </a:lnTo>
                    <a:lnTo>
                      <a:pt x="120" y="18"/>
                    </a:lnTo>
                    <a:lnTo>
                      <a:pt x="113" y="12"/>
                    </a:lnTo>
                    <a:lnTo>
                      <a:pt x="106" y="8"/>
                    </a:lnTo>
                    <a:lnTo>
                      <a:pt x="99" y="6"/>
                    </a:lnTo>
                    <a:lnTo>
                      <a:pt x="92" y="4"/>
                    </a:lnTo>
                    <a:lnTo>
                      <a:pt x="85" y="2"/>
                    </a:lnTo>
                    <a:lnTo>
                      <a:pt x="78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7" y="0"/>
                    </a:lnTo>
                    <a:lnTo>
                      <a:pt x="51" y="1"/>
                    </a:lnTo>
                    <a:lnTo>
                      <a:pt x="45" y="5"/>
                    </a:lnTo>
                    <a:lnTo>
                      <a:pt x="39" y="7"/>
                    </a:lnTo>
                    <a:lnTo>
                      <a:pt x="34" y="11"/>
                    </a:lnTo>
                    <a:lnTo>
                      <a:pt x="24" y="19"/>
                    </a:lnTo>
                    <a:lnTo>
                      <a:pt x="16" y="30"/>
                    </a:lnTo>
                    <a:lnTo>
                      <a:pt x="12" y="36"/>
                    </a:lnTo>
                    <a:lnTo>
                      <a:pt x="9" y="42"/>
                    </a:lnTo>
                    <a:lnTo>
                      <a:pt x="7" y="48"/>
                    </a:lnTo>
                    <a:lnTo>
                      <a:pt x="4" y="55"/>
                    </a:lnTo>
                    <a:lnTo>
                      <a:pt x="3" y="61"/>
                    </a:lnTo>
                    <a:lnTo>
                      <a:pt x="1" y="68"/>
                    </a:lnTo>
                    <a:lnTo>
                      <a:pt x="0" y="77"/>
                    </a:lnTo>
                    <a:lnTo>
                      <a:pt x="0" y="84"/>
                    </a:lnTo>
                    <a:lnTo>
                      <a:pt x="1" y="92"/>
                    </a:lnTo>
                    <a:lnTo>
                      <a:pt x="2" y="101"/>
                    </a:lnTo>
                    <a:lnTo>
                      <a:pt x="3" y="109"/>
                    </a:lnTo>
                    <a:lnTo>
                      <a:pt x="6" y="117"/>
                    </a:lnTo>
                    <a:lnTo>
                      <a:pt x="9" y="125"/>
                    </a:lnTo>
                    <a:lnTo>
                      <a:pt x="12" y="132"/>
                    </a:lnTo>
                    <a:lnTo>
                      <a:pt x="17" y="139"/>
                    </a:lnTo>
                    <a:lnTo>
                      <a:pt x="21" y="145"/>
                    </a:lnTo>
                    <a:lnTo>
                      <a:pt x="26" y="151"/>
                    </a:lnTo>
                    <a:lnTo>
                      <a:pt x="32" y="156"/>
                    </a:lnTo>
                    <a:lnTo>
                      <a:pt x="38" y="159"/>
                    </a:lnTo>
                    <a:lnTo>
                      <a:pt x="45" y="163"/>
                    </a:lnTo>
                    <a:lnTo>
                      <a:pt x="52" y="166"/>
                    </a:lnTo>
                    <a:lnTo>
                      <a:pt x="59" y="169"/>
                    </a:lnTo>
                    <a:lnTo>
                      <a:pt x="66" y="170"/>
                    </a:lnTo>
                    <a:lnTo>
                      <a:pt x="73" y="170"/>
                    </a:lnTo>
                    <a:lnTo>
                      <a:pt x="80" y="170"/>
                    </a:lnTo>
                    <a:lnTo>
                      <a:pt x="88" y="169"/>
                    </a:lnTo>
                    <a:lnTo>
                      <a:pt x="94" y="166"/>
                    </a:lnTo>
                    <a:lnTo>
                      <a:pt x="101" y="163"/>
                    </a:lnTo>
                    <a:lnTo>
                      <a:pt x="107" y="159"/>
                    </a:lnTo>
                    <a:lnTo>
                      <a:pt x="113" y="156"/>
                    </a:lnTo>
                    <a:lnTo>
                      <a:pt x="119" y="151"/>
                    </a:lnTo>
                    <a:lnTo>
                      <a:pt x="124" y="145"/>
                    </a:lnTo>
                    <a:lnTo>
                      <a:pt x="129" y="139"/>
                    </a:lnTo>
                    <a:lnTo>
                      <a:pt x="133" y="132"/>
                    </a:lnTo>
                    <a:lnTo>
                      <a:pt x="136" y="125"/>
                    </a:lnTo>
                    <a:lnTo>
                      <a:pt x="139" y="117"/>
                    </a:lnTo>
                    <a:lnTo>
                      <a:pt x="142" y="109"/>
                    </a:lnTo>
                    <a:lnTo>
                      <a:pt x="144" y="101"/>
                    </a:lnTo>
                    <a:lnTo>
                      <a:pt x="145" y="92"/>
                    </a:lnTo>
                    <a:lnTo>
                      <a:pt x="145" y="84"/>
                    </a:lnTo>
                    <a:close/>
                    <a:moveTo>
                      <a:pt x="136" y="84"/>
                    </a:moveTo>
                    <a:lnTo>
                      <a:pt x="136" y="91"/>
                    </a:lnTo>
                    <a:lnTo>
                      <a:pt x="135" y="99"/>
                    </a:lnTo>
                    <a:lnTo>
                      <a:pt x="133" y="107"/>
                    </a:lnTo>
                    <a:lnTo>
                      <a:pt x="131" y="113"/>
                    </a:lnTo>
                    <a:lnTo>
                      <a:pt x="128" y="120"/>
                    </a:lnTo>
                    <a:lnTo>
                      <a:pt x="125" y="126"/>
                    </a:lnTo>
                    <a:lnTo>
                      <a:pt x="122" y="132"/>
                    </a:lnTo>
                    <a:lnTo>
                      <a:pt x="118" y="138"/>
                    </a:lnTo>
                    <a:lnTo>
                      <a:pt x="113" y="143"/>
                    </a:lnTo>
                    <a:lnTo>
                      <a:pt x="108" y="146"/>
                    </a:lnTo>
                    <a:lnTo>
                      <a:pt x="103" y="150"/>
                    </a:lnTo>
                    <a:lnTo>
                      <a:pt x="98" y="153"/>
                    </a:lnTo>
                    <a:lnTo>
                      <a:pt x="92" y="156"/>
                    </a:lnTo>
                    <a:lnTo>
                      <a:pt x="86" y="158"/>
                    </a:lnTo>
                    <a:lnTo>
                      <a:pt x="80" y="159"/>
                    </a:lnTo>
                    <a:lnTo>
                      <a:pt x="73" y="159"/>
                    </a:lnTo>
                    <a:lnTo>
                      <a:pt x="67" y="159"/>
                    </a:lnTo>
                    <a:lnTo>
                      <a:pt x="60" y="158"/>
                    </a:lnTo>
                    <a:lnTo>
                      <a:pt x="54" y="156"/>
                    </a:lnTo>
                    <a:lnTo>
                      <a:pt x="49" y="153"/>
                    </a:lnTo>
                    <a:lnTo>
                      <a:pt x="42" y="150"/>
                    </a:lnTo>
                    <a:lnTo>
                      <a:pt x="37" y="146"/>
                    </a:lnTo>
                    <a:lnTo>
                      <a:pt x="32" y="143"/>
                    </a:lnTo>
                    <a:lnTo>
                      <a:pt x="28" y="138"/>
                    </a:lnTo>
                    <a:lnTo>
                      <a:pt x="24" y="132"/>
                    </a:lnTo>
                    <a:lnTo>
                      <a:pt x="20" y="126"/>
                    </a:lnTo>
                    <a:lnTo>
                      <a:pt x="17" y="120"/>
                    </a:lnTo>
                    <a:lnTo>
                      <a:pt x="14" y="113"/>
                    </a:lnTo>
                    <a:lnTo>
                      <a:pt x="12" y="107"/>
                    </a:lnTo>
                    <a:lnTo>
                      <a:pt x="10" y="99"/>
                    </a:lnTo>
                    <a:lnTo>
                      <a:pt x="9" y="91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4" y="54"/>
                    </a:lnTo>
                    <a:lnTo>
                      <a:pt x="17" y="48"/>
                    </a:lnTo>
                    <a:lnTo>
                      <a:pt x="20" y="42"/>
                    </a:lnTo>
                    <a:lnTo>
                      <a:pt x="24" y="36"/>
                    </a:lnTo>
                    <a:lnTo>
                      <a:pt x="28" y="30"/>
                    </a:lnTo>
                    <a:lnTo>
                      <a:pt x="32" y="25"/>
                    </a:lnTo>
                    <a:lnTo>
                      <a:pt x="37" y="21"/>
                    </a:lnTo>
                    <a:lnTo>
                      <a:pt x="42" y="18"/>
                    </a:lnTo>
                    <a:lnTo>
                      <a:pt x="49" y="14"/>
                    </a:lnTo>
                    <a:lnTo>
                      <a:pt x="54" y="12"/>
                    </a:lnTo>
                    <a:lnTo>
                      <a:pt x="60" y="9"/>
                    </a:lnTo>
                    <a:lnTo>
                      <a:pt x="67" y="8"/>
                    </a:lnTo>
                    <a:lnTo>
                      <a:pt x="73" y="8"/>
                    </a:lnTo>
                    <a:lnTo>
                      <a:pt x="80" y="8"/>
                    </a:lnTo>
                    <a:lnTo>
                      <a:pt x="86" y="9"/>
                    </a:lnTo>
                    <a:lnTo>
                      <a:pt x="92" y="12"/>
                    </a:lnTo>
                    <a:lnTo>
                      <a:pt x="98" y="14"/>
                    </a:lnTo>
                    <a:lnTo>
                      <a:pt x="103" y="18"/>
                    </a:lnTo>
                    <a:lnTo>
                      <a:pt x="108" y="21"/>
                    </a:lnTo>
                    <a:lnTo>
                      <a:pt x="113" y="25"/>
                    </a:lnTo>
                    <a:lnTo>
                      <a:pt x="118" y="30"/>
                    </a:lnTo>
                    <a:lnTo>
                      <a:pt x="122" y="36"/>
                    </a:lnTo>
                    <a:lnTo>
                      <a:pt x="125" y="42"/>
                    </a:lnTo>
                    <a:lnTo>
                      <a:pt x="128" y="48"/>
                    </a:lnTo>
                    <a:lnTo>
                      <a:pt x="131" y="54"/>
                    </a:lnTo>
                    <a:lnTo>
                      <a:pt x="133" y="61"/>
                    </a:lnTo>
                    <a:lnTo>
                      <a:pt x="135" y="68"/>
                    </a:lnTo>
                    <a:lnTo>
                      <a:pt x="136" y="77"/>
                    </a:lnTo>
                    <a:lnTo>
                      <a:pt x="136" y="84"/>
                    </a:lnTo>
                    <a:close/>
                  </a:path>
                </a:pathLst>
              </a:custGeom>
              <a:solidFill>
                <a:srgbClr val="F8D7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Freeform 147"/>
              <p:cNvSpPr>
                <a:spLocks noEditPoints="1"/>
              </p:cNvSpPr>
              <p:nvPr/>
            </p:nvSpPr>
            <p:spPr bwMode="auto">
              <a:xfrm>
                <a:off x="1148" y="2646"/>
                <a:ext cx="27" cy="27"/>
              </a:xfrm>
              <a:custGeom>
                <a:avLst/>
                <a:gdLst>
                  <a:gd name="T0" fmla="*/ 134 w 136"/>
                  <a:gd name="T1" fmla="*/ 65 h 162"/>
                  <a:gd name="T2" fmla="*/ 127 w 136"/>
                  <a:gd name="T3" fmla="*/ 43 h 162"/>
                  <a:gd name="T4" fmla="*/ 116 w 136"/>
                  <a:gd name="T5" fmla="*/ 24 h 162"/>
                  <a:gd name="T6" fmla="*/ 100 w 136"/>
                  <a:gd name="T7" fmla="*/ 11 h 162"/>
                  <a:gd name="T8" fmla="*/ 82 w 136"/>
                  <a:gd name="T9" fmla="*/ 3 h 162"/>
                  <a:gd name="T10" fmla="*/ 61 w 136"/>
                  <a:gd name="T11" fmla="*/ 2 h 162"/>
                  <a:gd name="T12" fmla="*/ 42 w 136"/>
                  <a:gd name="T13" fmla="*/ 7 h 162"/>
                  <a:gd name="T14" fmla="*/ 24 w 136"/>
                  <a:gd name="T15" fmla="*/ 19 h 162"/>
                  <a:gd name="T16" fmla="*/ 11 w 136"/>
                  <a:gd name="T17" fmla="*/ 36 h 162"/>
                  <a:gd name="T18" fmla="*/ 3 w 136"/>
                  <a:gd name="T19" fmla="*/ 58 h 162"/>
                  <a:gd name="T20" fmla="*/ 0 w 136"/>
                  <a:gd name="T21" fmla="*/ 82 h 162"/>
                  <a:gd name="T22" fmla="*/ 3 w 136"/>
                  <a:gd name="T23" fmla="*/ 106 h 162"/>
                  <a:gd name="T24" fmla="*/ 11 w 136"/>
                  <a:gd name="T25" fmla="*/ 127 h 162"/>
                  <a:gd name="T26" fmla="*/ 24 w 136"/>
                  <a:gd name="T27" fmla="*/ 144 h 162"/>
                  <a:gd name="T28" fmla="*/ 42 w 136"/>
                  <a:gd name="T29" fmla="*/ 156 h 162"/>
                  <a:gd name="T30" fmla="*/ 61 w 136"/>
                  <a:gd name="T31" fmla="*/ 162 h 162"/>
                  <a:gd name="T32" fmla="*/ 82 w 136"/>
                  <a:gd name="T33" fmla="*/ 161 h 162"/>
                  <a:gd name="T34" fmla="*/ 100 w 136"/>
                  <a:gd name="T35" fmla="*/ 153 h 162"/>
                  <a:gd name="T36" fmla="*/ 116 w 136"/>
                  <a:gd name="T37" fmla="*/ 139 h 162"/>
                  <a:gd name="T38" fmla="*/ 127 w 136"/>
                  <a:gd name="T39" fmla="*/ 120 h 162"/>
                  <a:gd name="T40" fmla="*/ 134 w 136"/>
                  <a:gd name="T41" fmla="*/ 99 h 162"/>
                  <a:gd name="T42" fmla="*/ 127 w 136"/>
                  <a:gd name="T43" fmla="*/ 82 h 162"/>
                  <a:gd name="T44" fmla="*/ 124 w 136"/>
                  <a:gd name="T45" fmla="*/ 102 h 162"/>
                  <a:gd name="T46" fmla="*/ 117 w 136"/>
                  <a:gd name="T47" fmla="*/ 121 h 162"/>
                  <a:gd name="T48" fmla="*/ 105 w 136"/>
                  <a:gd name="T49" fmla="*/ 136 h 162"/>
                  <a:gd name="T50" fmla="*/ 91 w 136"/>
                  <a:gd name="T51" fmla="*/ 147 h 162"/>
                  <a:gd name="T52" fmla="*/ 74 w 136"/>
                  <a:gd name="T53" fmla="*/ 151 h 162"/>
                  <a:gd name="T54" fmla="*/ 56 w 136"/>
                  <a:gd name="T55" fmla="*/ 150 h 162"/>
                  <a:gd name="T56" fmla="*/ 40 w 136"/>
                  <a:gd name="T57" fmla="*/ 143 h 162"/>
                  <a:gd name="T58" fmla="*/ 26 w 136"/>
                  <a:gd name="T59" fmla="*/ 131 h 162"/>
                  <a:gd name="T60" fmla="*/ 16 w 136"/>
                  <a:gd name="T61" fmla="*/ 115 h 162"/>
                  <a:gd name="T62" fmla="*/ 10 w 136"/>
                  <a:gd name="T63" fmla="*/ 96 h 162"/>
                  <a:gd name="T64" fmla="*/ 9 w 136"/>
                  <a:gd name="T65" fmla="*/ 75 h 162"/>
                  <a:gd name="T66" fmla="*/ 13 w 136"/>
                  <a:gd name="T67" fmla="*/ 54 h 162"/>
                  <a:gd name="T68" fmla="*/ 22 w 136"/>
                  <a:gd name="T69" fmla="*/ 37 h 162"/>
                  <a:gd name="T70" fmla="*/ 34 w 136"/>
                  <a:gd name="T71" fmla="*/ 23 h 162"/>
                  <a:gd name="T72" fmla="*/ 51 w 136"/>
                  <a:gd name="T73" fmla="*/ 15 h 162"/>
                  <a:gd name="T74" fmla="*/ 68 w 136"/>
                  <a:gd name="T75" fmla="*/ 11 h 162"/>
                  <a:gd name="T76" fmla="*/ 85 w 136"/>
                  <a:gd name="T77" fmla="*/ 15 h 162"/>
                  <a:gd name="T78" fmla="*/ 101 w 136"/>
                  <a:gd name="T79" fmla="*/ 23 h 162"/>
                  <a:gd name="T80" fmla="*/ 113 w 136"/>
                  <a:gd name="T81" fmla="*/ 37 h 162"/>
                  <a:gd name="T82" fmla="*/ 122 w 136"/>
                  <a:gd name="T83" fmla="*/ 54 h 162"/>
                  <a:gd name="T84" fmla="*/ 126 w 136"/>
                  <a:gd name="T85" fmla="*/ 7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6" h="162">
                    <a:moveTo>
                      <a:pt x="136" y="82"/>
                    </a:moveTo>
                    <a:lnTo>
                      <a:pt x="135" y="73"/>
                    </a:lnTo>
                    <a:lnTo>
                      <a:pt x="134" y="65"/>
                    </a:lnTo>
                    <a:lnTo>
                      <a:pt x="133" y="58"/>
                    </a:lnTo>
                    <a:lnTo>
                      <a:pt x="130" y="51"/>
                    </a:lnTo>
                    <a:lnTo>
                      <a:pt x="127" y="43"/>
                    </a:lnTo>
                    <a:lnTo>
                      <a:pt x="124" y="36"/>
                    </a:lnTo>
                    <a:lnTo>
                      <a:pt x="120" y="30"/>
                    </a:lnTo>
                    <a:lnTo>
                      <a:pt x="116" y="24"/>
                    </a:lnTo>
                    <a:lnTo>
                      <a:pt x="111" y="19"/>
                    </a:lnTo>
                    <a:lnTo>
                      <a:pt x="106" y="15"/>
                    </a:lnTo>
                    <a:lnTo>
                      <a:pt x="100" y="11"/>
                    </a:lnTo>
                    <a:lnTo>
                      <a:pt x="94" y="7"/>
                    </a:lnTo>
                    <a:lnTo>
                      <a:pt x="88" y="5"/>
                    </a:lnTo>
                    <a:lnTo>
                      <a:pt x="82" y="3"/>
                    </a:lnTo>
                    <a:lnTo>
                      <a:pt x="75" y="2"/>
                    </a:lnTo>
                    <a:lnTo>
                      <a:pt x="68" y="0"/>
                    </a:lnTo>
                    <a:lnTo>
                      <a:pt x="61" y="2"/>
                    </a:lnTo>
                    <a:lnTo>
                      <a:pt x="55" y="3"/>
                    </a:lnTo>
                    <a:lnTo>
                      <a:pt x="48" y="5"/>
                    </a:lnTo>
                    <a:lnTo>
                      <a:pt x="42" y="7"/>
                    </a:lnTo>
                    <a:lnTo>
                      <a:pt x="35" y="11"/>
                    </a:lnTo>
                    <a:lnTo>
                      <a:pt x="29" y="15"/>
                    </a:lnTo>
                    <a:lnTo>
                      <a:pt x="24" y="19"/>
                    </a:lnTo>
                    <a:lnTo>
                      <a:pt x="19" y="24"/>
                    </a:lnTo>
                    <a:lnTo>
                      <a:pt x="15" y="30"/>
                    </a:lnTo>
                    <a:lnTo>
                      <a:pt x="11" y="36"/>
                    </a:lnTo>
                    <a:lnTo>
                      <a:pt x="8" y="43"/>
                    </a:lnTo>
                    <a:lnTo>
                      <a:pt x="5" y="51"/>
                    </a:lnTo>
                    <a:lnTo>
                      <a:pt x="3" y="58"/>
                    </a:lnTo>
                    <a:lnTo>
                      <a:pt x="1" y="65"/>
                    </a:lnTo>
                    <a:lnTo>
                      <a:pt x="0" y="73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1" y="99"/>
                    </a:lnTo>
                    <a:lnTo>
                      <a:pt x="3" y="106"/>
                    </a:lnTo>
                    <a:lnTo>
                      <a:pt x="5" y="113"/>
                    </a:lnTo>
                    <a:lnTo>
                      <a:pt x="8" y="120"/>
                    </a:lnTo>
                    <a:lnTo>
                      <a:pt x="11" y="127"/>
                    </a:lnTo>
                    <a:lnTo>
                      <a:pt x="15" y="133"/>
                    </a:lnTo>
                    <a:lnTo>
                      <a:pt x="19" y="139"/>
                    </a:lnTo>
                    <a:lnTo>
                      <a:pt x="24" y="144"/>
                    </a:lnTo>
                    <a:lnTo>
                      <a:pt x="29" y="149"/>
                    </a:lnTo>
                    <a:lnTo>
                      <a:pt x="35" y="153"/>
                    </a:lnTo>
                    <a:lnTo>
                      <a:pt x="42" y="156"/>
                    </a:lnTo>
                    <a:lnTo>
                      <a:pt x="48" y="159"/>
                    </a:lnTo>
                    <a:lnTo>
                      <a:pt x="55" y="161"/>
                    </a:lnTo>
                    <a:lnTo>
                      <a:pt x="61" y="162"/>
                    </a:lnTo>
                    <a:lnTo>
                      <a:pt x="68" y="162"/>
                    </a:lnTo>
                    <a:lnTo>
                      <a:pt x="75" y="162"/>
                    </a:lnTo>
                    <a:lnTo>
                      <a:pt x="82" y="161"/>
                    </a:lnTo>
                    <a:lnTo>
                      <a:pt x="88" y="159"/>
                    </a:lnTo>
                    <a:lnTo>
                      <a:pt x="94" y="156"/>
                    </a:lnTo>
                    <a:lnTo>
                      <a:pt x="100" y="153"/>
                    </a:lnTo>
                    <a:lnTo>
                      <a:pt x="106" y="149"/>
                    </a:lnTo>
                    <a:lnTo>
                      <a:pt x="111" y="144"/>
                    </a:lnTo>
                    <a:lnTo>
                      <a:pt x="116" y="139"/>
                    </a:lnTo>
                    <a:lnTo>
                      <a:pt x="120" y="133"/>
                    </a:lnTo>
                    <a:lnTo>
                      <a:pt x="124" y="127"/>
                    </a:lnTo>
                    <a:lnTo>
                      <a:pt x="127" y="120"/>
                    </a:lnTo>
                    <a:lnTo>
                      <a:pt x="130" y="113"/>
                    </a:lnTo>
                    <a:lnTo>
                      <a:pt x="133" y="106"/>
                    </a:lnTo>
                    <a:lnTo>
                      <a:pt x="134" y="99"/>
                    </a:lnTo>
                    <a:lnTo>
                      <a:pt x="135" y="90"/>
                    </a:lnTo>
                    <a:lnTo>
                      <a:pt x="136" y="82"/>
                    </a:lnTo>
                    <a:close/>
                    <a:moveTo>
                      <a:pt x="127" y="82"/>
                    </a:moveTo>
                    <a:lnTo>
                      <a:pt x="126" y="89"/>
                    </a:lnTo>
                    <a:lnTo>
                      <a:pt x="125" y="96"/>
                    </a:lnTo>
                    <a:lnTo>
                      <a:pt x="124" y="102"/>
                    </a:lnTo>
                    <a:lnTo>
                      <a:pt x="122" y="109"/>
                    </a:lnTo>
                    <a:lnTo>
                      <a:pt x="120" y="115"/>
                    </a:lnTo>
                    <a:lnTo>
                      <a:pt x="117" y="121"/>
                    </a:lnTo>
                    <a:lnTo>
                      <a:pt x="113" y="126"/>
                    </a:lnTo>
                    <a:lnTo>
                      <a:pt x="109" y="131"/>
                    </a:lnTo>
                    <a:lnTo>
                      <a:pt x="105" y="136"/>
                    </a:lnTo>
                    <a:lnTo>
                      <a:pt x="101" y="141"/>
                    </a:lnTo>
                    <a:lnTo>
                      <a:pt x="96" y="143"/>
                    </a:lnTo>
                    <a:lnTo>
                      <a:pt x="91" y="147"/>
                    </a:lnTo>
                    <a:lnTo>
                      <a:pt x="85" y="149"/>
                    </a:lnTo>
                    <a:lnTo>
                      <a:pt x="80" y="150"/>
                    </a:lnTo>
                    <a:lnTo>
                      <a:pt x="74" y="151"/>
                    </a:lnTo>
                    <a:lnTo>
                      <a:pt x="68" y="151"/>
                    </a:lnTo>
                    <a:lnTo>
                      <a:pt x="62" y="151"/>
                    </a:lnTo>
                    <a:lnTo>
                      <a:pt x="56" y="150"/>
                    </a:lnTo>
                    <a:lnTo>
                      <a:pt x="51" y="149"/>
                    </a:lnTo>
                    <a:lnTo>
                      <a:pt x="45" y="147"/>
                    </a:lnTo>
                    <a:lnTo>
                      <a:pt x="40" y="143"/>
                    </a:lnTo>
                    <a:lnTo>
                      <a:pt x="34" y="141"/>
                    </a:lnTo>
                    <a:lnTo>
                      <a:pt x="30" y="136"/>
                    </a:lnTo>
                    <a:lnTo>
                      <a:pt x="26" y="131"/>
                    </a:lnTo>
                    <a:lnTo>
                      <a:pt x="22" y="126"/>
                    </a:lnTo>
                    <a:lnTo>
                      <a:pt x="19" y="121"/>
                    </a:lnTo>
                    <a:lnTo>
                      <a:pt x="16" y="115"/>
                    </a:lnTo>
                    <a:lnTo>
                      <a:pt x="13" y="109"/>
                    </a:lnTo>
                    <a:lnTo>
                      <a:pt x="11" y="102"/>
                    </a:lnTo>
                    <a:lnTo>
                      <a:pt x="10" y="96"/>
                    </a:lnTo>
                    <a:lnTo>
                      <a:pt x="9" y="89"/>
                    </a:lnTo>
                    <a:lnTo>
                      <a:pt x="9" y="82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1" y="61"/>
                    </a:lnTo>
                    <a:lnTo>
                      <a:pt x="13" y="54"/>
                    </a:lnTo>
                    <a:lnTo>
                      <a:pt x="16" y="48"/>
                    </a:lnTo>
                    <a:lnTo>
                      <a:pt x="19" y="42"/>
                    </a:lnTo>
                    <a:lnTo>
                      <a:pt x="22" y="37"/>
                    </a:lnTo>
                    <a:lnTo>
                      <a:pt x="26" y="33"/>
                    </a:lnTo>
                    <a:lnTo>
                      <a:pt x="30" y="28"/>
                    </a:lnTo>
                    <a:lnTo>
                      <a:pt x="34" y="23"/>
                    </a:lnTo>
                    <a:lnTo>
                      <a:pt x="40" y="21"/>
                    </a:lnTo>
                    <a:lnTo>
                      <a:pt x="45" y="17"/>
                    </a:lnTo>
                    <a:lnTo>
                      <a:pt x="51" y="15"/>
                    </a:lnTo>
                    <a:lnTo>
                      <a:pt x="56" y="13"/>
                    </a:lnTo>
                    <a:lnTo>
                      <a:pt x="62" y="12"/>
                    </a:lnTo>
                    <a:lnTo>
                      <a:pt x="68" y="11"/>
                    </a:lnTo>
                    <a:lnTo>
                      <a:pt x="74" y="12"/>
                    </a:lnTo>
                    <a:lnTo>
                      <a:pt x="80" y="13"/>
                    </a:lnTo>
                    <a:lnTo>
                      <a:pt x="85" y="15"/>
                    </a:lnTo>
                    <a:lnTo>
                      <a:pt x="91" y="17"/>
                    </a:lnTo>
                    <a:lnTo>
                      <a:pt x="96" y="21"/>
                    </a:lnTo>
                    <a:lnTo>
                      <a:pt x="101" y="23"/>
                    </a:lnTo>
                    <a:lnTo>
                      <a:pt x="105" y="28"/>
                    </a:lnTo>
                    <a:lnTo>
                      <a:pt x="109" y="33"/>
                    </a:lnTo>
                    <a:lnTo>
                      <a:pt x="113" y="37"/>
                    </a:lnTo>
                    <a:lnTo>
                      <a:pt x="117" y="42"/>
                    </a:lnTo>
                    <a:lnTo>
                      <a:pt x="120" y="48"/>
                    </a:lnTo>
                    <a:lnTo>
                      <a:pt x="122" y="54"/>
                    </a:lnTo>
                    <a:lnTo>
                      <a:pt x="124" y="61"/>
                    </a:lnTo>
                    <a:lnTo>
                      <a:pt x="125" y="67"/>
                    </a:lnTo>
                    <a:lnTo>
                      <a:pt x="126" y="75"/>
                    </a:lnTo>
                    <a:lnTo>
                      <a:pt x="127" y="82"/>
                    </a:lnTo>
                    <a:close/>
                  </a:path>
                </a:pathLst>
              </a:custGeom>
              <a:solidFill>
                <a:srgbClr val="F9DA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Freeform 148"/>
              <p:cNvSpPr>
                <a:spLocks noEditPoints="1"/>
              </p:cNvSpPr>
              <p:nvPr/>
            </p:nvSpPr>
            <p:spPr bwMode="auto">
              <a:xfrm>
                <a:off x="1149" y="2647"/>
                <a:ext cx="25" cy="25"/>
              </a:xfrm>
              <a:custGeom>
                <a:avLst/>
                <a:gdLst>
                  <a:gd name="T0" fmla="*/ 127 w 127"/>
                  <a:gd name="T1" fmla="*/ 69 h 151"/>
                  <a:gd name="T2" fmla="*/ 124 w 127"/>
                  <a:gd name="T3" fmla="*/ 53 h 151"/>
                  <a:gd name="T4" fmla="*/ 119 w 127"/>
                  <a:gd name="T5" fmla="*/ 40 h 151"/>
                  <a:gd name="T6" fmla="*/ 113 w 127"/>
                  <a:gd name="T7" fmla="*/ 28 h 151"/>
                  <a:gd name="T8" fmla="*/ 104 w 127"/>
                  <a:gd name="T9" fmla="*/ 17 h 151"/>
                  <a:gd name="T10" fmla="*/ 94 w 127"/>
                  <a:gd name="T11" fmla="*/ 10 h 151"/>
                  <a:gd name="T12" fmla="*/ 83 w 127"/>
                  <a:gd name="T13" fmla="*/ 4 h 151"/>
                  <a:gd name="T14" fmla="*/ 71 w 127"/>
                  <a:gd name="T15" fmla="*/ 0 h 151"/>
                  <a:gd name="T16" fmla="*/ 58 w 127"/>
                  <a:gd name="T17" fmla="*/ 0 h 151"/>
                  <a:gd name="T18" fmla="*/ 45 w 127"/>
                  <a:gd name="T19" fmla="*/ 4 h 151"/>
                  <a:gd name="T20" fmla="*/ 33 w 127"/>
                  <a:gd name="T21" fmla="*/ 10 h 151"/>
                  <a:gd name="T22" fmla="*/ 23 w 127"/>
                  <a:gd name="T23" fmla="*/ 17 h 151"/>
                  <a:gd name="T24" fmla="*/ 15 w 127"/>
                  <a:gd name="T25" fmla="*/ 28 h 151"/>
                  <a:gd name="T26" fmla="*/ 8 w 127"/>
                  <a:gd name="T27" fmla="*/ 40 h 151"/>
                  <a:gd name="T28" fmla="*/ 3 w 127"/>
                  <a:gd name="T29" fmla="*/ 53 h 151"/>
                  <a:gd name="T30" fmla="*/ 0 w 127"/>
                  <a:gd name="T31" fmla="*/ 69 h 151"/>
                  <a:gd name="T32" fmla="*/ 0 w 127"/>
                  <a:gd name="T33" fmla="*/ 83 h 151"/>
                  <a:gd name="T34" fmla="*/ 3 w 127"/>
                  <a:gd name="T35" fmla="*/ 99 h 151"/>
                  <a:gd name="T36" fmla="*/ 8 w 127"/>
                  <a:gd name="T37" fmla="*/ 112 h 151"/>
                  <a:gd name="T38" fmla="*/ 15 w 127"/>
                  <a:gd name="T39" fmla="*/ 124 h 151"/>
                  <a:gd name="T40" fmla="*/ 23 w 127"/>
                  <a:gd name="T41" fmla="*/ 135 h 151"/>
                  <a:gd name="T42" fmla="*/ 33 w 127"/>
                  <a:gd name="T43" fmla="*/ 142 h 151"/>
                  <a:gd name="T44" fmla="*/ 45 w 127"/>
                  <a:gd name="T45" fmla="*/ 148 h 151"/>
                  <a:gd name="T46" fmla="*/ 58 w 127"/>
                  <a:gd name="T47" fmla="*/ 151 h 151"/>
                  <a:gd name="T48" fmla="*/ 71 w 127"/>
                  <a:gd name="T49" fmla="*/ 151 h 151"/>
                  <a:gd name="T50" fmla="*/ 83 w 127"/>
                  <a:gd name="T51" fmla="*/ 148 h 151"/>
                  <a:gd name="T52" fmla="*/ 94 w 127"/>
                  <a:gd name="T53" fmla="*/ 142 h 151"/>
                  <a:gd name="T54" fmla="*/ 104 w 127"/>
                  <a:gd name="T55" fmla="*/ 135 h 151"/>
                  <a:gd name="T56" fmla="*/ 113 w 127"/>
                  <a:gd name="T57" fmla="*/ 124 h 151"/>
                  <a:gd name="T58" fmla="*/ 119 w 127"/>
                  <a:gd name="T59" fmla="*/ 112 h 151"/>
                  <a:gd name="T60" fmla="*/ 124 w 127"/>
                  <a:gd name="T61" fmla="*/ 99 h 151"/>
                  <a:gd name="T62" fmla="*/ 127 w 127"/>
                  <a:gd name="T63" fmla="*/ 83 h 151"/>
                  <a:gd name="T64" fmla="*/ 118 w 127"/>
                  <a:gd name="T65" fmla="*/ 76 h 151"/>
                  <a:gd name="T66" fmla="*/ 117 w 127"/>
                  <a:gd name="T67" fmla="*/ 89 h 151"/>
                  <a:gd name="T68" fmla="*/ 114 w 127"/>
                  <a:gd name="T69" fmla="*/ 101 h 151"/>
                  <a:gd name="T70" fmla="*/ 102 w 127"/>
                  <a:gd name="T71" fmla="*/ 121 h 151"/>
                  <a:gd name="T72" fmla="*/ 85 w 127"/>
                  <a:gd name="T73" fmla="*/ 136 h 151"/>
                  <a:gd name="T74" fmla="*/ 75 w 127"/>
                  <a:gd name="T75" fmla="*/ 139 h 151"/>
                  <a:gd name="T76" fmla="*/ 64 w 127"/>
                  <a:gd name="T77" fmla="*/ 141 h 151"/>
                  <a:gd name="T78" fmla="*/ 53 w 127"/>
                  <a:gd name="T79" fmla="*/ 139 h 151"/>
                  <a:gd name="T80" fmla="*/ 43 w 127"/>
                  <a:gd name="T81" fmla="*/ 136 h 151"/>
                  <a:gd name="T82" fmla="*/ 33 w 127"/>
                  <a:gd name="T83" fmla="*/ 130 h 151"/>
                  <a:gd name="T84" fmla="*/ 25 w 127"/>
                  <a:gd name="T85" fmla="*/ 121 h 151"/>
                  <a:gd name="T86" fmla="*/ 18 w 127"/>
                  <a:gd name="T87" fmla="*/ 112 h 151"/>
                  <a:gd name="T88" fmla="*/ 13 w 127"/>
                  <a:gd name="T89" fmla="*/ 101 h 151"/>
                  <a:gd name="T90" fmla="*/ 10 w 127"/>
                  <a:gd name="T91" fmla="*/ 89 h 151"/>
                  <a:gd name="T92" fmla="*/ 9 w 127"/>
                  <a:gd name="T93" fmla="*/ 76 h 151"/>
                  <a:gd name="T94" fmla="*/ 10 w 127"/>
                  <a:gd name="T95" fmla="*/ 63 h 151"/>
                  <a:gd name="T96" fmla="*/ 13 w 127"/>
                  <a:gd name="T97" fmla="*/ 51 h 151"/>
                  <a:gd name="T98" fmla="*/ 25 w 127"/>
                  <a:gd name="T99" fmla="*/ 30 h 151"/>
                  <a:gd name="T100" fmla="*/ 43 w 127"/>
                  <a:gd name="T101" fmla="*/ 16 h 151"/>
                  <a:gd name="T102" fmla="*/ 53 w 127"/>
                  <a:gd name="T103" fmla="*/ 12 h 151"/>
                  <a:gd name="T104" fmla="*/ 64 w 127"/>
                  <a:gd name="T105" fmla="*/ 11 h 151"/>
                  <a:gd name="T106" fmla="*/ 75 w 127"/>
                  <a:gd name="T107" fmla="*/ 12 h 151"/>
                  <a:gd name="T108" fmla="*/ 85 w 127"/>
                  <a:gd name="T109" fmla="*/ 16 h 151"/>
                  <a:gd name="T110" fmla="*/ 102 w 127"/>
                  <a:gd name="T111" fmla="*/ 30 h 151"/>
                  <a:gd name="T112" fmla="*/ 114 w 127"/>
                  <a:gd name="T113" fmla="*/ 51 h 151"/>
                  <a:gd name="T114" fmla="*/ 117 w 127"/>
                  <a:gd name="T115" fmla="*/ 63 h 151"/>
                  <a:gd name="T116" fmla="*/ 118 w 127"/>
                  <a:gd name="T117" fmla="*/ 7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7" h="151">
                    <a:moveTo>
                      <a:pt x="127" y="76"/>
                    </a:moveTo>
                    <a:lnTo>
                      <a:pt x="127" y="69"/>
                    </a:lnTo>
                    <a:lnTo>
                      <a:pt x="126" y="60"/>
                    </a:lnTo>
                    <a:lnTo>
                      <a:pt x="124" y="53"/>
                    </a:lnTo>
                    <a:lnTo>
                      <a:pt x="122" y="46"/>
                    </a:lnTo>
                    <a:lnTo>
                      <a:pt x="119" y="40"/>
                    </a:lnTo>
                    <a:lnTo>
                      <a:pt x="116" y="34"/>
                    </a:lnTo>
                    <a:lnTo>
                      <a:pt x="113" y="28"/>
                    </a:lnTo>
                    <a:lnTo>
                      <a:pt x="109" y="22"/>
                    </a:lnTo>
                    <a:lnTo>
                      <a:pt x="104" y="17"/>
                    </a:lnTo>
                    <a:lnTo>
                      <a:pt x="99" y="13"/>
                    </a:lnTo>
                    <a:lnTo>
                      <a:pt x="94" y="10"/>
                    </a:lnTo>
                    <a:lnTo>
                      <a:pt x="89" y="6"/>
                    </a:lnTo>
                    <a:lnTo>
                      <a:pt x="83" y="4"/>
                    </a:lnTo>
                    <a:lnTo>
                      <a:pt x="77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8" y="0"/>
                    </a:lnTo>
                    <a:lnTo>
                      <a:pt x="51" y="1"/>
                    </a:lnTo>
                    <a:lnTo>
                      <a:pt x="45" y="4"/>
                    </a:lnTo>
                    <a:lnTo>
                      <a:pt x="40" y="6"/>
                    </a:lnTo>
                    <a:lnTo>
                      <a:pt x="33" y="10"/>
                    </a:lnTo>
                    <a:lnTo>
                      <a:pt x="28" y="13"/>
                    </a:lnTo>
                    <a:lnTo>
                      <a:pt x="23" y="17"/>
                    </a:lnTo>
                    <a:lnTo>
                      <a:pt x="19" y="22"/>
                    </a:lnTo>
                    <a:lnTo>
                      <a:pt x="15" y="28"/>
                    </a:lnTo>
                    <a:lnTo>
                      <a:pt x="11" y="34"/>
                    </a:lnTo>
                    <a:lnTo>
                      <a:pt x="8" y="40"/>
                    </a:lnTo>
                    <a:lnTo>
                      <a:pt x="5" y="46"/>
                    </a:lnTo>
                    <a:lnTo>
                      <a:pt x="3" y="53"/>
                    </a:lnTo>
                    <a:lnTo>
                      <a:pt x="1" y="60"/>
                    </a:lnTo>
                    <a:lnTo>
                      <a:pt x="0" y="69"/>
                    </a:lnTo>
                    <a:lnTo>
                      <a:pt x="0" y="76"/>
                    </a:lnTo>
                    <a:lnTo>
                      <a:pt x="0" y="83"/>
                    </a:lnTo>
                    <a:lnTo>
                      <a:pt x="1" y="91"/>
                    </a:lnTo>
                    <a:lnTo>
                      <a:pt x="3" y="99"/>
                    </a:lnTo>
                    <a:lnTo>
                      <a:pt x="5" y="105"/>
                    </a:lnTo>
                    <a:lnTo>
                      <a:pt x="8" y="112"/>
                    </a:lnTo>
                    <a:lnTo>
                      <a:pt x="11" y="118"/>
                    </a:lnTo>
                    <a:lnTo>
                      <a:pt x="15" y="124"/>
                    </a:lnTo>
                    <a:lnTo>
                      <a:pt x="19" y="130"/>
                    </a:lnTo>
                    <a:lnTo>
                      <a:pt x="23" y="135"/>
                    </a:lnTo>
                    <a:lnTo>
                      <a:pt x="28" y="138"/>
                    </a:lnTo>
                    <a:lnTo>
                      <a:pt x="33" y="142"/>
                    </a:lnTo>
                    <a:lnTo>
                      <a:pt x="40" y="145"/>
                    </a:lnTo>
                    <a:lnTo>
                      <a:pt x="45" y="148"/>
                    </a:lnTo>
                    <a:lnTo>
                      <a:pt x="51" y="150"/>
                    </a:lnTo>
                    <a:lnTo>
                      <a:pt x="58" y="151"/>
                    </a:lnTo>
                    <a:lnTo>
                      <a:pt x="64" y="151"/>
                    </a:lnTo>
                    <a:lnTo>
                      <a:pt x="71" y="151"/>
                    </a:lnTo>
                    <a:lnTo>
                      <a:pt x="77" y="150"/>
                    </a:lnTo>
                    <a:lnTo>
                      <a:pt x="83" y="148"/>
                    </a:lnTo>
                    <a:lnTo>
                      <a:pt x="89" y="145"/>
                    </a:lnTo>
                    <a:lnTo>
                      <a:pt x="94" y="142"/>
                    </a:lnTo>
                    <a:lnTo>
                      <a:pt x="99" y="138"/>
                    </a:lnTo>
                    <a:lnTo>
                      <a:pt x="104" y="135"/>
                    </a:lnTo>
                    <a:lnTo>
                      <a:pt x="109" y="130"/>
                    </a:lnTo>
                    <a:lnTo>
                      <a:pt x="113" y="124"/>
                    </a:lnTo>
                    <a:lnTo>
                      <a:pt x="116" y="118"/>
                    </a:lnTo>
                    <a:lnTo>
                      <a:pt x="119" y="112"/>
                    </a:lnTo>
                    <a:lnTo>
                      <a:pt x="122" y="105"/>
                    </a:lnTo>
                    <a:lnTo>
                      <a:pt x="124" y="99"/>
                    </a:lnTo>
                    <a:lnTo>
                      <a:pt x="126" y="91"/>
                    </a:lnTo>
                    <a:lnTo>
                      <a:pt x="127" y="83"/>
                    </a:lnTo>
                    <a:lnTo>
                      <a:pt x="127" y="76"/>
                    </a:lnTo>
                    <a:close/>
                    <a:moveTo>
                      <a:pt x="118" y="76"/>
                    </a:moveTo>
                    <a:lnTo>
                      <a:pt x="118" y="82"/>
                    </a:lnTo>
                    <a:lnTo>
                      <a:pt x="117" y="89"/>
                    </a:lnTo>
                    <a:lnTo>
                      <a:pt x="116" y="95"/>
                    </a:lnTo>
                    <a:lnTo>
                      <a:pt x="114" y="101"/>
                    </a:lnTo>
                    <a:lnTo>
                      <a:pt x="109" y="112"/>
                    </a:lnTo>
                    <a:lnTo>
                      <a:pt x="102" y="121"/>
                    </a:lnTo>
                    <a:lnTo>
                      <a:pt x="94" y="130"/>
                    </a:lnTo>
                    <a:lnTo>
                      <a:pt x="85" y="136"/>
                    </a:lnTo>
                    <a:lnTo>
                      <a:pt x="80" y="138"/>
                    </a:lnTo>
                    <a:lnTo>
                      <a:pt x="75" y="139"/>
                    </a:lnTo>
                    <a:lnTo>
                      <a:pt x="70" y="141"/>
                    </a:lnTo>
                    <a:lnTo>
                      <a:pt x="64" y="141"/>
                    </a:lnTo>
                    <a:lnTo>
                      <a:pt x="59" y="141"/>
                    </a:lnTo>
                    <a:lnTo>
                      <a:pt x="53" y="139"/>
                    </a:lnTo>
                    <a:lnTo>
                      <a:pt x="48" y="138"/>
                    </a:lnTo>
                    <a:lnTo>
                      <a:pt x="43" y="136"/>
                    </a:lnTo>
                    <a:lnTo>
                      <a:pt x="38" y="132"/>
                    </a:lnTo>
                    <a:lnTo>
                      <a:pt x="33" y="130"/>
                    </a:lnTo>
                    <a:lnTo>
                      <a:pt x="29" y="126"/>
                    </a:lnTo>
                    <a:lnTo>
                      <a:pt x="25" y="121"/>
                    </a:lnTo>
                    <a:lnTo>
                      <a:pt x="21" y="117"/>
                    </a:lnTo>
                    <a:lnTo>
                      <a:pt x="18" y="112"/>
                    </a:lnTo>
                    <a:lnTo>
                      <a:pt x="16" y="107"/>
                    </a:lnTo>
                    <a:lnTo>
                      <a:pt x="13" y="101"/>
                    </a:lnTo>
                    <a:lnTo>
                      <a:pt x="12" y="95"/>
                    </a:lnTo>
                    <a:lnTo>
                      <a:pt x="10" y="89"/>
                    </a:lnTo>
                    <a:lnTo>
                      <a:pt x="9" y="82"/>
                    </a:lnTo>
                    <a:lnTo>
                      <a:pt x="9" y="76"/>
                    </a:lnTo>
                    <a:lnTo>
                      <a:pt x="9" y="69"/>
                    </a:lnTo>
                    <a:lnTo>
                      <a:pt x="10" y="63"/>
                    </a:lnTo>
                    <a:lnTo>
                      <a:pt x="12" y="57"/>
                    </a:lnTo>
                    <a:lnTo>
                      <a:pt x="13" y="51"/>
                    </a:lnTo>
                    <a:lnTo>
                      <a:pt x="18" y="40"/>
                    </a:lnTo>
                    <a:lnTo>
                      <a:pt x="25" y="30"/>
                    </a:lnTo>
                    <a:lnTo>
                      <a:pt x="33" y="22"/>
                    </a:lnTo>
                    <a:lnTo>
                      <a:pt x="43" y="16"/>
                    </a:lnTo>
                    <a:lnTo>
                      <a:pt x="48" y="13"/>
                    </a:lnTo>
                    <a:lnTo>
                      <a:pt x="53" y="12"/>
                    </a:lnTo>
                    <a:lnTo>
                      <a:pt x="59" y="11"/>
                    </a:lnTo>
                    <a:lnTo>
                      <a:pt x="64" y="11"/>
                    </a:lnTo>
                    <a:lnTo>
                      <a:pt x="70" y="11"/>
                    </a:lnTo>
                    <a:lnTo>
                      <a:pt x="75" y="12"/>
                    </a:lnTo>
                    <a:lnTo>
                      <a:pt x="80" y="13"/>
                    </a:lnTo>
                    <a:lnTo>
                      <a:pt x="85" y="16"/>
                    </a:lnTo>
                    <a:lnTo>
                      <a:pt x="94" y="22"/>
                    </a:lnTo>
                    <a:lnTo>
                      <a:pt x="102" y="30"/>
                    </a:lnTo>
                    <a:lnTo>
                      <a:pt x="109" y="40"/>
                    </a:lnTo>
                    <a:lnTo>
                      <a:pt x="114" y="51"/>
                    </a:lnTo>
                    <a:lnTo>
                      <a:pt x="116" y="57"/>
                    </a:lnTo>
                    <a:lnTo>
                      <a:pt x="117" y="63"/>
                    </a:lnTo>
                    <a:lnTo>
                      <a:pt x="118" y="69"/>
                    </a:lnTo>
                    <a:lnTo>
                      <a:pt x="118" y="76"/>
                    </a:lnTo>
                    <a:close/>
                  </a:path>
                </a:pathLst>
              </a:custGeom>
              <a:solidFill>
                <a:srgbClr val="F9D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Freeform 149"/>
              <p:cNvSpPr>
                <a:spLocks noEditPoints="1"/>
              </p:cNvSpPr>
              <p:nvPr/>
            </p:nvSpPr>
            <p:spPr bwMode="auto">
              <a:xfrm>
                <a:off x="1150" y="2648"/>
                <a:ext cx="23" cy="23"/>
              </a:xfrm>
              <a:custGeom>
                <a:avLst/>
                <a:gdLst>
                  <a:gd name="T0" fmla="*/ 117 w 118"/>
                  <a:gd name="T1" fmla="*/ 64 h 140"/>
                  <a:gd name="T2" fmla="*/ 115 w 118"/>
                  <a:gd name="T3" fmla="*/ 50 h 140"/>
                  <a:gd name="T4" fmla="*/ 110 w 118"/>
                  <a:gd name="T5" fmla="*/ 37 h 140"/>
                  <a:gd name="T6" fmla="*/ 104 w 118"/>
                  <a:gd name="T7" fmla="*/ 26 h 140"/>
                  <a:gd name="T8" fmla="*/ 96 w 118"/>
                  <a:gd name="T9" fmla="*/ 17 h 140"/>
                  <a:gd name="T10" fmla="*/ 87 w 118"/>
                  <a:gd name="T11" fmla="*/ 10 h 140"/>
                  <a:gd name="T12" fmla="*/ 76 w 118"/>
                  <a:gd name="T13" fmla="*/ 4 h 140"/>
                  <a:gd name="T14" fmla="*/ 65 w 118"/>
                  <a:gd name="T15" fmla="*/ 1 h 140"/>
                  <a:gd name="T16" fmla="*/ 53 w 118"/>
                  <a:gd name="T17" fmla="*/ 1 h 140"/>
                  <a:gd name="T18" fmla="*/ 42 w 118"/>
                  <a:gd name="T19" fmla="*/ 4 h 140"/>
                  <a:gd name="T20" fmla="*/ 31 w 118"/>
                  <a:gd name="T21" fmla="*/ 10 h 140"/>
                  <a:gd name="T22" fmla="*/ 21 w 118"/>
                  <a:gd name="T23" fmla="*/ 17 h 140"/>
                  <a:gd name="T24" fmla="*/ 13 w 118"/>
                  <a:gd name="T25" fmla="*/ 26 h 140"/>
                  <a:gd name="T26" fmla="*/ 7 w 118"/>
                  <a:gd name="T27" fmla="*/ 37 h 140"/>
                  <a:gd name="T28" fmla="*/ 2 w 118"/>
                  <a:gd name="T29" fmla="*/ 50 h 140"/>
                  <a:gd name="T30" fmla="*/ 0 w 118"/>
                  <a:gd name="T31" fmla="*/ 64 h 140"/>
                  <a:gd name="T32" fmla="*/ 0 w 118"/>
                  <a:gd name="T33" fmla="*/ 78 h 140"/>
                  <a:gd name="T34" fmla="*/ 2 w 118"/>
                  <a:gd name="T35" fmla="*/ 91 h 140"/>
                  <a:gd name="T36" fmla="*/ 7 w 118"/>
                  <a:gd name="T37" fmla="*/ 104 h 140"/>
                  <a:gd name="T38" fmla="*/ 13 w 118"/>
                  <a:gd name="T39" fmla="*/ 115 h 140"/>
                  <a:gd name="T40" fmla="*/ 21 w 118"/>
                  <a:gd name="T41" fmla="*/ 125 h 140"/>
                  <a:gd name="T42" fmla="*/ 31 w 118"/>
                  <a:gd name="T43" fmla="*/ 132 h 140"/>
                  <a:gd name="T44" fmla="*/ 42 w 118"/>
                  <a:gd name="T45" fmla="*/ 138 h 140"/>
                  <a:gd name="T46" fmla="*/ 53 w 118"/>
                  <a:gd name="T47" fmla="*/ 140 h 140"/>
                  <a:gd name="T48" fmla="*/ 65 w 118"/>
                  <a:gd name="T49" fmla="*/ 140 h 140"/>
                  <a:gd name="T50" fmla="*/ 76 w 118"/>
                  <a:gd name="T51" fmla="*/ 138 h 140"/>
                  <a:gd name="T52" fmla="*/ 87 w 118"/>
                  <a:gd name="T53" fmla="*/ 132 h 140"/>
                  <a:gd name="T54" fmla="*/ 96 w 118"/>
                  <a:gd name="T55" fmla="*/ 125 h 140"/>
                  <a:gd name="T56" fmla="*/ 104 w 118"/>
                  <a:gd name="T57" fmla="*/ 115 h 140"/>
                  <a:gd name="T58" fmla="*/ 110 w 118"/>
                  <a:gd name="T59" fmla="*/ 104 h 140"/>
                  <a:gd name="T60" fmla="*/ 115 w 118"/>
                  <a:gd name="T61" fmla="*/ 91 h 140"/>
                  <a:gd name="T62" fmla="*/ 117 w 118"/>
                  <a:gd name="T63" fmla="*/ 78 h 140"/>
                  <a:gd name="T64" fmla="*/ 109 w 118"/>
                  <a:gd name="T65" fmla="*/ 71 h 140"/>
                  <a:gd name="T66" fmla="*/ 105 w 118"/>
                  <a:gd name="T67" fmla="*/ 94 h 140"/>
                  <a:gd name="T68" fmla="*/ 94 w 118"/>
                  <a:gd name="T69" fmla="*/ 113 h 140"/>
                  <a:gd name="T70" fmla="*/ 78 w 118"/>
                  <a:gd name="T71" fmla="*/ 126 h 140"/>
                  <a:gd name="T72" fmla="*/ 59 w 118"/>
                  <a:gd name="T73" fmla="*/ 130 h 140"/>
                  <a:gd name="T74" fmla="*/ 40 w 118"/>
                  <a:gd name="T75" fmla="*/ 126 h 140"/>
                  <a:gd name="T76" fmla="*/ 23 w 118"/>
                  <a:gd name="T77" fmla="*/ 113 h 140"/>
                  <a:gd name="T78" fmla="*/ 13 w 118"/>
                  <a:gd name="T79" fmla="*/ 94 h 140"/>
                  <a:gd name="T80" fmla="*/ 9 w 118"/>
                  <a:gd name="T81" fmla="*/ 71 h 140"/>
                  <a:gd name="T82" fmla="*/ 13 w 118"/>
                  <a:gd name="T83" fmla="*/ 48 h 140"/>
                  <a:gd name="T84" fmla="*/ 23 w 118"/>
                  <a:gd name="T85" fmla="*/ 29 h 140"/>
                  <a:gd name="T86" fmla="*/ 40 w 118"/>
                  <a:gd name="T87" fmla="*/ 16 h 140"/>
                  <a:gd name="T88" fmla="*/ 59 w 118"/>
                  <a:gd name="T89" fmla="*/ 11 h 140"/>
                  <a:gd name="T90" fmla="*/ 78 w 118"/>
                  <a:gd name="T91" fmla="*/ 16 h 140"/>
                  <a:gd name="T92" fmla="*/ 94 w 118"/>
                  <a:gd name="T93" fmla="*/ 29 h 140"/>
                  <a:gd name="T94" fmla="*/ 105 w 118"/>
                  <a:gd name="T95" fmla="*/ 48 h 140"/>
                  <a:gd name="T96" fmla="*/ 109 w 118"/>
                  <a:gd name="T97" fmla="*/ 7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8" h="140">
                    <a:moveTo>
                      <a:pt x="118" y="71"/>
                    </a:moveTo>
                    <a:lnTo>
                      <a:pt x="117" y="64"/>
                    </a:lnTo>
                    <a:lnTo>
                      <a:pt x="116" y="56"/>
                    </a:lnTo>
                    <a:lnTo>
                      <a:pt x="115" y="50"/>
                    </a:lnTo>
                    <a:lnTo>
                      <a:pt x="113" y="43"/>
                    </a:lnTo>
                    <a:lnTo>
                      <a:pt x="110" y="37"/>
                    </a:lnTo>
                    <a:lnTo>
                      <a:pt x="108" y="31"/>
                    </a:lnTo>
                    <a:lnTo>
                      <a:pt x="104" y="26"/>
                    </a:lnTo>
                    <a:lnTo>
                      <a:pt x="100" y="22"/>
                    </a:lnTo>
                    <a:lnTo>
                      <a:pt x="96" y="17"/>
                    </a:lnTo>
                    <a:lnTo>
                      <a:pt x="92" y="12"/>
                    </a:lnTo>
                    <a:lnTo>
                      <a:pt x="87" y="10"/>
                    </a:lnTo>
                    <a:lnTo>
                      <a:pt x="82" y="6"/>
                    </a:lnTo>
                    <a:lnTo>
                      <a:pt x="76" y="4"/>
                    </a:lnTo>
                    <a:lnTo>
                      <a:pt x="71" y="2"/>
                    </a:lnTo>
                    <a:lnTo>
                      <a:pt x="65" y="1"/>
                    </a:lnTo>
                    <a:lnTo>
                      <a:pt x="59" y="0"/>
                    </a:lnTo>
                    <a:lnTo>
                      <a:pt x="53" y="1"/>
                    </a:lnTo>
                    <a:lnTo>
                      <a:pt x="47" y="2"/>
                    </a:lnTo>
                    <a:lnTo>
                      <a:pt x="42" y="4"/>
                    </a:lnTo>
                    <a:lnTo>
                      <a:pt x="36" y="6"/>
                    </a:lnTo>
                    <a:lnTo>
                      <a:pt x="31" y="10"/>
                    </a:lnTo>
                    <a:lnTo>
                      <a:pt x="25" y="12"/>
                    </a:lnTo>
                    <a:lnTo>
                      <a:pt x="21" y="17"/>
                    </a:lnTo>
                    <a:lnTo>
                      <a:pt x="17" y="22"/>
                    </a:lnTo>
                    <a:lnTo>
                      <a:pt x="13" y="26"/>
                    </a:lnTo>
                    <a:lnTo>
                      <a:pt x="10" y="31"/>
                    </a:lnTo>
                    <a:lnTo>
                      <a:pt x="7" y="37"/>
                    </a:lnTo>
                    <a:lnTo>
                      <a:pt x="4" y="43"/>
                    </a:lnTo>
                    <a:lnTo>
                      <a:pt x="2" y="50"/>
                    </a:lnTo>
                    <a:lnTo>
                      <a:pt x="1" y="56"/>
                    </a:lnTo>
                    <a:lnTo>
                      <a:pt x="0" y="64"/>
                    </a:lnTo>
                    <a:lnTo>
                      <a:pt x="0" y="71"/>
                    </a:lnTo>
                    <a:lnTo>
                      <a:pt x="0" y="78"/>
                    </a:lnTo>
                    <a:lnTo>
                      <a:pt x="1" y="85"/>
                    </a:lnTo>
                    <a:lnTo>
                      <a:pt x="2" y="91"/>
                    </a:lnTo>
                    <a:lnTo>
                      <a:pt x="4" y="98"/>
                    </a:lnTo>
                    <a:lnTo>
                      <a:pt x="7" y="104"/>
                    </a:lnTo>
                    <a:lnTo>
                      <a:pt x="10" y="110"/>
                    </a:lnTo>
                    <a:lnTo>
                      <a:pt x="13" y="115"/>
                    </a:lnTo>
                    <a:lnTo>
                      <a:pt x="17" y="120"/>
                    </a:lnTo>
                    <a:lnTo>
                      <a:pt x="21" y="125"/>
                    </a:lnTo>
                    <a:lnTo>
                      <a:pt x="25" y="128"/>
                    </a:lnTo>
                    <a:lnTo>
                      <a:pt x="31" y="132"/>
                    </a:lnTo>
                    <a:lnTo>
                      <a:pt x="36" y="136"/>
                    </a:lnTo>
                    <a:lnTo>
                      <a:pt x="42" y="138"/>
                    </a:lnTo>
                    <a:lnTo>
                      <a:pt x="47" y="139"/>
                    </a:lnTo>
                    <a:lnTo>
                      <a:pt x="53" y="140"/>
                    </a:lnTo>
                    <a:lnTo>
                      <a:pt x="59" y="140"/>
                    </a:lnTo>
                    <a:lnTo>
                      <a:pt x="65" y="140"/>
                    </a:lnTo>
                    <a:lnTo>
                      <a:pt x="71" y="139"/>
                    </a:lnTo>
                    <a:lnTo>
                      <a:pt x="76" y="138"/>
                    </a:lnTo>
                    <a:lnTo>
                      <a:pt x="82" y="136"/>
                    </a:lnTo>
                    <a:lnTo>
                      <a:pt x="87" y="132"/>
                    </a:lnTo>
                    <a:lnTo>
                      <a:pt x="92" y="128"/>
                    </a:lnTo>
                    <a:lnTo>
                      <a:pt x="96" y="125"/>
                    </a:lnTo>
                    <a:lnTo>
                      <a:pt x="100" y="120"/>
                    </a:lnTo>
                    <a:lnTo>
                      <a:pt x="104" y="115"/>
                    </a:lnTo>
                    <a:lnTo>
                      <a:pt x="108" y="110"/>
                    </a:lnTo>
                    <a:lnTo>
                      <a:pt x="110" y="104"/>
                    </a:lnTo>
                    <a:lnTo>
                      <a:pt x="113" y="98"/>
                    </a:lnTo>
                    <a:lnTo>
                      <a:pt x="115" y="91"/>
                    </a:lnTo>
                    <a:lnTo>
                      <a:pt x="116" y="85"/>
                    </a:lnTo>
                    <a:lnTo>
                      <a:pt x="117" y="78"/>
                    </a:lnTo>
                    <a:lnTo>
                      <a:pt x="118" y="71"/>
                    </a:lnTo>
                    <a:close/>
                    <a:moveTo>
                      <a:pt x="109" y="71"/>
                    </a:moveTo>
                    <a:lnTo>
                      <a:pt x="108" y="83"/>
                    </a:lnTo>
                    <a:lnTo>
                      <a:pt x="105" y="94"/>
                    </a:lnTo>
                    <a:lnTo>
                      <a:pt x="100" y="104"/>
                    </a:lnTo>
                    <a:lnTo>
                      <a:pt x="94" y="113"/>
                    </a:lnTo>
                    <a:lnTo>
                      <a:pt x="87" y="120"/>
                    </a:lnTo>
                    <a:lnTo>
                      <a:pt x="78" y="126"/>
                    </a:lnTo>
                    <a:lnTo>
                      <a:pt x="69" y="128"/>
                    </a:lnTo>
                    <a:lnTo>
                      <a:pt x="59" y="130"/>
                    </a:lnTo>
                    <a:lnTo>
                      <a:pt x="49" y="128"/>
                    </a:lnTo>
                    <a:lnTo>
                      <a:pt x="40" y="126"/>
                    </a:lnTo>
                    <a:lnTo>
                      <a:pt x="31" y="120"/>
                    </a:lnTo>
                    <a:lnTo>
                      <a:pt x="23" y="113"/>
                    </a:lnTo>
                    <a:lnTo>
                      <a:pt x="17" y="104"/>
                    </a:lnTo>
                    <a:lnTo>
                      <a:pt x="13" y="94"/>
                    </a:lnTo>
                    <a:lnTo>
                      <a:pt x="10" y="83"/>
                    </a:lnTo>
                    <a:lnTo>
                      <a:pt x="9" y="71"/>
                    </a:lnTo>
                    <a:lnTo>
                      <a:pt x="10" y="59"/>
                    </a:lnTo>
                    <a:lnTo>
                      <a:pt x="13" y="48"/>
                    </a:lnTo>
                    <a:lnTo>
                      <a:pt x="17" y="37"/>
                    </a:lnTo>
                    <a:lnTo>
                      <a:pt x="23" y="29"/>
                    </a:lnTo>
                    <a:lnTo>
                      <a:pt x="31" y="22"/>
                    </a:lnTo>
                    <a:lnTo>
                      <a:pt x="40" y="16"/>
                    </a:lnTo>
                    <a:lnTo>
                      <a:pt x="49" y="12"/>
                    </a:lnTo>
                    <a:lnTo>
                      <a:pt x="59" y="11"/>
                    </a:lnTo>
                    <a:lnTo>
                      <a:pt x="69" y="12"/>
                    </a:lnTo>
                    <a:lnTo>
                      <a:pt x="78" y="16"/>
                    </a:lnTo>
                    <a:lnTo>
                      <a:pt x="87" y="22"/>
                    </a:lnTo>
                    <a:lnTo>
                      <a:pt x="94" y="29"/>
                    </a:lnTo>
                    <a:lnTo>
                      <a:pt x="100" y="37"/>
                    </a:lnTo>
                    <a:lnTo>
                      <a:pt x="105" y="48"/>
                    </a:lnTo>
                    <a:lnTo>
                      <a:pt x="108" y="59"/>
                    </a:lnTo>
                    <a:lnTo>
                      <a:pt x="109" y="71"/>
                    </a:lnTo>
                    <a:close/>
                  </a:path>
                </a:pathLst>
              </a:custGeom>
              <a:solidFill>
                <a:srgbClr val="F9E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" name="Freeform 150"/>
              <p:cNvSpPr>
                <a:spLocks noEditPoints="1"/>
              </p:cNvSpPr>
              <p:nvPr/>
            </p:nvSpPr>
            <p:spPr bwMode="auto">
              <a:xfrm>
                <a:off x="1151" y="2649"/>
                <a:ext cx="21" cy="21"/>
              </a:xfrm>
              <a:custGeom>
                <a:avLst/>
                <a:gdLst>
                  <a:gd name="T0" fmla="*/ 109 w 109"/>
                  <a:gd name="T1" fmla="*/ 58 h 130"/>
                  <a:gd name="T2" fmla="*/ 107 w 109"/>
                  <a:gd name="T3" fmla="*/ 46 h 130"/>
                  <a:gd name="T4" fmla="*/ 100 w 109"/>
                  <a:gd name="T5" fmla="*/ 29 h 130"/>
                  <a:gd name="T6" fmla="*/ 85 w 109"/>
                  <a:gd name="T7" fmla="*/ 11 h 130"/>
                  <a:gd name="T8" fmla="*/ 71 w 109"/>
                  <a:gd name="T9" fmla="*/ 2 h 130"/>
                  <a:gd name="T10" fmla="*/ 61 w 109"/>
                  <a:gd name="T11" fmla="*/ 0 h 130"/>
                  <a:gd name="T12" fmla="*/ 50 w 109"/>
                  <a:gd name="T13" fmla="*/ 0 h 130"/>
                  <a:gd name="T14" fmla="*/ 39 w 109"/>
                  <a:gd name="T15" fmla="*/ 2 h 130"/>
                  <a:gd name="T16" fmla="*/ 24 w 109"/>
                  <a:gd name="T17" fmla="*/ 11 h 130"/>
                  <a:gd name="T18" fmla="*/ 9 w 109"/>
                  <a:gd name="T19" fmla="*/ 29 h 130"/>
                  <a:gd name="T20" fmla="*/ 3 w 109"/>
                  <a:gd name="T21" fmla="*/ 46 h 130"/>
                  <a:gd name="T22" fmla="*/ 0 w 109"/>
                  <a:gd name="T23" fmla="*/ 58 h 130"/>
                  <a:gd name="T24" fmla="*/ 0 w 109"/>
                  <a:gd name="T25" fmla="*/ 71 h 130"/>
                  <a:gd name="T26" fmla="*/ 3 w 109"/>
                  <a:gd name="T27" fmla="*/ 84 h 130"/>
                  <a:gd name="T28" fmla="*/ 7 w 109"/>
                  <a:gd name="T29" fmla="*/ 96 h 130"/>
                  <a:gd name="T30" fmla="*/ 12 w 109"/>
                  <a:gd name="T31" fmla="*/ 106 h 130"/>
                  <a:gd name="T32" fmla="*/ 20 w 109"/>
                  <a:gd name="T33" fmla="*/ 115 h 130"/>
                  <a:gd name="T34" fmla="*/ 29 w 109"/>
                  <a:gd name="T35" fmla="*/ 121 h 130"/>
                  <a:gd name="T36" fmla="*/ 39 w 109"/>
                  <a:gd name="T37" fmla="*/ 127 h 130"/>
                  <a:gd name="T38" fmla="*/ 50 w 109"/>
                  <a:gd name="T39" fmla="*/ 130 h 130"/>
                  <a:gd name="T40" fmla="*/ 61 w 109"/>
                  <a:gd name="T41" fmla="*/ 130 h 130"/>
                  <a:gd name="T42" fmla="*/ 71 w 109"/>
                  <a:gd name="T43" fmla="*/ 127 h 130"/>
                  <a:gd name="T44" fmla="*/ 85 w 109"/>
                  <a:gd name="T45" fmla="*/ 119 h 130"/>
                  <a:gd name="T46" fmla="*/ 100 w 109"/>
                  <a:gd name="T47" fmla="*/ 101 h 130"/>
                  <a:gd name="T48" fmla="*/ 107 w 109"/>
                  <a:gd name="T49" fmla="*/ 84 h 130"/>
                  <a:gd name="T50" fmla="*/ 109 w 109"/>
                  <a:gd name="T51" fmla="*/ 71 h 130"/>
                  <a:gd name="T52" fmla="*/ 100 w 109"/>
                  <a:gd name="T53" fmla="*/ 65 h 130"/>
                  <a:gd name="T54" fmla="*/ 97 w 109"/>
                  <a:gd name="T55" fmla="*/ 85 h 130"/>
                  <a:gd name="T56" fmla="*/ 87 w 109"/>
                  <a:gd name="T57" fmla="*/ 103 h 130"/>
                  <a:gd name="T58" fmla="*/ 73 w 109"/>
                  <a:gd name="T59" fmla="*/ 114 h 130"/>
                  <a:gd name="T60" fmla="*/ 55 w 109"/>
                  <a:gd name="T61" fmla="*/ 119 h 130"/>
                  <a:gd name="T62" fmla="*/ 38 w 109"/>
                  <a:gd name="T63" fmla="*/ 114 h 130"/>
                  <a:gd name="T64" fmla="*/ 22 w 109"/>
                  <a:gd name="T65" fmla="*/ 103 h 130"/>
                  <a:gd name="T66" fmla="*/ 13 w 109"/>
                  <a:gd name="T67" fmla="*/ 85 h 130"/>
                  <a:gd name="T68" fmla="*/ 9 w 109"/>
                  <a:gd name="T69" fmla="*/ 65 h 130"/>
                  <a:gd name="T70" fmla="*/ 13 w 109"/>
                  <a:gd name="T71" fmla="*/ 43 h 130"/>
                  <a:gd name="T72" fmla="*/ 22 w 109"/>
                  <a:gd name="T73" fmla="*/ 26 h 130"/>
                  <a:gd name="T74" fmla="*/ 38 w 109"/>
                  <a:gd name="T75" fmla="*/ 16 h 130"/>
                  <a:gd name="T76" fmla="*/ 55 w 109"/>
                  <a:gd name="T77" fmla="*/ 11 h 130"/>
                  <a:gd name="T78" fmla="*/ 73 w 109"/>
                  <a:gd name="T79" fmla="*/ 16 h 130"/>
                  <a:gd name="T80" fmla="*/ 87 w 109"/>
                  <a:gd name="T81" fmla="*/ 26 h 130"/>
                  <a:gd name="T82" fmla="*/ 97 w 109"/>
                  <a:gd name="T83" fmla="*/ 43 h 130"/>
                  <a:gd name="T84" fmla="*/ 100 w 109"/>
                  <a:gd name="T85" fmla="*/ 6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9" h="130">
                    <a:moveTo>
                      <a:pt x="109" y="65"/>
                    </a:moveTo>
                    <a:lnTo>
                      <a:pt x="109" y="58"/>
                    </a:lnTo>
                    <a:lnTo>
                      <a:pt x="108" y="52"/>
                    </a:lnTo>
                    <a:lnTo>
                      <a:pt x="107" y="46"/>
                    </a:lnTo>
                    <a:lnTo>
                      <a:pt x="105" y="40"/>
                    </a:lnTo>
                    <a:lnTo>
                      <a:pt x="100" y="29"/>
                    </a:lnTo>
                    <a:lnTo>
                      <a:pt x="93" y="19"/>
                    </a:lnTo>
                    <a:lnTo>
                      <a:pt x="85" y="11"/>
                    </a:lnTo>
                    <a:lnTo>
                      <a:pt x="76" y="5"/>
                    </a:lnTo>
                    <a:lnTo>
                      <a:pt x="71" y="2"/>
                    </a:lnTo>
                    <a:lnTo>
                      <a:pt x="66" y="1"/>
                    </a:lnTo>
                    <a:lnTo>
                      <a:pt x="61" y="0"/>
                    </a:lnTo>
                    <a:lnTo>
                      <a:pt x="55" y="0"/>
                    </a:lnTo>
                    <a:lnTo>
                      <a:pt x="50" y="0"/>
                    </a:lnTo>
                    <a:lnTo>
                      <a:pt x="44" y="1"/>
                    </a:lnTo>
                    <a:lnTo>
                      <a:pt x="39" y="2"/>
                    </a:lnTo>
                    <a:lnTo>
                      <a:pt x="34" y="5"/>
                    </a:lnTo>
                    <a:lnTo>
                      <a:pt x="24" y="11"/>
                    </a:lnTo>
                    <a:lnTo>
                      <a:pt x="16" y="19"/>
                    </a:lnTo>
                    <a:lnTo>
                      <a:pt x="9" y="29"/>
                    </a:lnTo>
                    <a:lnTo>
                      <a:pt x="4" y="40"/>
                    </a:lnTo>
                    <a:lnTo>
                      <a:pt x="3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0" y="71"/>
                    </a:lnTo>
                    <a:lnTo>
                      <a:pt x="1" y="78"/>
                    </a:lnTo>
                    <a:lnTo>
                      <a:pt x="3" y="84"/>
                    </a:lnTo>
                    <a:lnTo>
                      <a:pt x="4" y="90"/>
                    </a:lnTo>
                    <a:lnTo>
                      <a:pt x="7" y="96"/>
                    </a:lnTo>
                    <a:lnTo>
                      <a:pt x="9" y="101"/>
                    </a:lnTo>
                    <a:lnTo>
                      <a:pt x="12" y="106"/>
                    </a:lnTo>
                    <a:lnTo>
                      <a:pt x="16" y="110"/>
                    </a:lnTo>
                    <a:lnTo>
                      <a:pt x="20" y="115"/>
                    </a:lnTo>
                    <a:lnTo>
                      <a:pt x="24" y="119"/>
                    </a:lnTo>
                    <a:lnTo>
                      <a:pt x="29" y="121"/>
                    </a:lnTo>
                    <a:lnTo>
                      <a:pt x="34" y="125"/>
                    </a:lnTo>
                    <a:lnTo>
                      <a:pt x="39" y="127"/>
                    </a:lnTo>
                    <a:lnTo>
                      <a:pt x="44" y="128"/>
                    </a:lnTo>
                    <a:lnTo>
                      <a:pt x="50" y="130"/>
                    </a:lnTo>
                    <a:lnTo>
                      <a:pt x="55" y="130"/>
                    </a:lnTo>
                    <a:lnTo>
                      <a:pt x="61" y="130"/>
                    </a:lnTo>
                    <a:lnTo>
                      <a:pt x="66" y="128"/>
                    </a:lnTo>
                    <a:lnTo>
                      <a:pt x="71" y="127"/>
                    </a:lnTo>
                    <a:lnTo>
                      <a:pt x="76" y="125"/>
                    </a:lnTo>
                    <a:lnTo>
                      <a:pt x="85" y="119"/>
                    </a:lnTo>
                    <a:lnTo>
                      <a:pt x="93" y="110"/>
                    </a:lnTo>
                    <a:lnTo>
                      <a:pt x="100" y="101"/>
                    </a:lnTo>
                    <a:lnTo>
                      <a:pt x="105" y="90"/>
                    </a:lnTo>
                    <a:lnTo>
                      <a:pt x="107" y="84"/>
                    </a:lnTo>
                    <a:lnTo>
                      <a:pt x="108" y="78"/>
                    </a:lnTo>
                    <a:lnTo>
                      <a:pt x="109" y="71"/>
                    </a:lnTo>
                    <a:lnTo>
                      <a:pt x="109" y="65"/>
                    </a:lnTo>
                    <a:close/>
                    <a:moveTo>
                      <a:pt x="100" y="65"/>
                    </a:moveTo>
                    <a:lnTo>
                      <a:pt x="99" y="76"/>
                    </a:lnTo>
                    <a:lnTo>
                      <a:pt x="97" y="85"/>
                    </a:lnTo>
                    <a:lnTo>
                      <a:pt x="92" y="95"/>
                    </a:lnTo>
                    <a:lnTo>
                      <a:pt x="87" y="103"/>
                    </a:lnTo>
                    <a:lnTo>
                      <a:pt x="80" y="109"/>
                    </a:lnTo>
                    <a:lnTo>
                      <a:pt x="73" y="114"/>
                    </a:lnTo>
                    <a:lnTo>
                      <a:pt x="64" y="118"/>
                    </a:lnTo>
                    <a:lnTo>
                      <a:pt x="55" y="119"/>
                    </a:lnTo>
                    <a:lnTo>
                      <a:pt x="46" y="118"/>
                    </a:lnTo>
                    <a:lnTo>
                      <a:pt x="38" y="114"/>
                    </a:lnTo>
                    <a:lnTo>
                      <a:pt x="30" y="109"/>
                    </a:lnTo>
                    <a:lnTo>
                      <a:pt x="22" y="103"/>
                    </a:lnTo>
                    <a:lnTo>
                      <a:pt x="17" y="95"/>
                    </a:lnTo>
                    <a:lnTo>
                      <a:pt x="13" y="85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10" y="54"/>
                    </a:lnTo>
                    <a:lnTo>
                      <a:pt x="13" y="43"/>
                    </a:lnTo>
                    <a:lnTo>
                      <a:pt x="17" y="35"/>
                    </a:lnTo>
                    <a:lnTo>
                      <a:pt x="22" y="26"/>
                    </a:lnTo>
                    <a:lnTo>
                      <a:pt x="30" y="20"/>
                    </a:lnTo>
                    <a:lnTo>
                      <a:pt x="38" y="16"/>
                    </a:lnTo>
                    <a:lnTo>
                      <a:pt x="46" y="12"/>
                    </a:lnTo>
                    <a:lnTo>
                      <a:pt x="55" y="11"/>
                    </a:lnTo>
                    <a:lnTo>
                      <a:pt x="64" y="12"/>
                    </a:lnTo>
                    <a:lnTo>
                      <a:pt x="73" y="16"/>
                    </a:lnTo>
                    <a:lnTo>
                      <a:pt x="80" y="20"/>
                    </a:lnTo>
                    <a:lnTo>
                      <a:pt x="87" y="26"/>
                    </a:lnTo>
                    <a:lnTo>
                      <a:pt x="92" y="35"/>
                    </a:lnTo>
                    <a:lnTo>
                      <a:pt x="97" y="43"/>
                    </a:lnTo>
                    <a:lnTo>
                      <a:pt x="99" y="54"/>
                    </a:lnTo>
                    <a:lnTo>
                      <a:pt x="100" y="65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Freeform 151"/>
              <p:cNvSpPr>
                <a:spLocks noEditPoints="1"/>
              </p:cNvSpPr>
              <p:nvPr/>
            </p:nvSpPr>
            <p:spPr bwMode="auto">
              <a:xfrm>
                <a:off x="1152" y="2649"/>
                <a:ext cx="20" cy="20"/>
              </a:xfrm>
              <a:custGeom>
                <a:avLst/>
                <a:gdLst>
                  <a:gd name="T0" fmla="*/ 99 w 100"/>
                  <a:gd name="T1" fmla="*/ 48 h 119"/>
                  <a:gd name="T2" fmla="*/ 91 w 100"/>
                  <a:gd name="T3" fmla="*/ 26 h 119"/>
                  <a:gd name="T4" fmla="*/ 78 w 100"/>
                  <a:gd name="T5" fmla="*/ 11 h 119"/>
                  <a:gd name="T6" fmla="*/ 60 w 100"/>
                  <a:gd name="T7" fmla="*/ 1 h 119"/>
                  <a:gd name="T8" fmla="*/ 40 w 100"/>
                  <a:gd name="T9" fmla="*/ 1 h 119"/>
                  <a:gd name="T10" fmla="*/ 22 w 100"/>
                  <a:gd name="T11" fmla="*/ 11 h 119"/>
                  <a:gd name="T12" fmla="*/ 8 w 100"/>
                  <a:gd name="T13" fmla="*/ 26 h 119"/>
                  <a:gd name="T14" fmla="*/ 1 w 100"/>
                  <a:gd name="T15" fmla="*/ 48 h 119"/>
                  <a:gd name="T16" fmla="*/ 1 w 100"/>
                  <a:gd name="T17" fmla="*/ 72 h 119"/>
                  <a:gd name="T18" fmla="*/ 8 w 100"/>
                  <a:gd name="T19" fmla="*/ 93 h 119"/>
                  <a:gd name="T20" fmla="*/ 22 w 100"/>
                  <a:gd name="T21" fmla="*/ 109 h 119"/>
                  <a:gd name="T22" fmla="*/ 40 w 100"/>
                  <a:gd name="T23" fmla="*/ 117 h 119"/>
                  <a:gd name="T24" fmla="*/ 60 w 100"/>
                  <a:gd name="T25" fmla="*/ 117 h 119"/>
                  <a:gd name="T26" fmla="*/ 78 w 100"/>
                  <a:gd name="T27" fmla="*/ 109 h 119"/>
                  <a:gd name="T28" fmla="*/ 91 w 100"/>
                  <a:gd name="T29" fmla="*/ 93 h 119"/>
                  <a:gd name="T30" fmla="*/ 99 w 100"/>
                  <a:gd name="T31" fmla="*/ 72 h 119"/>
                  <a:gd name="T32" fmla="*/ 91 w 100"/>
                  <a:gd name="T33" fmla="*/ 60 h 119"/>
                  <a:gd name="T34" fmla="*/ 87 w 100"/>
                  <a:gd name="T35" fmla="*/ 79 h 119"/>
                  <a:gd name="T36" fmla="*/ 79 w 100"/>
                  <a:gd name="T37" fmla="*/ 95 h 119"/>
                  <a:gd name="T38" fmla="*/ 66 w 100"/>
                  <a:gd name="T39" fmla="*/ 104 h 119"/>
                  <a:gd name="T40" fmla="*/ 50 w 100"/>
                  <a:gd name="T41" fmla="*/ 108 h 119"/>
                  <a:gd name="T42" fmla="*/ 34 w 100"/>
                  <a:gd name="T43" fmla="*/ 104 h 119"/>
                  <a:gd name="T44" fmla="*/ 20 w 100"/>
                  <a:gd name="T45" fmla="*/ 95 h 119"/>
                  <a:gd name="T46" fmla="*/ 12 w 100"/>
                  <a:gd name="T47" fmla="*/ 79 h 119"/>
                  <a:gd name="T48" fmla="*/ 9 w 100"/>
                  <a:gd name="T49" fmla="*/ 60 h 119"/>
                  <a:gd name="T50" fmla="*/ 12 w 100"/>
                  <a:gd name="T51" fmla="*/ 41 h 119"/>
                  <a:gd name="T52" fmla="*/ 20 w 100"/>
                  <a:gd name="T53" fmla="*/ 25 h 119"/>
                  <a:gd name="T54" fmla="*/ 34 w 100"/>
                  <a:gd name="T55" fmla="*/ 15 h 119"/>
                  <a:gd name="T56" fmla="*/ 50 w 100"/>
                  <a:gd name="T57" fmla="*/ 11 h 119"/>
                  <a:gd name="T58" fmla="*/ 66 w 100"/>
                  <a:gd name="T59" fmla="*/ 15 h 119"/>
                  <a:gd name="T60" fmla="*/ 79 w 100"/>
                  <a:gd name="T61" fmla="*/ 25 h 119"/>
                  <a:gd name="T62" fmla="*/ 87 w 100"/>
                  <a:gd name="T63" fmla="*/ 41 h 119"/>
                  <a:gd name="T64" fmla="*/ 91 w 100"/>
                  <a:gd name="T65" fmla="*/ 6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0" h="119">
                    <a:moveTo>
                      <a:pt x="100" y="60"/>
                    </a:moveTo>
                    <a:lnTo>
                      <a:pt x="99" y="48"/>
                    </a:lnTo>
                    <a:lnTo>
                      <a:pt x="96" y="37"/>
                    </a:lnTo>
                    <a:lnTo>
                      <a:pt x="91" y="26"/>
                    </a:lnTo>
                    <a:lnTo>
                      <a:pt x="85" y="18"/>
                    </a:lnTo>
                    <a:lnTo>
                      <a:pt x="78" y="11"/>
                    </a:lnTo>
                    <a:lnTo>
                      <a:pt x="69" y="5"/>
                    </a:lnTo>
                    <a:lnTo>
                      <a:pt x="60" y="1"/>
                    </a:lnTo>
                    <a:lnTo>
                      <a:pt x="50" y="0"/>
                    </a:lnTo>
                    <a:lnTo>
                      <a:pt x="40" y="1"/>
                    </a:lnTo>
                    <a:lnTo>
                      <a:pt x="31" y="5"/>
                    </a:lnTo>
                    <a:lnTo>
                      <a:pt x="22" y="11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4" y="37"/>
                    </a:lnTo>
                    <a:lnTo>
                      <a:pt x="1" y="48"/>
                    </a:lnTo>
                    <a:lnTo>
                      <a:pt x="0" y="60"/>
                    </a:lnTo>
                    <a:lnTo>
                      <a:pt x="1" y="72"/>
                    </a:lnTo>
                    <a:lnTo>
                      <a:pt x="4" y="83"/>
                    </a:lnTo>
                    <a:lnTo>
                      <a:pt x="8" y="93"/>
                    </a:lnTo>
                    <a:lnTo>
                      <a:pt x="14" y="102"/>
                    </a:lnTo>
                    <a:lnTo>
                      <a:pt x="22" y="109"/>
                    </a:lnTo>
                    <a:lnTo>
                      <a:pt x="31" y="115"/>
                    </a:lnTo>
                    <a:lnTo>
                      <a:pt x="40" y="117"/>
                    </a:lnTo>
                    <a:lnTo>
                      <a:pt x="50" y="119"/>
                    </a:lnTo>
                    <a:lnTo>
                      <a:pt x="60" y="117"/>
                    </a:lnTo>
                    <a:lnTo>
                      <a:pt x="69" y="115"/>
                    </a:lnTo>
                    <a:lnTo>
                      <a:pt x="78" y="109"/>
                    </a:lnTo>
                    <a:lnTo>
                      <a:pt x="85" y="102"/>
                    </a:lnTo>
                    <a:lnTo>
                      <a:pt x="91" y="93"/>
                    </a:lnTo>
                    <a:lnTo>
                      <a:pt x="96" y="83"/>
                    </a:lnTo>
                    <a:lnTo>
                      <a:pt x="99" y="72"/>
                    </a:lnTo>
                    <a:lnTo>
                      <a:pt x="100" y="60"/>
                    </a:lnTo>
                    <a:close/>
                    <a:moveTo>
                      <a:pt x="91" y="60"/>
                    </a:moveTo>
                    <a:lnTo>
                      <a:pt x="90" y="69"/>
                    </a:lnTo>
                    <a:lnTo>
                      <a:pt x="87" y="79"/>
                    </a:lnTo>
                    <a:lnTo>
                      <a:pt x="84" y="87"/>
                    </a:lnTo>
                    <a:lnTo>
                      <a:pt x="79" y="95"/>
                    </a:lnTo>
                    <a:lnTo>
                      <a:pt x="73" y="101"/>
                    </a:lnTo>
                    <a:lnTo>
                      <a:pt x="66" y="104"/>
                    </a:lnTo>
                    <a:lnTo>
                      <a:pt x="58" y="108"/>
                    </a:lnTo>
                    <a:lnTo>
                      <a:pt x="50" y="108"/>
                    </a:lnTo>
                    <a:lnTo>
                      <a:pt x="42" y="108"/>
                    </a:lnTo>
                    <a:lnTo>
                      <a:pt x="34" y="104"/>
                    </a:lnTo>
                    <a:lnTo>
                      <a:pt x="27" y="101"/>
                    </a:lnTo>
                    <a:lnTo>
                      <a:pt x="20" y="95"/>
                    </a:lnTo>
                    <a:lnTo>
                      <a:pt x="16" y="87"/>
                    </a:lnTo>
                    <a:lnTo>
                      <a:pt x="12" y="79"/>
                    </a:lnTo>
                    <a:lnTo>
                      <a:pt x="9" y="69"/>
                    </a:lnTo>
                    <a:lnTo>
                      <a:pt x="9" y="60"/>
                    </a:lnTo>
                    <a:lnTo>
                      <a:pt x="9" y="50"/>
                    </a:lnTo>
                    <a:lnTo>
                      <a:pt x="12" y="41"/>
                    </a:lnTo>
                    <a:lnTo>
                      <a:pt x="16" y="32"/>
                    </a:lnTo>
                    <a:lnTo>
                      <a:pt x="20" y="25"/>
                    </a:lnTo>
                    <a:lnTo>
                      <a:pt x="27" y="19"/>
                    </a:lnTo>
                    <a:lnTo>
                      <a:pt x="34" y="15"/>
                    </a:lnTo>
                    <a:lnTo>
                      <a:pt x="42" y="12"/>
                    </a:lnTo>
                    <a:lnTo>
                      <a:pt x="50" y="11"/>
                    </a:lnTo>
                    <a:lnTo>
                      <a:pt x="58" y="12"/>
                    </a:lnTo>
                    <a:lnTo>
                      <a:pt x="66" y="15"/>
                    </a:lnTo>
                    <a:lnTo>
                      <a:pt x="73" y="19"/>
                    </a:lnTo>
                    <a:lnTo>
                      <a:pt x="79" y="25"/>
                    </a:lnTo>
                    <a:lnTo>
                      <a:pt x="84" y="32"/>
                    </a:lnTo>
                    <a:lnTo>
                      <a:pt x="87" y="41"/>
                    </a:lnTo>
                    <a:lnTo>
                      <a:pt x="90" y="50"/>
                    </a:lnTo>
                    <a:lnTo>
                      <a:pt x="91" y="60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Freeform 152"/>
              <p:cNvSpPr>
                <a:spLocks noEditPoints="1"/>
              </p:cNvSpPr>
              <p:nvPr/>
            </p:nvSpPr>
            <p:spPr bwMode="auto">
              <a:xfrm>
                <a:off x="1152" y="2650"/>
                <a:ext cx="19" cy="18"/>
              </a:xfrm>
              <a:custGeom>
                <a:avLst/>
                <a:gdLst>
                  <a:gd name="T0" fmla="*/ 90 w 91"/>
                  <a:gd name="T1" fmla="*/ 43 h 108"/>
                  <a:gd name="T2" fmla="*/ 83 w 91"/>
                  <a:gd name="T3" fmla="*/ 24 h 108"/>
                  <a:gd name="T4" fmla="*/ 71 w 91"/>
                  <a:gd name="T5" fmla="*/ 9 h 108"/>
                  <a:gd name="T6" fmla="*/ 55 w 91"/>
                  <a:gd name="T7" fmla="*/ 1 h 108"/>
                  <a:gd name="T8" fmla="*/ 37 w 91"/>
                  <a:gd name="T9" fmla="*/ 1 h 108"/>
                  <a:gd name="T10" fmla="*/ 21 w 91"/>
                  <a:gd name="T11" fmla="*/ 9 h 108"/>
                  <a:gd name="T12" fmla="*/ 8 w 91"/>
                  <a:gd name="T13" fmla="*/ 24 h 108"/>
                  <a:gd name="T14" fmla="*/ 1 w 91"/>
                  <a:gd name="T15" fmla="*/ 43 h 108"/>
                  <a:gd name="T16" fmla="*/ 1 w 91"/>
                  <a:gd name="T17" fmla="*/ 65 h 108"/>
                  <a:gd name="T18" fmla="*/ 8 w 91"/>
                  <a:gd name="T19" fmla="*/ 84 h 108"/>
                  <a:gd name="T20" fmla="*/ 21 w 91"/>
                  <a:gd name="T21" fmla="*/ 98 h 108"/>
                  <a:gd name="T22" fmla="*/ 37 w 91"/>
                  <a:gd name="T23" fmla="*/ 107 h 108"/>
                  <a:gd name="T24" fmla="*/ 55 w 91"/>
                  <a:gd name="T25" fmla="*/ 107 h 108"/>
                  <a:gd name="T26" fmla="*/ 71 w 91"/>
                  <a:gd name="T27" fmla="*/ 98 h 108"/>
                  <a:gd name="T28" fmla="*/ 83 w 91"/>
                  <a:gd name="T29" fmla="*/ 84 h 108"/>
                  <a:gd name="T30" fmla="*/ 90 w 91"/>
                  <a:gd name="T31" fmla="*/ 65 h 108"/>
                  <a:gd name="T32" fmla="*/ 82 w 91"/>
                  <a:gd name="T33" fmla="*/ 54 h 108"/>
                  <a:gd name="T34" fmla="*/ 79 w 91"/>
                  <a:gd name="T35" fmla="*/ 71 h 108"/>
                  <a:gd name="T36" fmla="*/ 72 w 91"/>
                  <a:gd name="T37" fmla="*/ 84 h 108"/>
                  <a:gd name="T38" fmla="*/ 60 w 91"/>
                  <a:gd name="T39" fmla="*/ 93 h 108"/>
                  <a:gd name="T40" fmla="*/ 46 w 91"/>
                  <a:gd name="T41" fmla="*/ 97 h 108"/>
                  <a:gd name="T42" fmla="*/ 32 w 91"/>
                  <a:gd name="T43" fmla="*/ 93 h 108"/>
                  <a:gd name="T44" fmla="*/ 21 w 91"/>
                  <a:gd name="T45" fmla="*/ 84 h 108"/>
                  <a:gd name="T46" fmla="*/ 12 w 91"/>
                  <a:gd name="T47" fmla="*/ 71 h 108"/>
                  <a:gd name="T48" fmla="*/ 9 w 91"/>
                  <a:gd name="T49" fmla="*/ 54 h 108"/>
                  <a:gd name="T50" fmla="*/ 12 w 91"/>
                  <a:gd name="T51" fmla="*/ 37 h 108"/>
                  <a:gd name="T52" fmla="*/ 21 w 91"/>
                  <a:gd name="T53" fmla="*/ 24 h 108"/>
                  <a:gd name="T54" fmla="*/ 32 w 91"/>
                  <a:gd name="T55" fmla="*/ 14 h 108"/>
                  <a:gd name="T56" fmla="*/ 46 w 91"/>
                  <a:gd name="T57" fmla="*/ 11 h 108"/>
                  <a:gd name="T58" fmla="*/ 60 w 91"/>
                  <a:gd name="T59" fmla="*/ 14 h 108"/>
                  <a:gd name="T60" fmla="*/ 72 w 91"/>
                  <a:gd name="T61" fmla="*/ 24 h 108"/>
                  <a:gd name="T62" fmla="*/ 79 w 91"/>
                  <a:gd name="T63" fmla="*/ 37 h 108"/>
                  <a:gd name="T64" fmla="*/ 82 w 91"/>
                  <a:gd name="T6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108">
                    <a:moveTo>
                      <a:pt x="91" y="54"/>
                    </a:moveTo>
                    <a:lnTo>
                      <a:pt x="90" y="43"/>
                    </a:lnTo>
                    <a:lnTo>
                      <a:pt x="88" y="32"/>
                    </a:lnTo>
                    <a:lnTo>
                      <a:pt x="83" y="24"/>
                    </a:lnTo>
                    <a:lnTo>
                      <a:pt x="78" y="15"/>
                    </a:lnTo>
                    <a:lnTo>
                      <a:pt x="71" y="9"/>
                    </a:lnTo>
                    <a:lnTo>
                      <a:pt x="64" y="3"/>
                    </a:lnTo>
                    <a:lnTo>
                      <a:pt x="55" y="1"/>
                    </a:lnTo>
                    <a:lnTo>
                      <a:pt x="46" y="0"/>
                    </a:lnTo>
                    <a:lnTo>
                      <a:pt x="37" y="1"/>
                    </a:lnTo>
                    <a:lnTo>
                      <a:pt x="29" y="3"/>
                    </a:lnTo>
                    <a:lnTo>
                      <a:pt x="21" y="9"/>
                    </a:lnTo>
                    <a:lnTo>
                      <a:pt x="13" y="15"/>
                    </a:lnTo>
                    <a:lnTo>
                      <a:pt x="8" y="24"/>
                    </a:lnTo>
                    <a:lnTo>
                      <a:pt x="4" y="32"/>
                    </a:lnTo>
                    <a:lnTo>
                      <a:pt x="1" y="43"/>
                    </a:lnTo>
                    <a:lnTo>
                      <a:pt x="0" y="54"/>
                    </a:lnTo>
                    <a:lnTo>
                      <a:pt x="1" y="65"/>
                    </a:lnTo>
                    <a:lnTo>
                      <a:pt x="4" y="74"/>
                    </a:lnTo>
                    <a:lnTo>
                      <a:pt x="8" y="84"/>
                    </a:lnTo>
                    <a:lnTo>
                      <a:pt x="13" y="92"/>
                    </a:lnTo>
                    <a:lnTo>
                      <a:pt x="21" y="98"/>
                    </a:lnTo>
                    <a:lnTo>
                      <a:pt x="29" y="103"/>
                    </a:lnTo>
                    <a:lnTo>
                      <a:pt x="37" y="107"/>
                    </a:lnTo>
                    <a:lnTo>
                      <a:pt x="46" y="108"/>
                    </a:lnTo>
                    <a:lnTo>
                      <a:pt x="55" y="107"/>
                    </a:lnTo>
                    <a:lnTo>
                      <a:pt x="64" y="103"/>
                    </a:lnTo>
                    <a:lnTo>
                      <a:pt x="71" y="98"/>
                    </a:lnTo>
                    <a:lnTo>
                      <a:pt x="78" y="92"/>
                    </a:lnTo>
                    <a:lnTo>
                      <a:pt x="83" y="84"/>
                    </a:lnTo>
                    <a:lnTo>
                      <a:pt x="88" y="74"/>
                    </a:lnTo>
                    <a:lnTo>
                      <a:pt x="90" y="65"/>
                    </a:lnTo>
                    <a:lnTo>
                      <a:pt x="91" y="54"/>
                    </a:lnTo>
                    <a:close/>
                    <a:moveTo>
                      <a:pt x="82" y="54"/>
                    </a:moveTo>
                    <a:lnTo>
                      <a:pt x="81" y="62"/>
                    </a:lnTo>
                    <a:lnTo>
                      <a:pt x="79" y="71"/>
                    </a:lnTo>
                    <a:lnTo>
                      <a:pt x="76" y="78"/>
                    </a:lnTo>
                    <a:lnTo>
                      <a:pt x="72" y="84"/>
                    </a:lnTo>
                    <a:lnTo>
                      <a:pt x="66" y="90"/>
                    </a:lnTo>
                    <a:lnTo>
                      <a:pt x="60" y="93"/>
                    </a:lnTo>
                    <a:lnTo>
                      <a:pt x="53" y="96"/>
                    </a:lnTo>
                    <a:lnTo>
                      <a:pt x="46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6" y="90"/>
                    </a:lnTo>
                    <a:lnTo>
                      <a:pt x="21" y="84"/>
                    </a:lnTo>
                    <a:lnTo>
                      <a:pt x="15" y="78"/>
                    </a:lnTo>
                    <a:lnTo>
                      <a:pt x="12" y="71"/>
                    </a:lnTo>
                    <a:lnTo>
                      <a:pt x="10" y="62"/>
                    </a:lnTo>
                    <a:lnTo>
                      <a:pt x="9" y="54"/>
                    </a:lnTo>
                    <a:lnTo>
                      <a:pt x="10" y="45"/>
                    </a:lnTo>
                    <a:lnTo>
                      <a:pt x="12" y="37"/>
                    </a:lnTo>
                    <a:lnTo>
                      <a:pt x="15" y="30"/>
                    </a:lnTo>
                    <a:lnTo>
                      <a:pt x="21" y="24"/>
                    </a:lnTo>
                    <a:lnTo>
                      <a:pt x="26" y="18"/>
                    </a:lnTo>
                    <a:lnTo>
                      <a:pt x="32" y="14"/>
                    </a:lnTo>
                    <a:lnTo>
                      <a:pt x="39" y="12"/>
                    </a:lnTo>
                    <a:lnTo>
                      <a:pt x="46" y="11"/>
                    </a:lnTo>
                    <a:lnTo>
                      <a:pt x="53" y="12"/>
                    </a:lnTo>
                    <a:lnTo>
                      <a:pt x="60" y="14"/>
                    </a:lnTo>
                    <a:lnTo>
                      <a:pt x="66" y="18"/>
                    </a:lnTo>
                    <a:lnTo>
                      <a:pt x="72" y="24"/>
                    </a:lnTo>
                    <a:lnTo>
                      <a:pt x="76" y="30"/>
                    </a:lnTo>
                    <a:lnTo>
                      <a:pt x="79" y="37"/>
                    </a:lnTo>
                    <a:lnTo>
                      <a:pt x="81" y="45"/>
                    </a:lnTo>
                    <a:lnTo>
                      <a:pt x="82" y="54"/>
                    </a:lnTo>
                    <a:close/>
                  </a:path>
                </a:pathLst>
              </a:custGeom>
              <a:solidFill>
                <a:srgbClr val="FAE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Freeform 153"/>
              <p:cNvSpPr>
                <a:spLocks noEditPoints="1"/>
              </p:cNvSpPr>
              <p:nvPr/>
            </p:nvSpPr>
            <p:spPr bwMode="auto">
              <a:xfrm>
                <a:off x="1153" y="2651"/>
                <a:ext cx="17" cy="16"/>
              </a:xfrm>
              <a:custGeom>
                <a:avLst/>
                <a:gdLst>
                  <a:gd name="T0" fmla="*/ 81 w 82"/>
                  <a:gd name="T1" fmla="*/ 39 h 97"/>
                  <a:gd name="T2" fmla="*/ 75 w 82"/>
                  <a:gd name="T3" fmla="*/ 21 h 97"/>
                  <a:gd name="T4" fmla="*/ 64 w 82"/>
                  <a:gd name="T5" fmla="*/ 8 h 97"/>
                  <a:gd name="T6" fmla="*/ 49 w 82"/>
                  <a:gd name="T7" fmla="*/ 1 h 97"/>
                  <a:gd name="T8" fmla="*/ 33 w 82"/>
                  <a:gd name="T9" fmla="*/ 1 h 97"/>
                  <a:gd name="T10" fmla="*/ 18 w 82"/>
                  <a:gd name="T11" fmla="*/ 8 h 97"/>
                  <a:gd name="T12" fmla="*/ 7 w 82"/>
                  <a:gd name="T13" fmla="*/ 21 h 97"/>
                  <a:gd name="T14" fmla="*/ 0 w 82"/>
                  <a:gd name="T15" fmla="*/ 39 h 97"/>
                  <a:gd name="T16" fmla="*/ 0 w 82"/>
                  <a:gd name="T17" fmla="*/ 58 h 97"/>
                  <a:gd name="T18" fmla="*/ 7 w 82"/>
                  <a:gd name="T19" fmla="*/ 76 h 97"/>
                  <a:gd name="T20" fmla="*/ 18 w 82"/>
                  <a:gd name="T21" fmla="*/ 90 h 97"/>
                  <a:gd name="T22" fmla="*/ 33 w 82"/>
                  <a:gd name="T23" fmla="*/ 97 h 97"/>
                  <a:gd name="T24" fmla="*/ 49 w 82"/>
                  <a:gd name="T25" fmla="*/ 97 h 97"/>
                  <a:gd name="T26" fmla="*/ 64 w 82"/>
                  <a:gd name="T27" fmla="*/ 90 h 97"/>
                  <a:gd name="T28" fmla="*/ 75 w 82"/>
                  <a:gd name="T29" fmla="*/ 76 h 97"/>
                  <a:gd name="T30" fmla="*/ 81 w 82"/>
                  <a:gd name="T31" fmla="*/ 58 h 97"/>
                  <a:gd name="T32" fmla="*/ 73 w 82"/>
                  <a:gd name="T33" fmla="*/ 49 h 97"/>
                  <a:gd name="T34" fmla="*/ 70 w 82"/>
                  <a:gd name="T35" fmla="*/ 63 h 97"/>
                  <a:gd name="T36" fmla="*/ 63 w 82"/>
                  <a:gd name="T37" fmla="*/ 75 h 97"/>
                  <a:gd name="T38" fmla="*/ 53 w 82"/>
                  <a:gd name="T39" fmla="*/ 84 h 97"/>
                  <a:gd name="T40" fmla="*/ 41 w 82"/>
                  <a:gd name="T41" fmla="*/ 86 h 97"/>
                  <a:gd name="T42" fmla="*/ 29 w 82"/>
                  <a:gd name="T43" fmla="*/ 84 h 97"/>
                  <a:gd name="T44" fmla="*/ 19 w 82"/>
                  <a:gd name="T45" fmla="*/ 75 h 97"/>
                  <a:gd name="T46" fmla="*/ 11 w 82"/>
                  <a:gd name="T47" fmla="*/ 63 h 97"/>
                  <a:gd name="T48" fmla="*/ 9 w 82"/>
                  <a:gd name="T49" fmla="*/ 49 h 97"/>
                  <a:gd name="T50" fmla="*/ 11 w 82"/>
                  <a:gd name="T51" fmla="*/ 34 h 97"/>
                  <a:gd name="T52" fmla="*/ 19 w 82"/>
                  <a:gd name="T53" fmla="*/ 22 h 97"/>
                  <a:gd name="T54" fmla="*/ 29 w 82"/>
                  <a:gd name="T55" fmla="*/ 14 h 97"/>
                  <a:gd name="T56" fmla="*/ 41 w 82"/>
                  <a:gd name="T57" fmla="*/ 10 h 97"/>
                  <a:gd name="T58" fmla="*/ 53 w 82"/>
                  <a:gd name="T59" fmla="*/ 14 h 97"/>
                  <a:gd name="T60" fmla="*/ 63 w 82"/>
                  <a:gd name="T61" fmla="*/ 22 h 97"/>
                  <a:gd name="T62" fmla="*/ 70 w 82"/>
                  <a:gd name="T63" fmla="*/ 34 h 97"/>
                  <a:gd name="T64" fmla="*/ 73 w 82"/>
                  <a:gd name="T65" fmla="*/ 4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" h="97">
                    <a:moveTo>
                      <a:pt x="82" y="49"/>
                    </a:moveTo>
                    <a:lnTo>
                      <a:pt x="81" y="39"/>
                    </a:lnTo>
                    <a:lnTo>
                      <a:pt x="78" y="30"/>
                    </a:lnTo>
                    <a:lnTo>
                      <a:pt x="75" y="21"/>
                    </a:lnTo>
                    <a:lnTo>
                      <a:pt x="70" y="14"/>
                    </a:lnTo>
                    <a:lnTo>
                      <a:pt x="64" y="8"/>
                    </a:lnTo>
                    <a:lnTo>
                      <a:pt x="57" y="4"/>
                    </a:lnTo>
                    <a:lnTo>
                      <a:pt x="49" y="1"/>
                    </a:lnTo>
                    <a:lnTo>
                      <a:pt x="41" y="0"/>
                    </a:lnTo>
                    <a:lnTo>
                      <a:pt x="33" y="1"/>
                    </a:lnTo>
                    <a:lnTo>
                      <a:pt x="25" y="4"/>
                    </a:lnTo>
                    <a:lnTo>
                      <a:pt x="18" y="8"/>
                    </a:lnTo>
                    <a:lnTo>
                      <a:pt x="11" y="14"/>
                    </a:lnTo>
                    <a:lnTo>
                      <a:pt x="7" y="21"/>
                    </a:lnTo>
                    <a:lnTo>
                      <a:pt x="3" y="30"/>
                    </a:lnTo>
                    <a:lnTo>
                      <a:pt x="0" y="39"/>
                    </a:lnTo>
                    <a:lnTo>
                      <a:pt x="0" y="49"/>
                    </a:lnTo>
                    <a:lnTo>
                      <a:pt x="0" y="58"/>
                    </a:lnTo>
                    <a:lnTo>
                      <a:pt x="3" y="68"/>
                    </a:lnTo>
                    <a:lnTo>
                      <a:pt x="7" y="76"/>
                    </a:lnTo>
                    <a:lnTo>
                      <a:pt x="11" y="84"/>
                    </a:lnTo>
                    <a:lnTo>
                      <a:pt x="18" y="90"/>
                    </a:lnTo>
                    <a:lnTo>
                      <a:pt x="25" y="93"/>
                    </a:lnTo>
                    <a:lnTo>
                      <a:pt x="33" y="97"/>
                    </a:lnTo>
                    <a:lnTo>
                      <a:pt x="41" y="97"/>
                    </a:lnTo>
                    <a:lnTo>
                      <a:pt x="49" y="97"/>
                    </a:lnTo>
                    <a:lnTo>
                      <a:pt x="57" y="93"/>
                    </a:lnTo>
                    <a:lnTo>
                      <a:pt x="64" y="90"/>
                    </a:lnTo>
                    <a:lnTo>
                      <a:pt x="70" y="84"/>
                    </a:lnTo>
                    <a:lnTo>
                      <a:pt x="75" y="76"/>
                    </a:lnTo>
                    <a:lnTo>
                      <a:pt x="78" y="68"/>
                    </a:lnTo>
                    <a:lnTo>
                      <a:pt x="81" y="58"/>
                    </a:lnTo>
                    <a:lnTo>
                      <a:pt x="82" y="49"/>
                    </a:lnTo>
                    <a:close/>
                    <a:moveTo>
                      <a:pt x="73" y="49"/>
                    </a:moveTo>
                    <a:lnTo>
                      <a:pt x="72" y="56"/>
                    </a:lnTo>
                    <a:lnTo>
                      <a:pt x="70" y="63"/>
                    </a:lnTo>
                    <a:lnTo>
                      <a:pt x="67" y="70"/>
                    </a:lnTo>
                    <a:lnTo>
                      <a:pt x="63" y="75"/>
                    </a:lnTo>
                    <a:lnTo>
                      <a:pt x="59" y="80"/>
                    </a:lnTo>
                    <a:lnTo>
                      <a:pt x="53" y="84"/>
                    </a:lnTo>
                    <a:lnTo>
                      <a:pt x="47" y="86"/>
                    </a:lnTo>
                    <a:lnTo>
                      <a:pt x="41" y="86"/>
                    </a:lnTo>
                    <a:lnTo>
                      <a:pt x="35" y="86"/>
                    </a:lnTo>
                    <a:lnTo>
                      <a:pt x="29" y="84"/>
                    </a:lnTo>
                    <a:lnTo>
                      <a:pt x="24" y="80"/>
                    </a:lnTo>
                    <a:lnTo>
                      <a:pt x="19" y="75"/>
                    </a:lnTo>
                    <a:lnTo>
                      <a:pt x="15" y="70"/>
                    </a:lnTo>
                    <a:lnTo>
                      <a:pt x="11" y="63"/>
                    </a:lnTo>
                    <a:lnTo>
                      <a:pt x="9" y="56"/>
                    </a:lnTo>
                    <a:lnTo>
                      <a:pt x="9" y="49"/>
                    </a:lnTo>
                    <a:lnTo>
                      <a:pt x="9" y="42"/>
                    </a:lnTo>
                    <a:lnTo>
                      <a:pt x="11" y="34"/>
                    </a:lnTo>
                    <a:lnTo>
                      <a:pt x="15" y="27"/>
                    </a:lnTo>
                    <a:lnTo>
                      <a:pt x="19" y="22"/>
                    </a:lnTo>
                    <a:lnTo>
                      <a:pt x="24" y="18"/>
                    </a:lnTo>
                    <a:lnTo>
                      <a:pt x="29" y="14"/>
                    </a:lnTo>
                    <a:lnTo>
                      <a:pt x="35" y="12"/>
                    </a:lnTo>
                    <a:lnTo>
                      <a:pt x="41" y="10"/>
                    </a:lnTo>
                    <a:lnTo>
                      <a:pt x="47" y="12"/>
                    </a:lnTo>
                    <a:lnTo>
                      <a:pt x="53" y="14"/>
                    </a:lnTo>
                    <a:lnTo>
                      <a:pt x="59" y="18"/>
                    </a:lnTo>
                    <a:lnTo>
                      <a:pt x="63" y="22"/>
                    </a:lnTo>
                    <a:lnTo>
                      <a:pt x="67" y="27"/>
                    </a:lnTo>
                    <a:lnTo>
                      <a:pt x="70" y="34"/>
                    </a:lnTo>
                    <a:lnTo>
                      <a:pt x="72" y="42"/>
                    </a:lnTo>
                    <a:lnTo>
                      <a:pt x="73" y="49"/>
                    </a:lnTo>
                    <a:close/>
                  </a:path>
                </a:pathLst>
              </a:custGeom>
              <a:solidFill>
                <a:srgbClr val="FBE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Freeform 154"/>
              <p:cNvSpPr>
                <a:spLocks noEditPoints="1"/>
              </p:cNvSpPr>
              <p:nvPr/>
            </p:nvSpPr>
            <p:spPr bwMode="auto">
              <a:xfrm>
                <a:off x="1154" y="2652"/>
                <a:ext cx="15" cy="14"/>
              </a:xfrm>
              <a:custGeom>
                <a:avLst/>
                <a:gdLst>
                  <a:gd name="T0" fmla="*/ 72 w 73"/>
                  <a:gd name="T1" fmla="*/ 34 h 86"/>
                  <a:gd name="T2" fmla="*/ 67 w 73"/>
                  <a:gd name="T3" fmla="*/ 19 h 86"/>
                  <a:gd name="T4" fmla="*/ 57 w 73"/>
                  <a:gd name="T5" fmla="*/ 7 h 86"/>
                  <a:gd name="T6" fmla="*/ 44 w 73"/>
                  <a:gd name="T7" fmla="*/ 1 h 86"/>
                  <a:gd name="T8" fmla="*/ 30 w 73"/>
                  <a:gd name="T9" fmla="*/ 1 h 86"/>
                  <a:gd name="T10" fmla="*/ 17 w 73"/>
                  <a:gd name="T11" fmla="*/ 7 h 86"/>
                  <a:gd name="T12" fmla="*/ 6 w 73"/>
                  <a:gd name="T13" fmla="*/ 19 h 86"/>
                  <a:gd name="T14" fmla="*/ 1 w 73"/>
                  <a:gd name="T15" fmla="*/ 34 h 86"/>
                  <a:gd name="T16" fmla="*/ 1 w 73"/>
                  <a:gd name="T17" fmla="*/ 51 h 86"/>
                  <a:gd name="T18" fmla="*/ 6 w 73"/>
                  <a:gd name="T19" fmla="*/ 67 h 86"/>
                  <a:gd name="T20" fmla="*/ 17 w 73"/>
                  <a:gd name="T21" fmla="*/ 79 h 86"/>
                  <a:gd name="T22" fmla="*/ 30 w 73"/>
                  <a:gd name="T23" fmla="*/ 85 h 86"/>
                  <a:gd name="T24" fmla="*/ 44 w 73"/>
                  <a:gd name="T25" fmla="*/ 85 h 86"/>
                  <a:gd name="T26" fmla="*/ 57 w 73"/>
                  <a:gd name="T27" fmla="*/ 79 h 86"/>
                  <a:gd name="T28" fmla="*/ 67 w 73"/>
                  <a:gd name="T29" fmla="*/ 67 h 86"/>
                  <a:gd name="T30" fmla="*/ 72 w 73"/>
                  <a:gd name="T31" fmla="*/ 51 h 86"/>
                  <a:gd name="T32" fmla="*/ 64 w 73"/>
                  <a:gd name="T33" fmla="*/ 43 h 86"/>
                  <a:gd name="T34" fmla="*/ 62 w 73"/>
                  <a:gd name="T35" fmla="*/ 55 h 86"/>
                  <a:gd name="T36" fmla="*/ 56 w 73"/>
                  <a:gd name="T37" fmla="*/ 66 h 86"/>
                  <a:gd name="T38" fmla="*/ 48 w 73"/>
                  <a:gd name="T39" fmla="*/ 73 h 86"/>
                  <a:gd name="T40" fmla="*/ 37 w 73"/>
                  <a:gd name="T41" fmla="*/ 75 h 86"/>
                  <a:gd name="T42" fmla="*/ 27 w 73"/>
                  <a:gd name="T43" fmla="*/ 73 h 86"/>
                  <a:gd name="T44" fmla="*/ 18 w 73"/>
                  <a:gd name="T45" fmla="*/ 66 h 86"/>
                  <a:gd name="T46" fmla="*/ 12 w 73"/>
                  <a:gd name="T47" fmla="*/ 55 h 86"/>
                  <a:gd name="T48" fmla="*/ 10 w 73"/>
                  <a:gd name="T49" fmla="*/ 43 h 86"/>
                  <a:gd name="T50" fmla="*/ 12 w 73"/>
                  <a:gd name="T51" fmla="*/ 30 h 86"/>
                  <a:gd name="T52" fmla="*/ 18 w 73"/>
                  <a:gd name="T53" fmla="*/ 20 h 86"/>
                  <a:gd name="T54" fmla="*/ 27 w 73"/>
                  <a:gd name="T55" fmla="*/ 13 h 86"/>
                  <a:gd name="T56" fmla="*/ 37 w 73"/>
                  <a:gd name="T57" fmla="*/ 10 h 86"/>
                  <a:gd name="T58" fmla="*/ 48 w 73"/>
                  <a:gd name="T59" fmla="*/ 13 h 86"/>
                  <a:gd name="T60" fmla="*/ 56 w 73"/>
                  <a:gd name="T61" fmla="*/ 20 h 86"/>
                  <a:gd name="T62" fmla="*/ 62 w 73"/>
                  <a:gd name="T63" fmla="*/ 30 h 86"/>
                  <a:gd name="T64" fmla="*/ 64 w 73"/>
                  <a:gd name="T65" fmla="*/ 4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3" h="86">
                    <a:moveTo>
                      <a:pt x="73" y="43"/>
                    </a:moveTo>
                    <a:lnTo>
                      <a:pt x="72" y="34"/>
                    </a:lnTo>
                    <a:lnTo>
                      <a:pt x="70" y="26"/>
                    </a:lnTo>
                    <a:lnTo>
                      <a:pt x="67" y="19"/>
                    </a:lnTo>
                    <a:lnTo>
                      <a:pt x="63" y="13"/>
                    </a:lnTo>
                    <a:lnTo>
                      <a:pt x="57" y="7"/>
                    </a:lnTo>
                    <a:lnTo>
                      <a:pt x="51" y="3"/>
                    </a:lnTo>
                    <a:lnTo>
                      <a:pt x="44" y="1"/>
                    </a:lnTo>
                    <a:lnTo>
                      <a:pt x="37" y="0"/>
                    </a:lnTo>
                    <a:lnTo>
                      <a:pt x="30" y="1"/>
                    </a:lnTo>
                    <a:lnTo>
                      <a:pt x="23" y="3"/>
                    </a:lnTo>
                    <a:lnTo>
                      <a:pt x="17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1" y="34"/>
                    </a:lnTo>
                    <a:lnTo>
                      <a:pt x="0" y="43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6" y="67"/>
                    </a:lnTo>
                    <a:lnTo>
                      <a:pt x="12" y="73"/>
                    </a:lnTo>
                    <a:lnTo>
                      <a:pt x="17" y="79"/>
                    </a:lnTo>
                    <a:lnTo>
                      <a:pt x="23" y="82"/>
                    </a:lnTo>
                    <a:lnTo>
                      <a:pt x="30" y="85"/>
                    </a:lnTo>
                    <a:lnTo>
                      <a:pt x="37" y="86"/>
                    </a:lnTo>
                    <a:lnTo>
                      <a:pt x="44" y="85"/>
                    </a:lnTo>
                    <a:lnTo>
                      <a:pt x="51" y="82"/>
                    </a:lnTo>
                    <a:lnTo>
                      <a:pt x="57" y="79"/>
                    </a:lnTo>
                    <a:lnTo>
                      <a:pt x="63" y="73"/>
                    </a:lnTo>
                    <a:lnTo>
                      <a:pt x="67" y="67"/>
                    </a:lnTo>
                    <a:lnTo>
                      <a:pt x="70" y="60"/>
                    </a:lnTo>
                    <a:lnTo>
                      <a:pt x="72" y="51"/>
                    </a:lnTo>
                    <a:lnTo>
                      <a:pt x="73" y="43"/>
                    </a:lnTo>
                    <a:close/>
                    <a:moveTo>
                      <a:pt x="64" y="43"/>
                    </a:moveTo>
                    <a:lnTo>
                      <a:pt x="64" y="49"/>
                    </a:lnTo>
                    <a:lnTo>
                      <a:pt x="62" y="55"/>
                    </a:lnTo>
                    <a:lnTo>
                      <a:pt x="59" y="61"/>
                    </a:lnTo>
                    <a:lnTo>
                      <a:pt x="56" y="66"/>
                    </a:lnTo>
                    <a:lnTo>
                      <a:pt x="52" y="69"/>
                    </a:lnTo>
                    <a:lnTo>
                      <a:pt x="48" y="73"/>
                    </a:lnTo>
                    <a:lnTo>
                      <a:pt x="43" y="74"/>
                    </a:lnTo>
                    <a:lnTo>
                      <a:pt x="37" y="75"/>
                    </a:lnTo>
                    <a:lnTo>
                      <a:pt x="32" y="74"/>
                    </a:lnTo>
                    <a:lnTo>
                      <a:pt x="27" y="73"/>
                    </a:lnTo>
                    <a:lnTo>
                      <a:pt x="22" y="69"/>
                    </a:lnTo>
                    <a:lnTo>
                      <a:pt x="18" y="66"/>
                    </a:lnTo>
                    <a:lnTo>
                      <a:pt x="15" y="61"/>
                    </a:lnTo>
                    <a:lnTo>
                      <a:pt x="12" y="55"/>
                    </a:lnTo>
                    <a:lnTo>
                      <a:pt x="11" y="49"/>
                    </a:lnTo>
                    <a:lnTo>
                      <a:pt x="10" y="43"/>
                    </a:lnTo>
                    <a:lnTo>
                      <a:pt x="11" y="37"/>
                    </a:lnTo>
                    <a:lnTo>
                      <a:pt x="12" y="30"/>
                    </a:lnTo>
                    <a:lnTo>
                      <a:pt x="15" y="25"/>
                    </a:lnTo>
                    <a:lnTo>
                      <a:pt x="18" y="20"/>
                    </a:lnTo>
                    <a:lnTo>
                      <a:pt x="22" y="16"/>
                    </a:lnTo>
                    <a:lnTo>
                      <a:pt x="27" y="13"/>
                    </a:lnTo>
                    <a:lnTo>
                      <a:pt x="32" y="12"/>
                    </a:lnTo>
                    <a:lnTo>
                      <a:pt x="37" y="10"/>
                    </a:lnTo>
                    <a:lnTo>
                      <a:pt x="43" y="12"/>
                    </a:lnTo>
                    <a:lnTo>
                      <a:pt x="48" y="13"/>
                    </a:lnTo>
                    <a:lnTo>
                      <a:pt x="52" y="16"/>
                    </a:lnTo>
                    <a:lnTo>
                      <a:pt x="56" y="20"/>
                    </a:lnTo>
                    <a:lnTo>
                      <a:pt x="59" y="25"/>
                    </a:lnTo>
                    <a:lnTo>
                      <a:pt x="62" y="30"/>
                    </a:lnTo>
                    <a:lnTo>
                      <a:pt x="64" y="37"/>
                    </a:lnTo>
                    <a:lnTo>
                      <a:pt x="64" y="43"/>
                    </a:lnTo>
                    <a:close/>
                  </a:path>
                </a:pathLst>
              </a:custGeom>
              <a:solidFill>
                <a:srgbClr val="FBE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" name="Freeform 155"/>
              <p:cNvSpPr>
                <a:spLocks noEditPoints="1"/>
              </p:cNvSpPr>
              <p:nvPr/>
            </p:nvSpPr>
            <p:spPr bwMode="auto">
              <a:xfrm>
                <a:off x="1155" y="2653"/>
                <a:ext cx="13" cy="12"/>
              </a:xfrm>
              <a:custGeom>
                <a:avLst/>
                <a:gdLst>
                  <a:gd name="T0" fmla="*/ 63 w 64"/>
                  <a:gd name="T1" fmla="*/ 32 h 76"/>
                  <a:gd name="T2" fmla="*/ 58 w 64"/>
                  <a:gd name="T3" fmla="*/ 17 h 76"/>
                  <a:gd name="T4" fmla="*/ 50 w 64"/>
                  <a:gd name="T5" fmla="*/ 8 h 76"/>
                  <a:gd name="T6" fmla="*/ 38 w 64"/>
                  <a:gd name="T7" fmla="*/ 2 h 76"/>
                  <a:gd name="T8" fmla="*/ 26 w 64"/>
                  <a:gd name="T9" fmla="*/ 2 h 76"/>
                  <a:gd name="T10" fmla="*/ 15 w 64"/>
                  <a:gd name="T11" fmla="*/ 8 h 76"/>
                  <a:gd name="T12" fmla="*/ 6 w 64"/>
                  <a:gd name="T13" fmla="*/ 17 h 76"/>
                  <a:gd name="T14" fmla="*/ 0 w 64"/>
                  <a:gd name="T15" fmla="*/ 32 h 76"/>
                  <a:gd name="T16" fmla="*/ 0 w 64"/>
                  <a:gd name="T17" fmla="*/ 46 h 76"/>
                  <a:gd name="T18" fmla="*/ 6 w 64"/>
                  <a:gd name="T19" fmla="*/ 60 h 76"/>
                  <a:gd name="T20" fmla="*/ 15 w 64"/>
                  <a:gd name="T21" fmla="*/ 70 h 76"/>
                  <a:gd name="T22" fmla="*/ 26 w 64"/>
                  <a:gd name="T23" fmla="*/ 76 h 76"/>
                  <a:gd name="T24" fmla="*/ 38 w 64"/>
                  <a:gd name="T25" fmla="*/ 76 h 76"/>
                  <a:gd name="T26" fmla="*/ 50 w 64"/>
                  <a:gd name="T27" fmla="*/ 70 h 76"/>
                  <a:gd name="T28" fmla="*/ 58 w 64"/>
                  <a:gd name="T29" fmla="*/ 60 h 76"/>
                  <a:gd name="T30" fmla="*/ 63 w 64"/>
                  <a:gd name="T31" fmla="*/ 46 h 76"/>
                  <a:gd name="T32" fmla="*/ 55 w 64"/>
                  <a:gd name="T33" fmla="*/ 39 h 76"/>
                  <a:gd name="T34" fmla="*/ 53 w 64"/>
                  <a:gd name="T35" fmla="*/ 50 h 76"/>
                  <a:gd name="T36" fmla="*/ 48 w 64"/>
                  <a:gd name="T37" fmla="*/ 58 h 76"/>
                  <a:gd name="T38" fmla="*/ 41 w 64"/>
                  <a:gd name="T39" fmla="*/ 64 h 76"/>
                  <a:gd name="T40" fmla="*/ 32 w 64"/>
                  <a:gd name="T41" fmla="*/ 65 h 76"/>
                  <a:gd name="T42" fmla="*/ 23 w 64"/>
                  <a:gd name="T43" fmla="*/ 64 h 76"/>
                  <a:gd name="T44" fmla="*/ 16 w 64"/>
                  <a:gd name="T45" fmla="*/ 58 h 76"/>
                  <a:gd name="T46" fmla="*/ 11 w 64"/>
                  <a:gd name="T47" fmla="*/ 50 h 76"/>
                  <a:gd name="T48" fmla="*/ 10 w 64"/>
                  <a:gd name="T49" fmla="*/ 39 h 76"/>
                  <a:gd name="T50" fmla="*/ 11 w 64"/>
                  <a:gd name="T51" fmla="*/ 28 h 76"/>
                  <a:gd name="T52" fmla="*/ 16 w 64"/>
                  <a:gd name="T53" fmla="*/ 20 h 76"/>
                  <a:gd name="T54" fmla="*/ 23 w 64"/>
                  <a:gd name="T55" fmla="*/ 14 h 76"/>
                  <a:gd name="T56" fmla="*/ 32 w 64"/>
                  <a:gd name="T57" fmla="*/ 11 h 76"/>
                  <a:gd name="T58" fmla="*/ 41 w 64"/>
                  <a:gd name="T59" fmla="*/ 14 h 76"/>
                  <a:gd name="T60" fmla="*/ 48 w 64"/>
                  <a:gd name="T61" fmla="*/ 20 h 76"/>
                  <a:gd name="T62" fmla="*/ 53 w 64"/>
                  <a:gd name="T63" fmla="*/ 28 h 76"/>
                  <a:gd name="T64" fmla="*/ 55 w 64"/>
                  <a:gd name="T65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" h="76">
                    <a:moveTo>
                      <a:pt x="64" y="39"/>
                    </a:moveTo>
                    <a:lnTo>
                      <a:pt x="63" y="32"/>
                    </a:lnTo>
                    <a:lnTo>
                      <a:pt x="61" y="24"/>
                    </a:lnTo>
                    <a:lnTo>
                      <a:pt x="58" y="17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4" y="4"/>
                    </a:lnTo>
                    <a:lnTo>
                      <a:pt x="38" y="2"/>
                    </a:lnTo>
                    <a:lnTo>
                      <a:pt x="32" y="0"/>
                    </a:lnTo>
                    <a:lnTo>
                      <a:pt x="26" y="2"/>
                    </a:lnTo>
                    <a:lnTo>
                      <a:pt x="20" y="4"/>
                    </a:lnTo>
                    <a:lnTo>
                      <a:pt x="15" y="8"/>
                    </a:lnTo>
                    <a:lnTo>
                      <a:pt x="10" y="12"/>
                    </a:lnTo>
                    <a:lnTo>
                      <a:pt x="6" y="17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39"/>
                    </a:lnTo>
                    <a:lnTo>
                      <a:pt x="0" y="46"/>
                    </a:lnTo>
                    <a:lnTo>
                      <a:pt x="2" y="53"/>
                    </a:lnTo>
                    <a:lnTo>
                      <a:pt x="6" y="60"/>
                    </a:lnTo>
                    <a:lnTo>
                      <a:pt x="10" y="65"/>
                    </a:lnTo>
                    <a:lnTo>
                      <a:pt x="15" y="70"/>
                    </a:lnTo>
                    <a:lnTo>
                      <a:pt x="20" y="74"/>
                    </a:lnTo>
                    <a:lnTo>
                      <a:pt x="26" y="76"/>
                    </a:lnTo>
                    <a:lnTo>
                      <a:pt x="32" y="76"/>
                    </a:lnTo>
                    <a:lnTo>
                      <a:pt x="38" y="76"/>
                    </a:lnTo>
                    <a:lnTo>
                      <a:pt x="44" y="74"/>
                    </a:lnTo>
                    <a:lnTo>
                      <a:pt x="50" y="70"/>
                    </a:lnTo>
                    <a:lnTo>
                      <a:pt x="54" y="65"/>
                    </a:lnTo>
                    <a:lnTo>
                      <a:pt x="58" y="60"/>
                    </a:lnTo>
                    <a:lnTo>
                      <a:pt x="61" y="53"/>
                    </a:lnTo>
                    <a:lnTo>
                      <a:pt x="63" y="46"/>
                    </a:lnTo>
                    <a:lnTo>
                      <a:pt x="64" y="39"/>
                    </a:lnTo>
                    <a:close/>
                    <a:moveTo>
                      <a:pt x="55" y="39"/>
                    </a:moveTo>
                    <a:lnTo>
                      <a:pt x="54" y="45"/>
                    </a:lnTo>
                    <a:lnTo>
                      <a:pt x="53" y="50"/>
                    </a:lnTo>
                    <a:lnTo>
                      <a:pt x="51" y="54"/>
                    </a:lnTo>
                    <a:lnTo>
                      <a:pt x="48" y="58"/>
                    </a:lnTo>
                    <a:lnTo>
                      <a:pt x="45" y="62"/>
                    </a:lnTo>
                    <a:lnTo>
                      <a:pt x="41" y="64"/>
                    </a:lnTo>
                    <a:lnTo>
                      <a:pt x="37" y="65"/>
                    </a:lnTo>
                    <a:lnTo>
                      <a:pt x="32" y="65"/>
                    </a:lnTo>
                    <a:lnTo>
                      <a:pt x="28" y="65"/>
                    </a:lnTo>
                    <a:lnTo>
                      <a:pt x="23" y="64"/>
                    </a:lnTo>
                    <a:lnTo>
                      <a:pt x="20" y="62"/>
                    </a:lnTo>
                    <a:lnTo>
                      <a:pt x="16" y="58"/>
                    </a:lnTo>
                    <a:lnTo>
                      <a:pt x="13" y="54"/>
                    </a:lnTo>
                    <a:lnTo>
                      <a:pt x="11" y="50"/>
                    </a:lnTo>
                    <a:lnTo>
                      <a:pt x="10" y="45"/>
                    </a:lnTo>
                    <a:lnTo>
                      <a:pt x="10" y="39"/>
                    </a:lnTo>
                    <a:lnTo>
                      <a:pt x="10" y="33"/>
                    </a:lnTo>
                    <a:lnTo>
                      <a:pt x="11" y="28"/>
                    </a:lnTo>
                    <a:lnTo>
                      <a:pt x="13" y="23"/>
                    </a:lnTo>
                    <a:lnTo>
                      <a:pt x="16" y="20"/>
                    </a:lnTo>
                    <a:lnTo>
                      <a:pt x="20" y="16"/>
                    </a:lnTo>
                    <a:lnTo>
                      <a:pt x="23" y="14"/>
                    </a:lnTo>
                    <a:lnTo>
                      <a:pt x="28" y="12"/>
                    </a:lnTo>
                    <a:lnTo>
                      <a:pt x="32" y="11"/>
                    </a:lnTo>
                    <a:lnTo>
                      <a:pt x="37" y="12"/>
                    </a:lnTo>
                    <a:lnTo>
                      <a:pt x="41" y="14"/>
                    </a:lnTo>
                    <a:lnTo>
                      <a:pt x="45" y="16"/>
                    </a:lnTo>
                    <a:lnTo>
                      <a:pt x="48" y="20"/>
                    </a:lnTo>
                    <a:lnTo>
                      <a:pt x="51" y="23"/>
                    </a:lnTo>
                    <a:lnTo>
                      <a:pt x="53" y="28"/>
                    </a:lnTo>
                    <a:lnTo>
                      <a:pt x="54" y="33"/>
                    </a:lnTo>
                    <a:lnTo>
                      <a:pt x="55" y="39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" name="Freeform 156"/>
              <p:cNvSpPr>
                <a:spLocks noEditPoints="1"/>
              </p:cNvSpPr>
              <p:nvPr/>
            </p:nvSpPr>
            <p:spPr bwMode="auto">
              <a:xfrm>
                <a:off x="1156" y="2654"/>
                <a:ext cx="11" cy="11"/>
              </a:xfrm>
              <a:custGeom>
                <a:avLst/>
                <a:gdLst>
                  <a:gd name="T0" fmla="*/ 54 w 54"/>
                  <a:gd name="T1" fmla="*/ 27 h 65"/>
                  <a:gd name="T2" fmla="*/ 49 w 54"/>
                  <a:gd name="T3" fmla="*/ 15 h 65"/>
                  <a:gd name="T4" fmla="*/ 42 w 54"/>
                  <a:gd name="T5" fmla="*/ 6 h 65"/>
                  <a:gd name="T6" fmla="*/ 33 w 54"/>
                  <a:gd name="T7" fmla="*/ 2 h 65"/>
                  <a:gd name="T8" fmla="*/ 22 w 54"/>
                  <a:gd name="T9" fmla="*/ 2 h 65"/>
                  <a:gd name="T10" fmla="*/ 12 w 54"/>
                  <a:gd name="T11" fmla="*/ 6 h 65"/>
                  <a:gd name="T12" fmla="*/ 5 w 54"/>
                  <a:gd name="T13" fmla="*/ 15 h 65"/>
                  <a:gd name="T14" fmla="*/ 1 w 54"/>
                  <a:gd name="T15" fmla="*/ 27 h 65"/>
                  <a:gd name="T16" fmla="*/ 1 w 54"/>
                  <a:gd name="T17" fmla="*/ 39 h 65"/>
                  <a:gd name="T18" fmla="*/ 5 w 54"/>
                  <a:gd name="T19" fmla="*/ 51 h 65"/>
                  <a:gd name="T20" fmla="*/ 12 w 54"/>
                  <a:gd name="T21" fmla="*/ 59 h 65"/>
                  <a:gd name="T22" fmla="*/ 22 w 54"/>
                  <a:gd name="T23" fmla="*/ 64 h 65"/>
                  <a:gd name="T24" fmla="*/ 33 w 54"/>
                  <a:gd name="T25" fmla="*/ 64 h 65"/>
                  <a:gd name="T26" fmla="*/ 42 w 54"/>
                  <a:gd name="T27" fmla="*/ 59 h 65"/>
                  <a:gd name="T28" fmla="*/ 49 w 54"/>
                  <a:gd name="T29" fmla="*/ 51 h 65"/>
                  <a:gd name="T30" fmla="*/ 54 w 54"/>
                  <a:gd name="T31" fmla="*/ 39 h 65"/>
                  <a:gd name="T32" fmla="*/ 45 w 54"/>
                  <a:gd name="T33" fmla="*/ 33 h 65"/>
                  <a:gd name="T34" fmla="*/ 44 w 54"/>
                  <a:gd name="T35" fmla="*/ 41 h 65"/>
                  <a:gd name="T36" fmla="*/ 40 w 54"/>
                  <a:gd name="T37" fmla="*/ 48 h 65"/>
                  <a:gd name="T38" fmla="*/ 34 w 54"/>
                  <a:gd name="T39" fmla="*/ 53 h 65"/>
                  <a:gd name="T40" fmla="*/ 27 w 54"/>
                  <a:gd name="T41" fmla="*/ 54 h 65"/>
                  <a:gd name="T42" fmla="*/ 20 w 54"/>
                  <a:gd name="T43" fmla="*/ 53 h 65"/>
                  <a:gd name="T44" fmla="*/ 14 w 54"/>
                  <a:gd name="T45" fmla="*/ 48 h 65"/>
                  <a:gd name="T46" fmla="*/ 11 w 54"/>
                  <a:gd name="T47" fmla="*/ 41 h 65"/>
                  <a:gd name="T48" fmla="*/ 9 w 54"/>
                  <a:gd name="T49" fmla="*/ 33 h 65"/>
                  <a:gd name="T50" fmla="*/ 11 w 54"/>
                  <a:gd name="T51" fmla="*/ 24 h 65"/>
                  <a:gd name="T52" fmla="*/ 14 w 54"/>
                  <a:gd name="T53" fmla="*/ 17 h 65"/>
                  <a:gd name="T54" fmla="*/ 20 w 54"/>
                  <a:gd name="T55" fmla="*/ 12 h 65"/>
                  <a:gd name="T56" fmla="*/ 27 w 54"/>
                  <a:gd name="T57" fmla="*/ 11 h 65"/>
                  <a:gd name="T58" fmla="*/ 34 w 54"/>
                  <a:gd name="T59" fmla="*/ 12 h 65"/>
                  <a:gd name="T60" fmla="*/ 40 w 54"/>
                  <a:gd name="T61" fmla="*/ 17 h 65"/>
                  <a:gd name="T62" fmla="*/ 44 w 54"/>
                  <a:gd name="T63" fmla="*/ 24 h 65"/>
                  <a:gd name="T64" fmla="*/ 45 w 54"/>
                  <a:gd name="T65" fmla="*/ 3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" h="65">
                    <a:moveTo>
                      <a:pt x="54" y="33"/>
                    </a:moveTo>
                    <a:lnTo>
                      <a:pt x="54" y="27"/>
                    </a:lnTo>
                    <a:lnTo>
                      <a:pt x="52" y="20"/>
                    </a:lnTo>
                    <a:lnTo>
                      <a:pt x="49" y="15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38" y="3"/>
                    </a:lnTo>
                    <a:lnTo>
                      <a:pt x="33" y="2"/>
                    </a:lnTo>
                    <a:lnTo>
                      <a:pt x="27" y="0"/>
                    </a:lnTo>
                    <a:lnTo>
                      <a:pt x="22" y="2"/>
                    </a:lnTo>
                    <a:lnTo>
                      <a:pt x="17" y="3"/>
                    </a:lnTo>
                    <a:lnTo>
                      <a:pt x="12" y="6"/>
                    </a:lnTo>
                    <a:lnTo>
                      <a:pt x="8" y="10"/>
                    </a:lnTo>
                    <a:lnTo>
                      <a:pt x="5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0" y="33"/>
                    </a:lnTo>
                    <a:lnTo>
                      <a:pt x="1" y="39"/>
                    </a:lnTo>
                    <a:lnTo>
                      <a:pt x="2" y="45"/>
                    </a:lnTo>
                    <a:lnTo>
                      <a:pt x="5" y="51"/>
                    </a:lnTo>
                    <a:lnTo>
                      <a:pt x="8" y="56"/>
                    </a:lnTo>
                    <a:lnTo>
                      <a:pt x="12" y="59"/>
                    </a:lnTo>
                    <a:lnTo>
                      <a:pt x="17" y="63"/>
                    </a:lnTo>
                    <a:lnTo>
                      <a:pt x="22" y="64"/>
                    </a:lnTo>
                    <a:lnTo>
                      <a:pt x="27" y="65"/>
                    </a:lnTo>
                    <a:lnTo>
                      <a:pt x="33" y="64"/>
                    </a:lnTo>
                    <a:lnTo>
                      <a:pt x="38" y="63"/>
                    </a:lnTo>
                    <a:lnTo>
                      <a:pt x="42" y="59"/>
                    </a:lnTo>
                    <a:lnTo>
                      <a:pt x="46" y="56"/>
                    </a:lnTo>
                    <a:lnTo>
                      <a:pt x="49" y="51"/>
                    </a:lnTo>
                    <a:lnTo>
                      <a:pt x="52" y="45"/>
                    </a:lnTo>
                    <a:lnTo>
                      <a:pt x="54" y="39"/>
                    </a:lnTo>
                    <a:lnTo>
                      <a:pt x="54" y="33"/>
                    </a:lnTo>
                    <a:close/>
                    <a:moveTo>
                      <a:pt x="45" y="33"/>
                    </a:moveTo>
                    <a:lnTo>
                      <a:pt x="45" y="38"/>
                    </a:lnTo>
                    <a:lnTo>
                      <a:pt x="44" y="41"/>
                    </a:lnTo>
                    <a:lnTo>
                      <a:pt x="42" y="45"/>
                    </a:lnTo>
                    <a:lnTo>
                      <a:pt x="40" y="48"/>
                    </a:lnTo>
                    <a:lnTo>
                      <a:pt x="37" y="51"/>
                    </a:lnTo>
                    <a:lnTo>
                      <a:pt x="34" y="53"/>
                    </a:lnTo>
                    <a:lnTo>
                      <a:pt x="31" y="54"/>
                    </a:lnTo>
                    <a:lnTo>
                      <a:pt x="27" y="54"/>
                    </a:lnTo>
                    <a:lnTo>
                      <a:pt x="23" y="54"/>
                    </a:lnTo>
                    <a:lnTo>
                      <a:pt x="20" y="53"/>
                    </a:lnTo>
                    <a:lnTo>
                      <a:pt x="17" y="51"/>
                    </a:lnTo>
                    <a:lnTo>
                      <a:pt x="14" y="48"/>
                    </a:lnTo>
                    <a:lnTo>
                      <a:pt x="12" y="45"/>
                    </a:lnTo>
                    <a:lnTo>
                      <a:pt x="11" y="41"/>
                    </a:lnTo>
                    <a:lnTo>
                      <a:pt x="9" y="38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11" y="24"/>
                    </a:lnTo>
                    <a:lnTo>
                      <a:pt x="12" y="21"/>
                    </a:lnTo>
                    <a:lnTo>
                      <a:pt x="14" y="17"/>
                    </a:lnTo>
                    <a:lnTo>
                      <a:pt x="17" y="15"/>
                    </a:lnTo>
                    <a:lnTo>
                      <a:pt x="20" y="12"/>
                    </a:lnTo>
                    <a:lnTo>
                      <a:pt x="23" y="11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4" y="12"/>
                    </a:lnTo>
                    <a:lnTo>
                      <a:pt x="37" y="15"/>
                    </a:lnTo>
                    <a:lnTo>
                      <a:pt x="40" y="17"/>
                    </a:lnTo>
                    <a:lnTo>
                      <a:pt x="42" y="21"/>
                    </a:lnTo>
                    <a:lnTo>
                      <a:pt x="44" y="24"/>
                    </a:lnTo>
                    <a:lnTo>
                      <a:pt x="45" y="28"/>
                    </a:lnTo>
                    <a:lnTo>
                      <a:pt x="45" y="33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" name="Freeform 157"/>
              <p:cNvSpPr>
                <a:spLocks noEditPoints="1"/>
              </p:cNvSpPr>
              <p:nvPr/>
            </p:nvSpPr>
            <p:spPr bwMode="auto">
              <a:xfrm>
                <a:off x="1157" y="2655"/>
                <a:ext cx="9" cy="9"/>
              </a:xfrm>
              <a:custGeom>
                <a:avLst/>
                <a:gdLst>
                  <a:gd name="T0" fmla="*/ 44 w 45"/>
                  <a:gd name="T1" fmla="*/ 22 h 54"/>
                  <a:gd name="T2" fmla="*/ 41 w 45"/>
                  <a:gd name="T3" fmla="*/ 12 h 54"/>
                  <a:gd name="T4" fmla="*/ 35 w 45"/>
                  <a:gd name="T5" fmla="*/ 5 h 54"/>
                  <a:gd name="T6" fmla="*/ 27 w 45"/>
                  <a:gd name="T7" fmla="*/ 1 h 54"/>
                  <a:gd name="T8" fmla="*/ 18 w 45"/>
                  <a:gd name="T9" fmla="*/ 1 h 54"/>
                  <a:gd name="T10" fmla="*/ 10 w 45"/>
                  <a:gd name="T11" fmla="*/ 5 h 54"/>
                  <a:gd name="T12" fmla="*/ 3 w 45"/>
                  <a:gd name="T13" fmla="*/ 12 h 54"/>
                  <a:gd name="T14" fmla="*/ 0 w 45"/>
                  <a:gd name="T15" fmla="*/ 22 h 54"/>
                  <a:gd name="T16" fmla="*/ 0 w 45"/>
                  <a:gd name="T17" fmla="*/ 34 h 54"/>
                  <a:gd name="T18" fmla="*/ 3 w 45"/>
                  <a:gd name="T19" fmla="*/ 43 h 54"/>
                  <a:gd name="T20" fmla="*/ 10 w 45"/>
                  <a:gd name="T21" fmla="*/ 51 h 54"/>
                  <a:gd name="T22" fmla="*/ 18 w 45"/>
                  <a:gd name="T23" fmla="*/ 54 h 54"/>
                  <a:gd name="T24" fmla="*/ 27 w 45"/>
                  <a:gd name="T25" fmla="*/ 54 h 54"/>
                  <a:gd name="T26" fmla="*/ 35 w 45"/>
                  <a:gd name="T27" fmla="*/ 51 h 54"/>
                  <a:gd name="T28" fmla="*/ 41 w 45"/>
                  <a:gd name="T29" fmla="*/ 43 h 54"/>
                  <a:gd name="T30" fmla="*/ 44 w 45"/>
                  <a:gd name="T31" fmla="*/ 34 h 54"/>
                  <a:gd name="T32" fmla="*/ 36 w 45"/>
                  <a:gd name="T33" fmla="*/ 28 h 54"/>
                  <a:gd name="T34" fmla="*/ 35 w 45"/>
                  <a:gd name="T35" fmla="*/ 34 h 54"/>
                  <a:gd name="T36" fmla="*/ 32 w 45"/>
                  <a:gd name="T37" fmla="*/ 40 h 54"/>
                  <a:gd name="T38" fmla="*/ 27 w 45"/>
                  <a:gd name="T39" fmla="*/ 42 h 54"/>
                  <a:gd name="T40" fmla="*/ 22 w 45"/>
                  <a:gd name="T41" fmla="*/ 43 h 54"/>
                  <a:gd name="T42" fmla="*/ 17 w 45"/>
                  <a:gd name="T43" fmla="*/ 42 h 54"/>
                  <a:gd name="T44" fmla="*/ 13 w 45"/>
                  <a:gd name="T45" fmla="*/ 40 h 54"/>
                  <a:gd name="T46" fmla="*/ 10 w 45"/>
                  <a:gd name="T47" fmla="*/ 34 h 54"/>
                  <a:gd name="T48" fmla="*/ 9 w 45"/>
                  <a:gd name="T49" fmla="*/ 28 h 54"/>
                  <a:gd name="T50" fmla="*/ 10 w 45"/>
                  <a:gd name="T51" fmla="*/ 22 h 54"/>
                  <a:gd name="T52" fmla="*/ 13 w 45"/>
                  <a:gd name="T53" fmla="*/ 16 h 54"/>
                  <a:gd name="T54" fmla="*/ 17 w 45"/>
                  <a:gd name="T55" fmla="*/ 13 h 54"/>
                  <a:gd name="T56" fmla="*/ 22 w 45"/>
                  <a:gd name="T57" fmla="*/ 11 h 54"/>
                  <a:gd name="T58" fmla="*/ 27 w 45"/>
                  <a:gd name="T59" fmla="*/ 13 h 54"/>
                  <a:gd name="T60" fmla="*/ 32 w 45"/>
                  <a:gd name="T61" fmla="*/ 16 h 54"/>
                  <a:gd name="T62" fmla="*/ 35 w 45"/>
                  <a:gd name="T63" fmla="*/ 22 h 54"/>
                  <a:gd name="T64" fmla="*/ 36 w 45"/>
                  <a:gd name="T65" fmla="*/ 2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5" h="54">
                    <a:moveTo>
                      <a:pt x="45" y="28"/>
                    </a:moveTo>
                    <a:lnTo>
                      <a:pt x="44" y="22"/>
                    </a:lnTo>
                    <a:lnTo>
                      <a:pt x="43" y="17"/>
                    </a:lnTo>
                    <a:lnTo>
                      <a:pt x="41" y="12"/>
                    </a:lnTo>
                    <a:lnTo>
                      <a:pt x="38" y="9"/>
                    </a:lnTo>
                    <a:lnTo>
                      <a:pt x="35" y="5"/>
                    </a:lnTo>
                    <a:lnTo>
                      <a:pt x="31" y="3"/>
                    </a:lnTo>
                    <a:lnTo>
                      <a:pt x="27" y="1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3" y="3"/>
                    </a:lnTo>
                    <a:lnTo>
                      <a:pt x="10" y="5"/>
                    </a:lnTo>
                    <a:lnTo>
                      <a:pt x="6" y="9"/>
                    </a:lnTo>
                    <a:lnTo>
                      <a:pt x="3" y="12"/>
                    </a:lnTo>
                    <a:lnTo>
                      <a:pt x="1" y="17"/>
                    </a:lnTo>
                    <a:lnTo>
                      <a:pt x="0" y="22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1" y="39"/>
                    </a:lnTo>
                    <a:lnTo>
                      <a:pt x="3" y="43"/>
                    </a:lnTo>
                    <a:lnTo>
                      <a:pt x="6" y="47"/>
                    </a:lnTo>
                    <a:lnTo>
                      <a:pt x="10" y="51"/>
                    </a:lnTo>
                    <a:lnTo>
                      <a:pt x="13" y="53"/>
                    </a:lnTo>
                    <a:lnTo>
                      <a:pt x="18" y="54"/>
                    </a:lnTo>
                    <a:lnTo>
                      <a:pt x="22" y="54"/>
                    </a:lnTo>
                    <a:lnTo>
                      <a:pt x="27" y="54"/>
                    </a:lnTo>
                    <a:lnTo>
                      <a:pt x="31" y="53"/>
                    </a:lnTo>
                    <a:lnTo>
                      <a:pt x="35" y="51"/>
                    </a:lnTo>
                    <a:lnTo>
                      <a:pt x="38" y="47"/>
                    </a:lnTo>
                    <a:lnTo>
                      <a:pt x="41" y="43"/>
                    </a:lnTo>
                    <a:lnTo>
                      <a:pt x="43" y="39"/>
                    </a:lnTo>
                    <a:lnTo>
                      <a:pt x="44" y="34"/>
                    </a:lnTo>
                    <a:lnTo>
                      <a:pt x="45" y="28"/>
                    </a:lnTo>
                    <a:close/>
                    <a:moveTo>
                      <a:pt x="36" y="28"/>
                    </a:moveTo>
                    <a:lnTo>
                      <a:pt x="35" y="31"/>
                    </a:lnTo>
                    <a:lnTo>
                      <a:pt x="35" y="34"/>
                    </a:lnTo>
                    <a:lnTo>
                      <a:pt x="33" y="37"/>
                    </a:lnTo>
                    <a:lnTo>
                      <a:pt x="32" y="40"/>
                    </a:lnTo>
                    <a:lnTo>
                      <a:pt x="30" y="41"/>
                    </a:lnTo>
                    <a:lnTo>
                      <a:pt x="27" y="42"/>
                    </a:lnTo>
                    <a:lnTo>
                      <a:pt x="25" y="43"/>
                    </a:lnTo>
                    <a:lnTo>
                      <a:pt x="22" y="43"/>
                    </a:lnTo>
                    <a:lnTo>
                      <a:pt x="19" y="43"/>
                    </a:lnTo>
                    <a:lnTo>
                      <a:pt x="17" y="42"/>
                    </a:lnTo>
                    <a:lnTo>
                      <a:pt x="15" y="41"/>
                    </a:lnTo>
                    <a:lnTo>
                      <a:pt x="13" y="40"/>
                    </a:lnTo>
                    <a:lnTo>
                      <a:pt x="11" y="37"/>
                    </a:lnTo>
                    <a:lnTo>
                      <a:pt x="10" y="34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9" y="24"/>
                    </a:lnTo>
                    <a:lnTo>
                      <a:pt x="10" y="22"/>
                    </a:lnTo>
                    <a:lnTo>
                      <a:pt x="11" y="18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7" y="13"/>
                    </a:lnTo>
                    <a:lnTo>
                      <a:pt x="19" y="12"/>
                    </a:lnTo>
                    <a:lnTo>
                      <a:pt x="22" y="11"/>
                    </a:lnTo>
                    <a:lnTo>
                      <a:pt x="25" y="12"/>
                    </a:lnTo>
                    <a:lnTo>
                      <a:pt x="27" y="13"/>
                    </a:lnTo>
                    <a:lnTo>
                      <a:pt x="30" y="15"/>
                    </a:lnTo>
                    <a:lnTo>
                      <a:pt x="32" y="16"/>
                    </a:lnTo>
                    <a:lnTo>
                      <a:pt x="33" y="18"/>
                    </a:lnTo>
                    <a:lnTo>
                      <a:pt x="35" y="22"/>
                    </a:lnTo>
                    <a:lnTo>
                      <a:pt x="35" y="24"/>
                    </a:lnTo>
                    <a:lnTo>
                      <a:pt x="36" y="28"/>
                    </a:lnTo>
                    <a:close/>
                  </a:path>
                </a:pathLst>
              </a:custGeom>
              <a:solidFill>
                <a:srgbClr val="FCF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" name="Freeform 158"/>
              <p:cNvSpPr>
                <a:spLocks noEditPoints="1"/>
              </p:cNvSpPr>
              <p:nvPr/>
            </p:nvSpPr>
            <p:spPr bwMode="auto">
              <a:xfrm>
                <a:off x="1158" y="2656"/>
                <a:ext cx="7" cy="7"/>
              </a:xfrm>
              <a:custGeom>
                <a:avLst/>
                <a:gdLst>
                  <a:gd name="T0" fmla="*/ 36 w 36"/>
                  <a:gd name="T1" fmla="*/ 17 h 43"/>
                  <a:gd name="T2" fmla="*/ 33 w 36"/>
                  <a:gd name="T3" fmla="*/ 10 h 43"/>
                  <a:gd name="T4" fmla="*/ 28 w 36"/>
                  <a:gd name="T5" fmla="*/ 4 h 43"/>
                  <a:gd name="T6" fmla="*/ 22 w 36"/>
                  <a:gd name="T7" fmla="*/ 0 h 43"/>
                  <a:gd name="T8" fmla="*/ 14 w 36"/>
                  <a:gd name="T9" fmla="*/ 0 h 43"/>
                  <a:gd name="T10" fmla="*/ 8 w 36"/>
                  <a:gd name="T11" fmla="*/ 4 h 43"/>
                  <a:gd name="T12" fmla="*/ 3 w 36"/>
                  <a:gd name="T13" fmla="*/ 10 h 43"/>
                  <a:gd name="T14" fmla="*/ 0 w 36"/>
                  <a:gd name="T15" fmla="*/ 17 h 43"/>
                  <a:gd name="T16" fmla="*/ 0 w 36"/>
                  <a:gd name="T17" fmla="*/ 27 h 43"/>
                  <a:gd name="T18" fmla="*/ 3 w 36"/>
                  <a:gd name="T19" fmla="*/ 34 h 43"/>
                  <a:gd name="T20" fmla="*/ 8 w 36"/>
                  <a:gd name="T21" fmla="*/ 40 h 43"/>
                  <a:gd name="T22" fmla="*/ 14 w 36"/>
                  <a:gd name="T23" fmla="*/ 43 h 43"/>
                  <a:gd name="T24" fmla="*/ 22 w 36"/>
                  <a:gd name="T25" fmla="*/ 43 h 43"/>
                  <a:gd name="T26" fmla="*/ 28 w 36"/>
                  <a:gd name="T27" fmla="*/ 40 h 43"/>
                  <a:gd name="T28" fmla="*/ 33 w 36"/>
                  <a:gd name="T29" fmla="*/ 34 h 43"/>
                  <a:gd name="T30" fmla="*/ 36 w 36"/>
                  <a:gd name="T31" fmla="*/ 27 h 43"/>
                  <a:gd name="T32" fmla="*/ 27 w 36"/>
                  <a:gd name="T33" fmla="*/ 22 h 43"/>
                  <a:gd name="T34" fmla="*/ 26 w 36"/>
                  <a:gd name="T35" fmla="*/ 25 h 43"/>
                  <a:gd name="T36" fmla="*/ 24 w 36"/>
                  <a:gd name="T37" fmla="*/ 29 h 43"/>
                  <a:gd name="T38" fmla="*/ 22 w 36"/>
                  <a:gd name="T39" fmla="*/ 31 h 43"/>
                  <a:gd name="T40" fmla="*/ 18 w 36"/>
                  <a:gd name="T41" fmla="*/ 33 h 43"/>
                  <a:gd name="T42" fmla="*/ 15 w 36"/>
                  <a:gd name="T43" fmla="*/ 31 h 43"/>
                  <a:gd name="T44" fmla="*/ 12 w 36"/>
                  <a:gd name="T45" fmla="*/ 29 h 43"/>
                  <a:gd name="T46" fmla="*/ 10 w 36"/>
                  <a:gd name="T47" fmla="*/ 25 h 43"/>
                  <a:gd name="T48" fmla="*/ 9 w 36"/>
                  <a:gd name="T49" fmla="*/ 22 h 43"/>
                  <a:gd name="T50" fmla="*/ 10 w 36"/>
                  <a:gd name="T51" fmla="*/ 17 h 43"/>
                  <a:gd name="T52" fmla="*/ 12 w 36"/>
                  <a:gd name="T53" fmla="*/ 15 h 43"/>
                  <a:gd name="T54" fmla="*/ 15 w 36"/>
                  <a:gd name="T55" fmla="*/ 12 h 43"/>
                  <a:gd name="T56" fmla="*/ 18 w 36"/>
                  <a:gd name="T57" fmla="*/ 11 h 43"/>
                  <a:gd name="T58" fmla="*/ 22 w 36"/>
                  <a:gd name="T59" fmla="*/ 12 h 43"/>
                  <a:gd name="T60" fmla="*/ 24 w 36"/>
                  <a:gd name="T61" fmla="*/ 15 h 43"/>
                  <a:gd name="T62" fmla="*/ 26 w 36"/>
                  <a:gd name="T63" fmla="*/ 17 h 43"/>
                  <a:gd name="T64" fmla="*/ 27 w 36"/>
                  <a:gd name="T65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43">
                    <a:moveTo>
                      <a:pt x="36" y="22"/>
                    </a:moveTo>
                    <a:lnTo>
                      <a:pt x="36" y="17"/>
                    </a:lnTo>
                    <a:lnTo>
                      <a:pt x="35" y="13"/>
                    </a:lnTo>
                    <a:lnTo>
                      <a:pt x="33" y="10"/>
                    </a:lnTo>
                    <a:lnTo>
                      <a:pt x="31" y="6"/>
                    </a:lnTo>
                    <a:lnTo>
                      <a:pt x="28" y="4"/>
                    </a:lnTo>
                    <a:lnTo>
                      <a:pt x="25" y="1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0"/>
                    </a:lnTo>
                    <a:lnTo>
                      <a:pt x="2" y="13"/>
                    </a:lnTo>
                    <a:lnTo>
                      <a:pt x="0" y="17"/>
                    </a:lnTo>
                    <a:lnTo>
                      <a:pt x="0" y="22"/>
                    </a:lnTo>
                    <a:lnTo>
                      <a:pt x="0" y="27"/>
                    </a:lnTo>
                    <a:lnTo>
                      <a:pt x="2" y="30"/>
                    </a:lnTo>
                    <a:lnTo>
                      <a:pt x="3" y="34"/>
                    </a:lnTo>
                    <a:lnTo>
                      <a:pt x="5" y="37"/>
                    </a:lnTo>
                    <a:lnTo>
                      <a:pt x="8" y="40"/>
                    </a:lnTo>
                    <a:lnTo>
                      <a:pt x="11" y="42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2" y="43"/>
                    </a:lnTo>
                    <a:lnTo>
                      <a:pt x="25" y="42"/>
                    </a:lnTo>
                    <a:lnTo>
                      <a:pt x="28" y="40"/>
                    </a:lnTo>
                    <a:lnTo>
                      <a:pt x="31" y="37"/>
                    </a:lnTo>
                    <a:lnTo>
                      <a:pt x="33" y="34"/>
                    </a:lnTo>
                    <a:lnTo>
                      <a:pt x="35" y="30"/>
                    </a:lnTo>
                    <a:lnTo>
                      <a:pt x="36" y="27"/>
                    </a:lnTo>
                    <a:lnTo>
                      <a:pt x="36" y="22"/>
                    </a:lnTo>
                    <a:close/>
                    <a:moveTo>
                      <a:pt x="27" y="22"/>
                    </a:moveTo>
                    <a:lnTo>
                      <a:pt x="27" y="24"/>
                    </a:lnTo>
                    <a:lnTo>
                      <a:pt x="26" y="25"/>
                    </a:lnTo>
                    <a:lnTo>
                      <a:pt x="26" y="28"/>
                    </a:lnTo>
                    <a:lnTo>
                      <a:pt x="24" y="29"/>
                    </a:lnTo>
                    <a:lnTo>
                      <a:pt x="23" y="30"/>
                    </a:lnTo>
                    <a:lnTo>
                      <a:pt x="22" y="31"/>
                    </a:lnTo>
                    <a:lnTo>
                      <a:pt x="20" y="33"/>
                    </a:lnTo>
                    <a:lnTo>
                      <a:pt x="18" y="33"/>
                    </a:lnTo>
                    <a:lnTo>
                      <a:pt x="16" y="33"/>
                    </a:lnTo>
                    <a:lnTo>
                      <a:pt x="15" y="31"/>
                    </a:lnTo>
                    <a:lnTo>
                      <a:pt x="13" y="30"/>
                    </a:lnTo>
                    <a:lnTo>
                      <a:pt x="12" y="29"/>
                    </a:lnTo>
                    <a:lnTo>
                      <a:pt x="11" y="28"/>
                    </a:lnTo>
                    <a:lnTo>
                      <a:pt x="10" y="25"/>
                    </a:lnTo>
                    <a:lnTo>
                      <a:pt x="9" y="24"/>
                    </a:lnTo>
                    <a:lnTo>
                      <a:pt x="9" y="22"/>
                    </a:lnTo>
                    <a:lnTo>
                      <a:pt x="9" y="19"/>
                    </a:lnTo>
                    <a:lnTo>
                      <a:pt x="10" y="17"/>
                    </a:lnTo>
                    <a:lnTo>
                      <a:pt x="11" y="16"/>
                    </a:lnTo>
                    <a:lnTo>
                      <a:pt x="12" y="15"/>
                    </a:lnTo>
                    <a:lnTo>
                      <a:pt x="13" y="13"/>
                    </a:lnTo>
                    <a:lnTo>
                      <a:pt x="15" y="12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2" y="12"/>
                    </a:lnTo>
                    <a:lnTo>
                      <a:pt x="23" y="13"/>
                    </a:lnTo>
                    <a:lnTo>
                      <a:pt x="24" y="15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7" y="19"/>
                    </a:lnTo>
                    <a:lnTo>
                      <a:pt x="27" y="22"/>
                    </a:lnTo>
                    <a:close/>
                  </a:path>
                </a:pathLst>
              </a:custGeom>
              <a:solidFill>
                <a:srgbClr val="FDF4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" name="Freeform 159"/>
              <p:cNvSpPr>
                <a:spLocks/>
              </p:cNvSpPr>
              <p:nvPr/>
            </p:nvSpPr>
            <p:spPr bwMode="auto">
              <a:xfrm>
                <a:off x="1159" y="2657"/>
                <a:ext cx="5" cy="5"/>
              </a:xfrm>
              <a:custGeom>
                <a:avLst/>
                <a:gdLst>
                  <a:gd name="T0" fmla="*/ 27 w 27"/>
                  <a:gd name="T1" fmla="*/ 17 h 32"/>
                  <a:gd name="T2" fmla="*/ 26 w 27"/>
                  <a:gd name="T3" fmla="*/ 13 h 32"/>
                  <a:gd name="T4" fmla="*/ 26 w 27"/>
                  <a:gd name="T5" fmla="*/ 11 h 32"/>
                  <a:gd name="T6" fmla="*/ 24 w 27"/>
                  <a:gd name="T7" fmla="*/ 7 h 32"/>
                  <a:gd name="T8" fmla="*/ 23 w 27"/>
                  <a:gd name="T9" fmla="*/ 5 h 32"/>
                  <a:gd name="T10" fmla="*/ 21 w 27"/>
                  <a:gd name="T11" fmla="*/ 4 h 32"/>
                  <a:gd name="T12" fmla="*/ 18 w 27"/>
                  <a:gd name="T13" fmla="*/ 2 h 32"/>
                  <a:gd name="T14" fmla="*/ 16 w 27"/>
                  <a:gd name="T15" fmla="*/ 1 h 32"/>
                  <a:gd name="T16" fmla="*/ 13 w 27"/>
                  <a:gd name="T17" fmla="*/ 0 h 32"/>
                  <a:gd name="T18" fmla="*/ 10 w 27"/>
                  <a:gd name="T19" fmla="*/ 1 h 32"/>
                  <a:gd name="T20" fmla="*/ 8 w 27"/>
                  <a:gd name="T21" fmla="*/ 2 h 32"/>
                  <a:gd name="T22" fmla="*/ 6 w 27"/>
                  <a:gd name="T23" fmla="*/ 4 h 32"/>
                  <a:gd name="T24" fmla="*/ 4 w 27"/>
                  <a:gd name="T25" fmla="*/ 5 h 32"/>
                  <a:gd name="T26" fmla="*/ 2 w 27"/>
                  <a:gd name="T27" fmla="*/ 7 h 32"/>
                  <a:gd name="T28" fmla="*/ 1 w 27"/>
                  <a:gd name="T29" fmla="*/ 11 h 32"/>
                  <a:gd name="T30" fmla="*/ 0 w 27"/>
                  <a:gd name="T31" fmla="*/ 13 h 32"/>
                  <a:gd name="T32" fmla="*/ 0 w 27"/>
                  <a:gd name="T33" fmla="*/ 17 h 32"/>
                  <a:gd name="T34" fmla="*/ 0 w 27"/>
                  <a:gd name="T35" fmla="*/ 20 h 32"/>
                  <a:gd name="T36" fmla="*/ 1 w 27"/>
                  <a:gd name="T37" fmla="*/ 23 h 32"/>
                  <a:gd name="T38" fmla="*/ 2 w 27"/>
                  <a:gd name="T39" fmla="*/ 26 h 32"/>
                  <a:gd name="T40" fmla="*/ 4 w 27"/>
                  <a:gd name="T41" fmla="*/ 29 h 32"/>
                  <a:gd name="T42" fmla="*/ 6 w 27"/>
                  <a:gd name="T43" fmla="*/ 30 h 32"/>
                  <a:gd name="T44" fmla="*/ 8 w 27"/>
                  <a:gd name="T45" fmla="*/ 31 h 32"/>
                  <a:gd name="T46" fmla="*/ 10 w 27"/>
                  <a:gd name="T47" fmla="*/ 32 h 32"/>
                  <a:gd name="T48" fmla="*/ 13 w 27"/>
                  <a:gd name="T49" fmla="*/ 32 h 32"/>
                  <a:gd name="T50" fmla="*/ 16 w 27"/>
                  <a:gd name="T51" fmla="*/ 32 h 32"/>
                  <a:gd name="T52" fmla="*/ 18 w 27"/>
                  <a:gd name="T53" fmla="*/ 31 h 32"/>
                  <a:gd name="T54" fmla="*/ 21 w 27"/>
                  <a:gd name="T55" fmla="*/ 30 h 32"/>
                  <a:gd name="T56" fmla="*/ 23 w 27"/>
                  <a:gd name="T57" fmla="*/ 29 h 32"/>
                  <a:gd name="T58" fmla="*/ 24 w 27"/>
                  <a:gd name="T59" fmla="*/ 26 h 32"/>
                  <a:gd name="T60" fmla="*/ 26 w 27"/>
                  <a:gd name="T61" fmla="*/ 23 h 32"/>
                  <a:gd name="T62" fmla="*/ 26 w 27"/>
                  <a:gd name="T63" fmla="*/ 20 h 32"/>
                  <a:gd name="T64" fmla="*/ 27 w 27"/>
                  <a:gd name="T65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" h="32">
                    <a:moveTo>
                      <a:pt x="27" y="17"/>
                    </a:moveTo>
                    <a:lnTo>
                      <a:pt x="26" y="13"/>
                    </a:lnTo>
                    <a:lnTo>
                      <a:pt x="26" y="11"/>
                    </a:lnTo>
                    <a:lnTo>
                      <a:pt x="24" y="7"/>
                    </a:lnTo>
                    <a:lnTo>
                      <a:pt x="23" y="5"/>
                    </a:lnTo>
                    <a:lnTo>
                      <a:pt x="21" y="4"/>
                    </a:lnTo>
                    <a:lnTo>
                      <a:pt x="18" y="2"/>
                    </a:lnTo>
                    <a:lnTo>
                      <a:pt x="16" y="1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0" y="20"/>
                    </a:lnTo>
                    <a:lnTo>
                      <a:pt x="1" y="23"/>
                    </a:lnTo>
                    <a:lnTo>
                      <a:pt x="2" y="26"/>
                    </a:lnTo>
                    <a:lnTo>
                      <a:pt x="4" y="29"/>
                    </a:lnTo>
                    <a:lnTo>
                      <a:pt x="6" y="30"/>
                    </a:lnTo>
                    <a:lnTo>
                      <a:pt x="8" y="31"/>
                    </a:lnTo>
                    <a:lnTo>
                      <a:pt x="10" y="32"/>
                    </a:lnTo>
                    <a:lnTo>
                      <a:pt x="13" y="32"/>
                    </a:lnTo>
                    <a:lnTo>
                      <a:pt x="16" y="32"/>
                    </a:lnTo>
                    <a:lnTo>
                      <a:pt x="18" y="31"/>
                    </a:lnTo>
                    <a:lnTo>
                      <a:pt x="21" y="30"/>
                    </a:lnTo>
                    <a:lnTo>
                      <a:pt x="23" y="29"/>
                    </a:lnTo>
                    <a:lnTo>
                      <a:pt x="24" y="26"/>
                    </a:lnTo>
                    <a:lnTo>
                      <a:pt x="26" y="23"/>
                    </a:lnTo>
                    <a:lnTo>
                      <a:pt x="26" y="20"/>
                    </a:lnTo>
                    <a:lnTo>
                      <a:pt x="27" y="17"/>
                    </a:lnTo>
                    <a:close/>
                  </a:path>
                </a:pathLst>
              </a:custGeom>
              <a:solidFill>
                <a:srgbClr val="FDF8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" name="Freeform 160"/>
              <p:cNvSpPr>
                <a:spLocks/>
              </p:cNvSpPr>
              <p:nvPr/>
            </p:nvSpPr>
            <p:spPr bwMode="auto">
              <a:xfrm>
                <a:off x="1160" y="2658"/>
                <a:ext cx="3" cy="3"/>
              </a:xfrm>
              <a:custGeom>
                <a:avLst/>
                <a:gdLst>
                  <a:gd name="T0" fmla="*/ 18 w 18"/>
                  <a:gd name="T1" fmla="*/ 11 h 22"/>
                  <a:gd name="T2" fmla="*/ 18 w 18"/>
                  <a:gd name="T3" fmla="*/ 8 h 22"/>
                  <a:gd name="T4" fmla="*/ 17 w 18"/>
                  <a:gd name="T5" fmla="*/ 6 h 22"/>
                  <a:gd name="T6" fmla="*/ 17 w 18"/>
                  <a:gd name="T7" fmla="*/ 5 h 22"/>
                  <a:gd name="T8" fmla="*/ 15 w 18"/>
                  <a:gd name="T9" fmla="*/ 4 h 22"/>
                  <a:gd name="T10" fmla="*/ 14 w 18"/>
                  <a:gd name="T11" fmla="*/ 2 h 22"/>
                  <a:gd name="T12" fmla="*/ 13 w 18"/>
                  <a:gd name="T13" fmla="*/ 1 h 22"/>
                  <a:gd name="T14" fmla="*/ 11 w 18"/>
                  <a:gd name="T15" fmla="*/ 0 h 22"/>
                  <a:gd name="T16" fmla="*/ 9 w 18"/>
                  <a:gd name="T17" fmla="*/ 0 h 22"/>
                  <a:gd name="T18" fmla="*/ 7 w 18"/>
                  <a:gd name="T19" fmla="*/ 0 h 22"/>
                  <a:gd name="T20" fmla="*/ 6 w 18"/>
                  <a:gd name="T21" fmla="*/ 1 h 22"/>
                  <a:gd name="T22" fmla="*/ 4 w 18"/>
                  <a:gd name="T23" fmla="*/ 2 h 22"/>
                  <a:gd name="T24" fmla="*/ 3 w 18"/>
                  <a:gd name="T25" fmla="*/ 4 h 22"/>
                  <a:gd name="T26" fmla="*/ 2 w 18"/>
                  <a:gd name="T27" fmla="*/ 5 h 22"/>
                  <a:gd name="T28" fmla="*/ 1 w 18"/>
                  <a:gd name="T29" fmla="*/ 6 h 22"/>
                  <a:gd name="T30" fmla="*/ 0 w 18"/>
                  <a:gd name="T31" fmla="*/ 8 h 22"/>
                  <a:gd name="T32" fmla="*/ 0 w 18"/>
                  <a:gd name="T33" fmla="*/ 11 h 22"/>
                  <a:gd name="T34" fmla="*/ 0 w 18"/>
                  <a:gd name="T35" fmla="*/ 13 h 22"/>
                  <a:gd name="T36" fmla="*/ 1 w 18"/>
                  <a:gd name="T37" fmla="*/ 14 h 22"/>
                  <a:gd name="T38" fmla="*/ 2 w 18"/>
                  <a:gd name="T39" fmla="*/ 17 h 22"/>
                  <a:gd name="T40" fmla="*/ 3 w 18"/>
                  <a:gd name="T41" fmla="*/ 18 h 22"/>
                  <a:gd name="T42" fmla="*/ 4 w 18"/>
                  <a:gd name="T43" fmla="*/ 19 h 22"/>
                  <a:gd name="T44" fmla="*/ 6 w 18"/>
                  <a:gd name="T45" fmla="*/ 20 h 22"/>
                  <a:gd name="T46" fmla="*/ 7 w 18"/>
                  <a:gd name="T47" fmla="*/ 22 h 22"/>
                  <a:gd name="T48" fmla="*/ 9 w 18"/>
                  <a:gd name="T49" fmla="*/ 22 h 22"/>
                  <a:gd name="T50" fmla="*/ 11 w 18"/>
                  <a:gd name="T51" fmla="*/ 22 h 22"/>
                  <a:gd name="T52" fmla="*/ 13 w 18"/>
                  <a:gd name="T53" fmla="*/ 20 h 22"/>
                  <a:gd name="T54" fmla="*/ 14 w 18"/>
                  <a:gd name="T55" fmla="*/ 19 h 22"/>
                  <a:gd name="T56" fmla="*/ 15 w 18"/>
                  <a:gd name="T57" fmla="*/ 18 h 22"/>
                  <a:gd name="T58" fmla="*/ 17 w 18"/>
                  <a:gd name="T59" fmla="*/ 17 h 22"/>
                  <a:gd name="T60" fmla="*/ 17 w 18"/>
                  <a:gd name="T61" fmla="*/ 14 h 22"/>
                  <a:gd name="T62" fmla="*/ 18 w 18"/>
                  <a:gd name="T63" fmla="*/ 13 h 22"/>
                  <a:gd name="T64" fmla="*/ 18 w 18"/>
                  <a:gd name="T6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22">
                    <a:moveTo>
                      <a:pt x="18" y="11"/>
                    </a:moveTo>
                    <a:lnTo>
                      <a:pt x="18" y="8"/>
                    </a:lnTo>
                    <a:lnTo>
                      <a:pt x="17" y="6"/>
                    </a:lnTo>
                    <a:lnTo>
                      <a:pt x="17" y="5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2" y="5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2" y="17"/>
                    </a:lnTo>
                    <a:lnTo>
                      <a:pt x="3" y="18"/>
                    </a:lnTo>
                    <a:lnTo>
                      <a:pt x="4" y="19"/>
                    </a:lnTo>
                    <a:lnTo>
                      <a:pt x="6" y="20"/>
                    </a:lnTo>
                    <a:lnTo>
                      <a:pt x="7" y="22"/>
                    </a:lnTo>
                    <a:lnTo>
                      <a:pt x="9" y="22"/>
                    </a:lnTo>
                    <a:lnTo>
                      <a:pt x="11" y="22"/>
                    </a:lnTo>
                    <a:lnTo>
                      <a:pt x="13" y="20"/>
                    </a:lnTo>
                    <a:lnTo>
                      <a:pt x="14" y="19"/>
                    </a:lnTo>
                    <a:lnTo>
                      <a:pt x="15" y="18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8" y="13"/>
                    </a:ln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DFA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" name="Freeform 161"/>
              <p:cNvSpPr>
                <a:spLocks/>
              </p:cNvSpPr>
              <p:nvPr/>
            </p:nvSpPr>
            <p:spPr bwMode="auto">
              <a:xfrm>
                <a:off x="1161" y="2658"/>
                <a:ext cx="2" cy="2"/>
              </a:xfrm>
              <a:custGeom>
                <a:avLst/>
                <a:gdLst>
                  <a:gd name="T0" fmla="*/ 9 w 9"/>
                  <a:gd name="T1" fmla="*/ 6 h 11"/>
                  <a:gd name="T2" fmla="*/ 9 w 9"/>
                  <a:gd name="T3" fmla="*/ 5 h 11"/>
                  <a:gd name="T4" fmla="*/ 8 w 9"/>
                  <a:gd name="T5" fmla="*/ 3 h 11"/>
                  <a:gd name="T6" fmla="*/ 8 w 9"/>
                  <a:gd name="T7" fmla="*/ 2 h 11"/>
                  <a:gd name="T8" fmla="*/ 7 w 9"/>
                  <a:gd name="T9" fmla="*/ 2 h 11"/>
                  <a:gd name="T10" fmla="*/ 7 w 9"/>
                  <a:gd name="T11" fmla="*/ 1 h 11"/>
                  <a:gd name="T12" fmla="*/ 6 w 9"/>
                  <a:gd name="T13" fmla="*/ 1 h 11"/>
                  <a:gd name="T14" fmla="*/ 5 w 9"/>
                  <a:gd name="T15" fmla="*/ 1 h 11"/>
                  <a:gd name="T16" fmla="*/ 4 w 9"/>
                  <a:gd name="T17" fmla="*/ 0 h 11"/>
                  <a:gd name="T18" fmla="*/ 3 w 9"/>
                  <a:gd name="T19" fmla="*/ 1 h 11"/>
                  <a:gd name="T20" fmla="*/ 2 w 9"/>
                  <a:gd name="T21" fmla="*/ 1 h 11"/>
                  <a:gd name="T22" fmla="*/ 2 w 9"/>
                  <a:gd name="T23" fmla="*/ 1 h 11"/>
                  <a:gd name="T24" fmla="*/ 1 w 9"/>
                  <a:gd name="T25" fmla="*/ 2 h 11"/>
                  <a:gd name="T26" fmla="*/ 0 w 9"/>
                  <a:gd name="T27" fmla="*/ 2 h 11"/>
                  <a:gd name="T28" fmla="*/ 0 w 9"/>
                  <a:gd name="T29" fmla="*/ 3 h 11"/>
                  <a:gd name="T30" fmla="*/ 0 w 9"/>
                  <a:gd name="T31" fmla="*/ 5 h 11"/>
                  <a:gd name="T32" fmla="*/ 0 w 9"/>
                  <a:gd name="T33" fmla="*/ 6 h 11"/>
                  <a:gd name="T34" fmla="*/ 0 w 9"/>
                  <a:gd name="T35" fmla="*/ 7 h 11"/>
                  <a:gd name="T36" fmla="*/ 0 w 9"/>
                  <a:gd name="T37" fmla="*/ 8 h 11"/>
                  <a:gd name="T38" fmla="*/ 0 w 9"/>
                  <a:gd name="T39" fmla="*/ 8 h 11"/>
                  <a:gd name="T40" fmla="*/ 1 w 9"/>
                  <a:gd name="T41" fmla="*/ 9 h 11"/>
                  <a:gd name="T42" fmla="*/ 2 w 9"/>
                  <a:gd name="T43" fmla="*/ 11 h 11"/>
                  <a:gd name="T44" fmla="*/ 2 w 9"/>
                  <a:gd name="T45" fmla="*/ 11 h 11"/>
                  <a:gd name="T46" fmla="*/ 3 w 9"/>
                  <a:gd name="T47" fmla="*/ 11 h 11"/>
                  <a:gd name="T48" fmla="*/ 4 w 9"/>
                  <a:gd name="T49" fmla="*/ 11 h 11"/>
                  <a:gd name="T50" fmla="*/ 5 w 9"/>
                  <a:gd name="T51" fmla="*/ 11 h 11"/>
                  <a:gd name="T52" fmla="*/ 6 w 9"/>
                  <a:gd name="T53" fmla="*/ 11 h 11"/>
                  <a:gd name="T54" fmla="*/ 7 w 9"/>
                  <a:gd name="T55" fmla="*/ 11 h 11"/>
                  <a:gd name="T56" fmla="*/ 7 w 9"/>
                  <a:gd name="T57" fmla="*/ 9 h 11"/>
                  <a:gd name="T58" fmla="*/ 8 w 9"/>
                  <a:gd name="T59" fmla="*/ 8 h 11"/>
                  <a:gd name="T60" fmla="*/ 8 w 9"/>
                  <a:gd name="T61" fmla="*/ 8 h 11"/>
                  <a:gd name="T62" fmla="*/ 9 w 9"/>
                  <a:gd name="T63" fmla="*/ 7 h 11"/>
                  <a:gd name="T64" fmla="*/ 9 w 9"/>
                  <a:gd name="T6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" h="11">
                    <a:moveTo>
                      <a:pt x="9" y="6"/>
                    </a:moveTo>
                    <a:lnTo>
                      <a:pt x="9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9" y="6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Freeform 162"/>
              <p:cNvSpPr>
                <a:spLocks/>
              </p:cNvSpPr>
              <p:nvPr/>
            </p:nvSpPr>
            <p:spPr bwMode="auto">
              <a:xfrm>
                <a:off x="1043" y="2596"/>
                <a:ext cx="44" cy="47"/>
              </a:xfrm>
              <a:custGeom>
                <a:avLst/>
                <a:gdLst>
                  <a:gd name="T0" fmla="*/ 185 w 220"/>
                  <a:gd name="T1" fmla="*/ 0 h 284"/>
                  <a:gd name="T2" fmla="*/ 0 w 220"/>
                  <a:gd name="T3" fmla="*/ 48 h 284"/>
                  <a:gd name="T4" fmla="*/ 58 w 220"/>
                  <a:gd name="T5" fmla="*/ 260 h 284"/>
                  <a:gd name="T6" fmla="*/ 94 w 220"/>
                  <a:gd name="T7" fmla="*/ 284 h 284"/>
                  <a:gd name="T8" fmla="*/ 220 w 220"/>
                  <a:gd name="T9" fmla="*/ 23 h 284"/>
                  <a:gd name="T10" fmla="*/ 185 w 220"/>
                  <a:gd name="T11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84">
                    <a:moveTo>
                      <a:pt x="185" y="0"/>
                    </a:moveTo>
                    <a:lnTo>
                      <a:pt x="0" y="48"/>
                    </a:lnTo>
                    <a:lnTo>
                      <a:pt x="58" y="260"/>
                    </a:lnTo>
                    <a:lnTo>
                      <a:pt x="94" y="284"/>
                    </a:lnTo>
                    <a:lnTo>
                      <a:pt x="220" y="23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" name="Freeform 163"/>
              <p:cNvSpPr>
                <a:spLocks/>
              </p:cNvSpPr>
              <p:nvPr/>
            </p:nvSpPr>
            <p:spPr bwMode="auto">
              <a:xfrm>
                <a:off x="1043" y="2596"/>
                <a:ext cx="44" cy="26"/>
              </a:xfrm>
              <a:custGeom>
                <a:avLst/>
                <a:gdLst>
                  <a:gd name="T0" fmla="*/ 186 w 222"/>
                  <a:gd name="T1" fmla="*/ 0 h 157"/>
                  <a:gd name="T2" fmla="*/ 0 w 222"/>
                  <a:gd name="T3" fmla="*/ 48 h 157"/>
                  <a:gd name="T4" fmla="*/ 157 w 222"/>
                  <a:gd name="T5" fmla="*/ 157 h 157"/>
                  <a:gd name="T6" fmla="*/ 222 w 222"/>
                  <a:gd name="T7" fmla="*/ 24 h 157"/>
                  <a:gd name="T8" fmla="*/ 186 w 222"/>
                  <a:gd name="T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157">
                    <a:moveTo>
                      <a:pt x="186" y="0"/>
                    </a:moveTo>
                    <a:lnTo>
                      <a:pt x="0" y="48"/>
                    </a:lnTo>
                    <a:lnTo>
                      <a:pt x="157" y="157"/>
                    </a:lnTo>
                    <a:lnTo>
                      <a:pt x="222" y="24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EBEC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" name="Freeform 164"/>
              <p:cNvSpPr>
                <a:spLocks/>
              </p:cNvSpPr>
              <p:nvPr/>
            </p:nvSpPr>
            <p:spPr bwMode="auto">
              <a:xfrm>
                <a:off x="1043" y="2601"/>
                <a:ext cx="13" cy="15"/>
              </a:xfrm>
              <a:custGeom>
                <a:avLst/>
                <a:gdLst>
                  <a:gd name="T0" fmla="*/ 63 w 63"/>
                  <a:gd name="T1" fmla="*/ 0 h 89"/>
                  <a:gd name="T2" fmla="*/ 0 w 63"/>
                  <a:gd name="T3" fmla="*/ 16 h 89"/>
                  <a:gd name="T4" fmla="*/ 20 w 63"/>
                  <a:gd name="T5" fmla="*/ 89 h 89"/>
                  <a:gd name="T6" fmla="*/ 63 w 63"/>
                  <a:gd name="T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89">
                    <a:moveTo>
                      <a:pt x="63" y="0"/>
                    </a:moveTo>
                    <a:lnTo>
                      <a:pt x="0" y="16"/>
                    </a:lnTo>
                    <a:lnTo>
                      <a:pt x="20" y="8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A9A9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Freeform 165"/>
              <p:cNvSpPr>
                <a:spLocks/>
              </p:cNvSpPr>
              <p:nvPr/>
            </p:nvSpPr>
            <p:spPr bwMode="auto">
              <a:xfrm>
                <a:off x="1043" y="2601"/>
                <a:ext cx="13" cy="8"/>
              </a:xfrm>
              <a:custGeom>
                <a:avLst/>
                <a:gdLst>
                  <a:gd name="T0" fmla="*/ 63 w 63"/>
                  <a:gd name="T1" fmla="*/ 0 h 46"/>
                  <a:gd name="T2" fmla="*/ 0 w 63"/>
                  <a:gd name="T3" fmla="*/ 16 h 46"/>
                  <a:gd name="T4" fmla="*/ 41 w 63"/>
                  <a:gd name="T5" fmla="*/ 46 h 46"/>
                  <a:gd name="T6" fmla="*/ 63 w 6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46">
                    <a:moveTo>
                      <a:pt x="63" y="0"/>
                    </a:moveTo>
                    <a:lnTo>
                      <a:pt x="0" y="16"/>
                    </a:lnTo>
                    <a:lnTo>
                      <a:pt x="41" y="4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" name="Freeform 166"/>
              <p:cNvSpPr>
                <a:spLocks/>
              </p:cNvSpPr>
              <p:nvPr/>
            </p:nvSpPr>
            <p:spPr bwMode="auto">
              <a:xfrm>
                <a:off x="1078" y="2596"/>
                <a:ext cx="93" cy="63"/>
              </a:xfrm>
              <a:custGeom>
                <a:avLst/>
                <a:gdLst>
                  <a:gd name="T0" fmla="*/ 8 w 463"/>
                  <a:gd name="T1" fmla="*/ 0 h 376"/>
                  <a:gd name="T2" fmla="*/ 0 w 463"/>
                  <a:gd name="T3" fmla="*/ 79 h 376"/>
                  <a:gd name="T4" fmla="*/ 432 w 463"/>
                  <a:gd name="T5" fmla="*/ 376 h 376"/>
                  <a:gd name="T6" fmla="*/ 463 w 463"/>
                  <a:gd name="T7" fmla="*/ 311 h 376"/>
                  <a:gd name="T8" fmla="*/ 8 w 463"/>
                  <a:gd name="T9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3" h="376">
                    <a:moveTo>
                      <a:pt x="8" y="0"/>
                    </a:moveTo>
                    <a:lnTo>
                      <a:pt x="0" y="79"/>
                    </a:lnTo>
                    <a:lnTo>
                      <a:pt x="432" y="376"/>
                    </a:lnTo>
                    <a:lnTo>
                      <a:pt x="463" y="31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5D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" name="Freeform 167"/>
              <p:cNvSpPr>
                <a:spLocks/>
              </p:cNvSpPr>
              <p:nvPr/>
            </p:nvSpPr>
            <p:spPr bwMode="auto">
              <a:xfrm>
                <a:off x="1065" y="2609"/>
                <a:ext cx="100" cy="72"/>
              </a:xfrm>
              <a:custGeom>
                <a:avLst/>
                <a:gdLst>
                  <a:gd name="T0" fmla="*/ 69 w 501"/>
                  <a:gd name="T1" fmla="*/ 0 h 430"/>
                  <a:gd name="T2" fmla="*/ 14 w 501"/>
                  <a:gd name="T3" fmla="*/ 52 h 430"/>
                  <a:gd name="T4" fmla="*/ 0 w 501"/>
                  <a:gd name="T5" fmla="*/ 131 h 430"/>
                  <a:gd name="T6" fmla="*/ 436 w 501"/>
                  <a:gd name="T7" fmla="*/ 430 h 430"/>
                  <a:gd name="T8" fmla="*/ 501 w 501"/>
                  <a:gd name="T9" fmla="*/ 297 h 430"/>
                  <a:gd name="T10" fmla="*/ 69 w 501"/>
                  <a:gd name="T11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1" h="430">
                    <a:moveTo>
                      <a:pt x="69" y="0"/>
                    </a:moveTo>
                    <a:lnTo>
                      <a:pt x="14" y="52"/>
                    </a:lnTo>
                    <a:lnTo>
                      <a:pt x="0" y="131"/>
                    </a:lnTo>
                    <a:lnTo>
                      <a:pt x="436" y="430"/>
                    </a:lnTo>
                    <a:lnTo>
                      <a:pt x="501" y="29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8DC6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Freeform 168"/>
              <p:cNvSpPr>
                <a:spLocks/>
              </p:cNvSpPr>
              <p:nvPr/>
            </p:nvSpPr>
            <p:spPr bwMode="auto">
              <a:xfrm>
                <a:off x="1055" y="2630"/>
                <a:ext cx="97" cy="61"/>
              </a:xfrm>
              <a:custGeom>
                <a:avLst/>
                <a:gdLst>
                  <a:gd name="T0" fmla="*/ 51 w 487"/>
                  <a:gd name="T1" fmla="*/ 0 h 367"/>
                  <a:gd name="T2" fmla="*/ 0 w 487"/>
                  <a:gd name="T3" fmla="*/ 55 h 367"/>
                  <a:gd name="T4" fmla="*/ 455 w 487"/>
                  <a:gd name="T5" fmla="*/ 367 h 367"/>
                  <a:gd name="T6" fmla="*/ 487 w 487"/>
                  <a:gd name="T7" fmla="*/ 301 h 367"/>
                  <a:gd name="T8" fmla="*/ 51 w 487"/>
                  <a:gd name="T9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7" h="367">
                    <a:moveTo>
                      <a:pt x="51" y="0"/>
                    </a:moveTo>
                    <a:lnTo>
                      <a:pt x="0" y="55"/>
                    </a:lnTo>
                    <a:lnTo>
                      <a:pt x="455" y="367"/>
                    </a:lnTo>
                    <a:lnTo>
                      <a:pt x="487" y="30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6EA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Freeform 169"/>
              <p:cNvSpPr>
                <a:spLocks/>
              </p:cNvSpPr>
              <p:nvPr/>
            </p:nvSpPr>
            <p:spPr bwMode="auto">
              <a:xfrm>
                <a:off x="1143" y="2647"/>
                <a:ext cx="30" cy="45"/>
              </a:xfrm>
              <a:custGeom>
                <a:avLst/>
                <a:gdLst>
                  <a:gd name="T0" fmla="*/ 127 w 147"/>
                  <a:gd name="T1" fmla="*/ 0 h 276"/>
                  <a:gd name="T2" fmla="*/ 147 w 147"/>
                  <a:gd name="T3" fmla="*/ 14 h 276"/>
                  <a:gd name="T4" fmla="*/ 20 w 147"/>
                  <a:gd name="T5" fmla="*/ 276 h 276"/>
                  <a:gd name="T6" fmla="*/ 0 w 147"/>
                  <a:gd name="T7" fmla="*/ 263 h 276"/>
                  <a:gd name="T8" fmla="*/ 127 w 147"/>
                  <a:gd name="T9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276">
                    <a:moveTo>
                      <a:pt x="127" y="0"/>
                    </a:moveTo>
                    <a:lnTo>
                      <a:pt x="147" y="14"/>
                    </a:lnTo>
                    <a:lnTo>
                      <a:pt x="20" y="276"/>
                    </a:lnTo>
                    <a:lnTo>
                      <a:pt x="0" y="26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C2C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" name="Freeform 170"/>
              <p:cNvSpPr>
                <a:spLocks/>
              </p:cNvSpPr>
              <p:nvPr/>
            </p:nvSpPr>
            <p:spPr bwMode="auto">
              <a:xfrm>
                <a:off x="1150" y="2647"/>
                <a:ext cx="23" cy="34"/>
              </a:xfrm>
              <a:custGeom>
                <a:avLst/>
                <a:gdLst>
                  <a:gd name="T0" fmla="*/ 94 w 114"/>
                  <a:gd name="T1" fmla="*/ 0 h 209"/>
                  <a:gd name="T2" fmla="*/ 114 w 114"/>
                  <a:gd name="T3" fmla="*/ 14 h 209"/>
                  <a:gd name="T4" fmla="*/ 20 w 114"/>
                  <a:gd name="T5" fmla="*/ 209 h 209"/>
                  <a:gd name="T6" fmla="*/ 0 w 114"/>
                  <a:gd name="T7" fmla="*/ 195 h 209"/>
                  <a:gd name="T8" fmla="*/ 94 w 114"/>
                  <a:gd name="T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209">
                    <a:moveTo>
                      <a:pt x="94" y="0"/>
                    </a:moveTo>
                    <a:lnTo>
                      <a:pt x="114" y="14"/>
                    </a:lnTo>
                    <a:lnTo>
                      <a:pt x="20" y="209"/>
                    </a:lnTo>
                    <a:lnTo>
                      <a:pt x="0" y="195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DFC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Freeform 171"/>
              <p:cNvSpPr>
                <a:spLocks/>
              </p:cNvSpPr>
              <p:nvPr/>
            </p:nvSpPr>
            <p:spPr bwMode="auto">
              <a:xfrm>
                <a:off x="1162" y="2647"/>
                <a:ext cx="11" cy="13"/>
              </a:xfrm>
              <a:custGeom>
                <a:avLst/>
                <a:gdLst>
                  <a:gd name="T0" fmla="*/ 31 w 51"/>
                  <a:gd name="T1" fmla="*/ 0 h 78"/>
                  <a:gd name="T2" fmla="*/ 51 w 51"/>
                  <a:gd name="T3" fmla="*/ 14 h 78"/>
                  <a:gd name="T4" fmla="*/ 21 w 51"/>
                  <a:gd name="T5" fmla="*/ 78 h 78"/>
                  <a:gd name="T6" fmla="*/ 0 w 51"/>
                  <a:gd name="T7" fmla="*/ 65 h 78"/>
                  <a:gd name="T8" fmla="*/ 31 w 5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78">
                    <a:moveTo>
                      <a:pt x="31" y="0"/>
                    </a:moveTo>
                    <a:lnTo>
                      <a:pt x="51" y="14"/>
                    </a:lnTo>
                    <a:lnTo>
                      <a:pt x="21" y="78"/>
                    </a:lnTo>
                    <a:lnTo>
                      <a:pt x="0" y="6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72" name="Group 172"/>
          <p:cNvGrpSpPr>
            <a:grpSpLocks/>
          </p:cNvGrpSpPr>
          <p:nvPr/>
        </p:nvGrpSpPr>
        <p:grpSpPr bwMode="auto">
          <a:xfrm>
            <a:off x="838200" y="4151376"/>
            <a:ext cx="4800600" cy="635000"/>
            <a:chOff x="1728" y="3200"/>
            <a:chExt cx="3024" cy="400"/>
          </a:xfrm>
        </p:grpSpPr>
        <p:sp>
          <p:nvSpPr>
            <p:cNvPr id="173" name="Line 173"/>
            <p:cNvSpPr>
              <a:spLocks noChangeShapeType="1"/>
            </p:cNvSpPr>
            <p:nvPr/>
          </p:nvSpPr>
          <p:spPr bwMode="auto">
            <a:xfrm>
              <a:off x="1728" y="3538"/>
              <a:ext cx="3024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" name="Text Box 174"/>
            <p:cNvSpPr txBox="1">
              <a:spLocks noChangeArrowheads="1"/>
            </p:cNvSpPr>
            <p:nvPr/>
          </p:nvSpPr>
          <p:spPr bwMode="auto">
            <a:xfrm>
              <a:off x="2352" y="3202"/>
              <a:ext cx="166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b="1" dirty="0"/>
                <a:t>Качество контента</a:t>
              </a:r>
              <a:endParaRPr lang="en-US" sz="2400" b="1" dirty="0"/>
            </a:p>
          </p:txBody>
        </p:sp>
        <p:grpSp>
          <p:nvGrpSpPr>
            <p:cNvPr id="175" name="Group 175"/>
            <p:cNvGrpSpPr>
              <a:grpSpLocks/>
            </p:cNvGrpSpPr>
            <p:nvPr/>
          </p:nvGrpSpPr>
          <p:grpSpPr bwMode="auto">
            <a:xfrm rot="-4423226">
              <a:off x="1668" y="3260"/>
              <a:ext cx="400" cy="280"/>
              <a:chOff x="1043" y="2596"/>
              <a:chExt cx="142" cy="99"/>
            </a:xfrm>
          </p:grpSpPr>
          <p:sp>
            <p:nvSpPr>
              <p:cNvPr id="176" name="Freeform 176"/>
              <p:cNvSpPr>
                <a:spLocks/>
              </p:cNvSpPr>
              <p:nvPr/>
            </p:nvSpPr>
            <p:spPr bwMode="auto">
              <a:xfrm>
                <a:off x="1149" y="2693"/>
                <a:ext cx="12" cy="2"/>
              </a:xfrm>
              <a:custGeom>
                <a:avLst/>
                <a:gdLst>
                  <a:gd name="T0" fmla="*/ 63 w 63"/>
                  <a:gd name="T1" fmla="*/ 14 h 14"/>
                  <a:gd name="T2" fmla="*/ 55 w 63"/>
                  <a:gd name="T3" fmla="*/ 14 h 14"/>
                  <a:gd name="T4" fmla="*/ 48 w 63"/>
                  <a:gd name="T5" fmla="*/ 14 h 14"/>
                  <a:gd name="T6" fmla="*/ 40 w 63"/>
                  <a:gd name="T7" fmla="*/ 14 h 14"/>
                  <a:gd name="T8" fmla="*/ 31 w 63"/>
                  <a:gd name="T9" fmla="*/ 11 h 14"/>
                  <a:gd name="T10" fmla="*/ 23 w 63"/>
                  <a:gd name="T11" fmla="*/ 10 h 14"/>
                  <a:gd name="T12" fmla="*/ 16 w 63"/>
                  <a:gd name="T13" fmla="*/ 8 h 14"/>
                  <a:gd name="T14" fmla="*/ 8 w 63"/>
                  <a:gd name="T15" fmla="*/ 4 h 14"/>
                  <a:gd name="T16" fmla="*/ 0 w 63"/>
                  <a:gd name="T17" fmla="*/ 0 h 14"/>
                  <a:gd name="T18" fmla="*/ 8 w 63"/>
                  <a:gd name="T19" fmla="*/ 3 h 14"/>
                  <a:gd name="T20" fmla="*/ 15 w 63"/>
                  <a:gd name="T21" fmla="*/ 6 h 14"/>
                  <a:gd name="T22" fmla="*/ 23 w 63"/>
                  <a:gd name="T23" fmla="*/ 8 h 14"/>
                  <a:gd name="T24" fmla="*/ 30 w 63"/>
                  <a:gd name="T25" fmla="*/ 10 h 14"/>
                  <a:gd name="T26" fmla="*/ 39 w 63"/>
                  <a:gd name="T27" fmla="*/ 11 h 14"/>
                  <a:gd name="T28" fmla="*/ 47 w 63"/>
                  <a:gd name="T29" fmla="*/ 12 h 14"/>
                  <a:gd name="T30" fmla="*/ 55 w 63"/>
                  <a:gd name="T31" fmla="*/ 14 h 14"/>
                  <a:gd name="T32" fmla="*/ 63 w 63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4">
                    <a:moveTo>
                      <a:pt x="63" y="14"/>
                    </a:moveTo>
                    <a:lnTo>
                      <a:pt x="55" y="14"/>
                    </a:lnTo>
                    <a:lnTo>
                      <a:pt x="48" y="14"/>
                    </a:lnTo>
                    <a:lnTo>
                      <a:pt x="40" y="14"/>
                    </a:lnTo>
                    <a:lnTo>
                      <a:pt x="31" y="11"/>
                    </a:lnTo>
                    <a:lnTo>
                      <a:pt x="23" y="10"/>
                    </a:lnTo>
                    <a:lnTo>
                      <a:pt x="16" y="8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5" y="6"/>
                    </a:lnTo>
                    <a:lnTo>
                      <a:pt x="23" y="8"/>
                    </a:lnTo>
                    <a:lnTo>
                      <a:pt x="30" y="10"/>
                    </a:lnTo>
                    <a:lnTo>
                      <a:pt x="39" y="11"/>
                    </a:lnTo>
                    <a:lnTo>
                      <a:pt x="47" y="12"/>
                    </a:lnTo>
                    <a:lnTo>
                      <a:pt x="55" y="14"/>
                    </a:ln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F0A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" name="Freeform 177"/>
              <p:cNvSpPr>
                <a:spLocks/>
              </p:cNvSpPr>
              <p:nvPr/>
            </p:nvSpPr>
            <p:spPr bwMode="auto">
              <a:xfrm>
                <a:off x="1143" y="2689"/>
                <a:ext cx="26" cy="6"/>
              </a:xfrm>
              <a:custGeom>
                <a:avLst/>
                <a:gdLst>
                  <a:gd name="T0" fmla="*/ 129 w 129"/>
                  <a:gd name="T1" fmla="*/ 28 h 38"/>
                  <a:gd name="T2" fmla="*/ 116 w 129"/>
                  <a:gd name="T3" fmla="*/ 33 h 38"/>
                  <a:gd name="T4" fmla="*/ 102 w 129"/>
                  <a:gd name="T5" fmla="*/ 36 h 38"/>
                  <a:gd name="T6" fmla="*/ 89 w 129"/>
                  <a:gd name="T7" fmla="*/ 38 h 38"/>
                  <a:gd name="T8" fmla="*/ 75 w 129"/>
                  <a:gd name="T9" fmla="*/ 38 h 38"/>
                  <a:gd name="T10" fmla="*/ 60 w 129"/>
                  <a:gd name="T11" fmla="*/ 35 h 38"/>
                  <a:gd name="T12" fmla="*/ 47 w 129"/>
                  <a:gd name="T13" fmla="*/ 32 h 38"/>
                  <a:gd name="T14" fmla="*/ 33 w 129"/>
                  <a:gd name="T15" fmla="*/ 26 h 38"/>
                  <a:gd name="T16" fmla="*/ 20 w 129"/>
                  <a:gd name="T17" fmla="*/ 18 h 38"/>
                  <a:gd name="T18" fmla="*/ 18 w 129"/>
                  <a:gd name="T19" fmla="*/ 16 h 38"/>
                  <a:gd name="T20" fmla="*/ 15 w 129"/>
                  <a:gd name="T21" fmla="*/ 14 h 38"/>
                  <a:gd name="T22" fmla="*/ 12 w 129"/>
                  <a:gd name="T23" fmla="*/ 11 h 38"/>
                  <a:gd name="T24" fmla="*/ 10 w 129"/>
                  <a:gd name="T25" fmla="*/ 10 h 38"/>
                  <a:gd name="T26" fmla="*/ 7 w 129"/>
                  <a:gd name="T27" fmla="*/ 8 h 38"/>
                  <a:gd name="T28" fmla="*/ 5 w 129"/>
                  <a:gd name="T29" fmla="*/ 5 h 38"/>
                  <a:gd name="T30" fmla="*/ 2 w 129"/>
                  <a:gd name="T31" fmla="*/ 3 h 38"/>
                  <a:gd name="T32" fmla="*/ 0 w 129"/>
                  <a:gd name="T33" fmla="*/ 0 h 38"/>
                  <a:gd name="T34" fmla="*/ 10 w 129"/>
                  <a:gd name="T35" fmla="*/ 8 h 38"/>
                  <a:gd name="T36" fmla="*/ 21 w 129"/>
                  <a:gd name="T37" fmla="*/ 14 h 38"/>
                  <a:gd name="T38" fmla="*/ 32 w 129"/>
                  <a:gd name="T39" fmla="*/ 20 h 38"/>
                  <a:gd name="T40" fmla="*/ 44 w 129"/>
                  <a:gd name="T41" fmla="*/ 23 h 38"/>
                  <a:gd name="T42" fmla="*/ 56 w 129"/>
                  <a:gd name="T43" fmla="*/ 27 h 38"/>
                  <a:gd name="T44" fmla="*/ 69 w 129"/>
                  <a:gd name="T45" fmla="*/ 30 h 38"/>
                  <a:gd name="T46" fmla="*/ 81 w 129"/>
                  <a:gd name="T47" fmla="*/ 32 h 38"/>
                  <a:gd name="T48" fmla="*/ 94 w 129"/>
                  <a:gd name="T49" fmla="*/ 33 h 38"/>
                  <a:gd name="T50" fmla="*/ 99 w 129"/>
                  <a:gd name="T51" fmla="*/ 32 h 38"/>
                  <a:gd name="T52" fmla="*/ 103 w 129"/>
                  <a:gd name="T53" fmla="*/ 32 h 38"/>
                  <a:gd name="T54" fmla="*/ 107 w 129"/>
                  <a:gd name="T55" fmla="*/ 32 h 38"/>
                  <a:gd name="T56" fmla="*/ 112 w 129"/>
                  <a:gd name="T57" fmla="*/ 32 h 38"/>
                  <a:gd name="T58" fmla="*/ 116 w 129"/>
                  <a:gd name="T59" fmla="*/ 30 h 38"/>
                  <a:gd name="T60" fmla="*/ 120 w 129"/>
                  <a:gd name="T61" fmla="*/ 30 h 38"/>
                  <a:gd name="T62" fmla="*/ 124 w 129"/>
                  <a:gd name="T63" fmla="*/ 29 h 38"/>
                  <a:gd name="T64" fmla="*/ 129 w 129"/>
                  <a:gd name="T65" fmla="*/ 2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9" h="38">
                    <a:moveTo>
                      <a:pt x="129" y="28"/>
                    </a:moveTo>
                    <a:lnTo>
                      <a:pt x="116" y="33"/>
                    </a:lnTo>
                    <a:lnTo>
                      <a:pt x="102" y="36"/>
                    </a:lnTo>
                    <a:lnTo>
                      <a:pt x="89" y="38"/>
                    </a:lnTo>
                    <a:lnTo>
                      <a:pt x="75" y="38"/>
                    </a:lnTo>
                    <a:lnTo>
                      <a:pt x="60" y="35"/>
                    </a:lnTo>
                    <a:lnTo>
                      <a:pt x="47" y="32"/>
                    </a:lnTo>
                    <a:lnTo>
                      <a:pt x="33" y="26"/>
                    </a:lnTo>
                    <a:lnTo>
                      <a:pt x="20" y="18"/>
                    </a:lnTo>
                    <a:lnTo>
                      <a:pt x="18" y="16"/>
                    </a:lnTo>
                    <a:lnTo>
                      <a:pt x="15" y="14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7" y="8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10" y="8"/>
                    </a:lnTo>
                    <a:lnTo>
                      <a:pt x="21" y="14"/>
                    </a:lnTo>
                    <a:lnTo>
                      <a:pt x="32" y="20"/>
                    </a:lnTo>
                    <a:lnTo>
                      <a:pt x="44" y="23"/>
                    </a:lnTo>
                    <a:lnTo>
                      <a:pt x="56" y="27"/>
                    </a:lnTo>
                    <a:lnTo>
                      <a:pt x="69" y="30"/>
                    </a:lnTo>
                    <a:lnTo>
                      <a:pt x="81" y="32"/>
                    </a:lnTo>
                    <a:lnTo>
                      <a:pt x="94" y="33"/>
                    </a:lnTo>
                    <a:lnTo>
                      <a:pt x="99" y="32"/>
                    </a:lnTo>
                    <a:lnTo>
                      <a:pt x="103" y="32"/>
                    </a:lnTo>
                    <a:lnTo>
                      <a:pt x="107" y="32"/>
                    </a:lnTo>
                    <a:lnTo>
                      <a:pt x="112" y="32"/>
                    </a:lnTo>
                    <a:lnTo>
                      <a:pt x="116" y="30"/>
                    </a:lnTo>
                    <a:lnTo>
                      <a:pt x="120" y="30"/>
                    </a:lnTo>
                    <a:lnTo>
                      <a:pt x="124" y="29"/>
                    </a:lnTo>
                    <a:lnTo>
                      <a:pt x="129" y="28"/>
                    </a:lnTo>
                    <a:close/>
                  </a:path>
                </a:pathLst>
              </a:custGeom>
              <a:solidFill>
                <a:srgbClr val="F1AA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8" name="Freeform 178"/>
              <p:cNvSpPr>
                <a:spLocks/>
              </p:cNvSpPr>
              <p:nvPr/>
            </p:nvSpPr>
            <p:spPr bwMode="auto">
              <a:xfrm>
                <a:off x="1140" y="2685"/>
                <a:ext cx="33" cy="10"/>
              </a:xfrm>
              <a:custGeom>
                <a:avLst/>
                <a:gdLst>
                  <a:gd name="T0" fmla="*/ 47 w 166"/>
                  <a:gd name="T1" fmla="*/ 45 h 59"/>
                  <a:gd name="T2" fmla="*/ 54 w 166"/>
                  <a:gd name="T3" fmla="*/ 48 h 59"/>
                  <a:gd name="T4" fmla="*/ 61 w 166"/>
                  <a:gd name="T5" fmla="*/ 51 h 59"/>
                  <a:gd name="T6" fmla="*/ 69 w 166"/>
                  <a:gd name="T7" fmla="*/ 53 h 59"/>
                  <a:gd name="T8" fmla="*/ 76 w 166"/>
                  <a:gd name="T9" fmla="*/ 55 h 59"/>
                  <a:gd name="T10" fmla="*/ 85 w 166"/>
                  <a:gd name="T11" fmla="*/ 56 h 59"/>
                  <a:gd name="T12" fmla="*/ 93 w 166"/>
                  <a:gd name="T13" fmla="*/ 57 h 59"/>
                  <a:gd name="T14" fmla="*/ 101 w 166"/>
                  <a:gd name="T15" fmla="*/ 59 h 59"/>
                  <a:gd name="T16" fmla="*/ 109 w 166"/>
                  <a:gd name="T17" fmla="*/ 59 h 59"/>
                  <a:gd name="T18" fmla="*/ 117 w 166"/>
                  <a:gd name="T19" fmla="*/ 57 h 59"/>
                  <a:gd name="T20" fmla="*/ 124 w 166"/>
                  <a:gd name="T21" fmla="*/ 56 h 59"/>
                  <a:gd name="T22" fmla="*/ 131 w 166"/>
                  <a:gd name="T23" fmla="*/ 54 h 59"/>
                  <a:gd name="T24" fmla="*/ 139 w 166"/>
                  <a:gd name="T25" fmla="*/ 51 h 59"/>
                  <a:gd name="T26" fmla="*/ 146 w 166"/>
                  <a:gd name="T27" fmla="*/ 49 h 59"/>
                  <a:gd name="T28" fmla="*/ 153 w 166"/>
                  <a:gd name="T29" fmla="*/ 45 h 59"/>
                  <a:gd name="T30" fmla="*/ 159 w 166"/>
                  <a:gd name="T31" fmla="*/ 41 h 59"/>
                  <a:gd name="T32" fmla="*/ 166 w 166"/>
                  <a:gd name="T33" fmla="*/ 37 h 59"/>
                  <a:gd name="T34" fmla="*/ 159 w 166"/>
                  <a:gd name="T35" fmla="*/ 39 h 59"/>
                  <a:gd name="T36" fmla="*/ 152 w 166"/>
                  <a:gd name="T37" fmla="*/ 42 h 59"/>
                  <a:gd name="T38" fmla="*/ 146 w 166"/>
                  <a:gd name="T39" fmla="*/ 43 h 59"/>
                  <a:gd name="T40" fmla="*/ 139 w 166"/>
                  <a:gd name="T41" fmla="*/ 45 h 59"/>
                  <a:gd name="T42" fmla="*/ 132 w 166"/>
                  <a:gd name="T43" fmla="*/ 47 h 59"/>
                  <a:gd name="T44" fmla="*/ 125 w 166"/>
                  <a:gd name="T45" fmla="*/ 47 h 59"/>
                  <a:gd name="T46" fmla="*/ 117 w 166"/>
                  <a:gd name="T47" fmla="*/ 48 h 59"/>
                  <a:gd name="T48" fmla="*/ 110 w 166"/>
                  <a:gd name="T49" fmla="*/ 48 h 59"/>
                  <a:gd name="T50" fmla="*/ 95 w 166"/>
                  <a:gd name="T51" fmla="*/ 47 h 59"/>
                  <a:gd name="T52" fmla="*/ 79 w 166"/>
                  <a:gd name="T53" fmla="*/ 44 h 59"/>
                  <a:gd name="T54" fmla="*/ 64 w 166"/>
                  <a:gd name="T55" fmla="*/ 41 h 59"/>
                  <a:gd name="T56" fmla="*/ 50 w 166"/>
                  <a:gd name="T57" fmla="*/ 36 h 59"/>
                  <a:gd name="T58" fmla="*/ 36 w 166"/>
                  <a:gd name="T59" fmla="*/ 29 h 59"/>
                  <a:gd name="T60" fmla="*/ 24 w 166"/>
                  <a:gd name="T61" fmla="*/ 20 h 59"/>
                  <a:gd name="T62" fmla="*/ 11 w 166"/>
                  <a:gd name="T63" fmla="*/ 11 h 59"/>
                  <a:gd name="T64" fmla="*/ 0 w 166"/>
                  <a:gd name="T65" fmla="*/ 0 h 59"/>
                  <a:gd name="T66" fmla="*/ 4 w 166"/>
                  <a:gd name="T67" fmla="*/ 6 h 59"/>
                  <a:gd name="T68" fmla="*/ 8 w 166"/>
                  <a:gd name="T69" fmla="*/ 12 h 59"/>
                  <a:gd name="T70" fmla="*/ 12 w 166"/>
                  <a:gd name="T71" fmla="*/ 17 h 59"/>
                  <a:gd name="T72" fmla="*/ 16 w 166"/>
                  <a:gd name="T73" fmla="*/ 21 h 59"/>
                  <a:gd name="T74" fmla="*/ 21 w 166"/>
                  <a:gd name="T75" fmla="*/ 26 h 59"/>
                  <a:gd name="T76" fmla="*/ 26 w 166"/>
                  <a:gd name="T77" fmla="*/ 31 h 59"/>
                  <a:gd name="T78" fmla="*/ 31 w 166"/>
                  <a:gd name="T79" fmla="*/ 35 h 59"/>
                  <a:gd name="T80" fmla="*/ 36 w 166"/>
                  <a:gd name="T81" fmla="*/ 39 h 59"/>
                  <a:gd name="T82" fmla="*/ 38 w 166"/>
                  <a:gd name="T83" fmla="*/ 39 h 59"/>
                  <a:gd name="T84" fmla="*/ 39 w 166"/>
                  <a:gd name="T85" fmla="*/ 41 h 59"/>
                  <a:gd name="T86" fmla="*/ 40 w 166"/>
                  <a:gd name="T87" fmla="*/ 42 h 59"/>
                  <a:gd name="T88" fmla="*/ 41 w 166"/>
                  <a:gd name="T89" fmla="*/ 42 h 59"/>
                  <a:gd name="T90" fmla="*/ 43 w 166"/>
                  <a:gd name="T91" fmla="*/ 43 h 59"/>
                  <a:gd name="T92" fmla="*/ 44 w 166"/>
                  <a:gd name="T93" fmla="*/ 44 h 59"/>
                  <a:gd name="T94" fmla="*/ 45 w 166"/>
                  <a:gd name="T95" fmla="*/ 44 h 59"/>
                  <a:gd name="T96" fmla="*/ 47 w 166"/>
                  <a:gd name="T97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6" h="59">
                    <a:moveTo>
                      <a:pt x="47" y="45"/>
                    </a:moveTo>
                    <a:lnTo>
                      <a:pt x="54" y="48"/>
                    </a:lnTo>
                    <a:lnTo>
                      <a:pt x="61" y="51"/>
                    </a:lnTo>
                    <a:lnTo>
                      <a:pt x="69" y="53"/>
                    </a:lnTo>
                    <a:lnTo>
                      <a:pt x="76" y="55"/>
                    </a:lnTo>
                    <a:lnTo>
                      <a:pt x="85" y="56"/>
                    </a:lnTo>
                    <a:lnTo>
                      <a:pt x="93" y="57"/>
                    </a:lnTo>
                    <a:lnTo>
                      <a:pt x="101" y="59"/>
                    </a:lnTo>
                    <a:lnTo>
                      <a:pt x="109" y="59"/>
                    </a:lnTo>
                    <a:lnTo>
                      <a:pt x="117" y="57"/>
                    </a:lnTo>
                    <a:lnTo>
                      <a:pt x="124" y="56"/>
                    </a:lnTo>
                    <a:lnTo>
                      <a:pt x="131" y="54"/>
                    </a:lnTo>
                    <a:lnTo>
                      <a:pt x="139" y="51"/>
                    </a:lnTo>
                    <a:lnTo>
                      <a:pt x="146" y="49"/>
                    </a:lnTo>
                    <a:lnTo>
                      <a:pt x="153" y="45"/>
                    </a:lnTo>
                    <a:lnTo>
                      <a:pt x="159" y="41"/>
                    </a:lnTo>
                    <a:lnTo>
                      <a:pt x="166" y="37"/>
                    </a:lnTo>
                    <a:lnTo>
                      <a:pt x="159" y="39"/>
                    </a:lnTo>
                    <a:lnTo>
                      <a:pt x="152" y="42"/>
                    </a:lnTo>
                    <a:lnTo>
                      <a:pt x="146" y="43"/>
                    </a:lnTo>
                    <a:lnTo>
                      <a:pt x="139" y="45"/>
                    </a:lnTo>
                    <a:lnTo>
                      <a:pt x="132" y="47"/>
                    </a:lnTo>
                    <a:lnTo>
                      <a:pt x="125" y="47"/>
                    </a:lnTo>
                    <a:lnTo>
                      <a:pt x="117" y="48"/>
                    </a:lnTo>
                    <a:lnTo>
                      <a:pt x="110" y="48"/>
                    </a:lnTo>
                    <a:lnTo>
                      <a:pt x="95" y="47"/>
                    </a:lnTo>
                    <a:lnTo>
                      <a:pt x="79" y="44"/>
                    </a:lnTo>
                    <a:lnTo>
                      <a:pt x="64" y="41"/>
                    </a:lnTo>
                    <a:lnTo>
                      <a:pt x="50" y="36"/>
                    </a:lnTo>
                    <a:lnTo>
                      <a:pt x="36" y="29"/>
                    </a:lnTo>
                    <a:lnTo>
                      <a:pt x="24" y="20"/>
                    </a:lnTo>
                    <a:lnTo>
                      <a:pt x="11" y="11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8" y="12"/>
                    </a:lnTo>
                    <a:lnTo>
                      <a:pt x="12" y="17"/>
                    </a:lnTo>
                    <a:lnTo>
                      <a:pt x="16" y="21"/>
                    </a:lnTo>
                    <a:lnTo>
                      <a:pt x="21" y="26"/>
                    </a:lnTo>
                    <a:lnTo>
                      <a:pt x="26" y="31"/>
                    </a:lnTo>
                    <a:lnTo>
                      <a:pt x="31" y="35"/>
                    </a:lnTo>
                    <a:lnTo>
                      <a:pt x="36" y="39"/>
                    </a:lnTo>
                    <a:lnTo>
                      <a:pt x="38" y="39"/>
                    </a:lnTo>
                    <a:lnTo>
                      <a:pt x="39" y="41"/>
                    </a:lnTo>
                    <a:lnTo>
                      <a:pt x="40" y="42"/>
                    </a:lnTo>
                    <a:lnTo>
                      <a:pt x="41" y="42"/>
                    </a:lnTo>
                    <a:lnTo>
                      <a:pt x="43" y="43"/>
                    </a:lnTo>
                    <a:lnTo>
                      <a:pt x="44" y="44"/>
                    </a:lnTo>
                    <a:lnTo>
                      <a:pt x="45" y="44"/>
                    </a:lnTo>
                    <a:lnTo>
                      <a:pt x="47" y="45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" name="Freeform 179"/>
              <p:cNvSpPr>
                <a:spLocks/>
              </p:cNvSpPr>
              <p:nvPr/>
            </p:nvSpPr>
            <p:spPr bwMode="auto">
              <a:xfrm>
                <a:off x="1138" y="2682"/>
                <a:ext cx="38" cy="12"/>
              </a:xfrm>
              <a:custGeom>
                <a:avLst/>
                <a:gdLst>
                  <a:gd name="T0" fmla="*/ 26 w 191"/>
                  <a:gd name="T1" fmla="*/ 39 h 72"/>
                  <a:gd name="T2" fmla="*/ 36 w 191"/>
                  <a:gd name="T3" fmla="*/ 47 h 72"/>
                  <a:gd name="T4" fmla="*/ 47 w 191"/>
                  <a:gd name="T5" fmla="*/ 53 h 72"/>
                  <a:gd name="T6" fmla="*/ 58 w 191"/>
                  <a:gd name="T7" fmla="*/ 59 h 72"/>
                  <a:gd name="T8" fmla="*/ 70 w 191"/>
                  <a:gd name="T9" fmla="*/ 62 h 72"/>
                  <a:gd name="T10" fmla="*/ 82 w 191"/>
                  <a:gd name="T11" fmla="*/ 66 h 72"/>
                  <a:gd name="T12" fmla="*/ 95 w 191"/>
                  <a:gd name="T13" fmla="*/ 69 h 72"/>
                  <a:gd name="T14" fmla="*/ 107 w 191"/>
                  <a:gd name="T15" fmla="*/ 71 h 72"/>
                  <a:gd name="T16" fmla="*/ 120 w 191"/>
                  <a:gd name="T17" fmla="*/ 72 h 72"/>
                  <a:gd name="T18" fmla="*/ 125 w 191"/>
                  <a:gd name="T19" fmla="*/ 71 h 72"/>
                  <a:gd name="T20" fmla="*/ 129 w 191"/>
                  <a:gd name="T21" fmla="*/ 71 h 72"/>
                  <a:gd name="T22" fmla="*/ 133 w 191"/>
                  <a:gd name="T23" fmla="*/ 71 h 72"/>
                  <a:gd name="T24" fmla="*/ 138 w 191"/>
                  <a:gd name="T25" fmla="*/ 71 h 72"/>
                  <a:gd name="T26" fmla="*/ 142 w 191"/>
                  <a:gd name="T27" fmla="*/ 69 h 72"/>
                  <a:gd name="T28" fmla="*/ 146 w 191"/>
                  <a:gd name="T29" fmla="*/ 69 h 72"/>
                  <a:gd name="T30" fmla="*/ 150 w 191"/>
                  <a:gd name="T31" fmla="*/ 68 h 72"/>
                  <a:gd name="T32" fmla="*/ 155 w 191"/>
                  <a:gd name="T33" fmla="*/ 67 h 72"/>
                  <a:gd name="T34" fmla="*/ 160 w 191"/>
                  <a:gd name="T35" fmla="*/ 65 h 72"/>
                  <a:gd name="T36" fmla="*/ 164 w 191"/>
                  <a:gd name="T37" fmla="*/ 62 h 72"/>
                  <a:gd name="T38" fmla="*/ 169 w 191"/>
                  <a:gd name="T39" fmla="*/ 60 h 72"/>
                  <a:gd name="T40" fmla="*/ 174 w 191"/>
                  <a:gd name="T41" fmla="*/ 56 h 72"/>
                  <a:gd name="T42" fmla="*/ 178 w 191"/>
                  <a:gd name="T43" fmla="*/ 53 h 72"/>
                  <a:gd name="T44" fmla="*/ 183 w 191"/>
                  <a:gd name="T45" fmla="*/ 49 h 72"/>
                  <a:gd name="T46" fmla="*/ 187 w 191"/>
                  <a:gd name="T47" fmla="*/ 45 h 72"/>
                  <a:gd name="T48" fmla="*/ 191 w 191"/>
                  <a:gd name="T49" fmla="*/ 42 h 72"/>
                  <a:gd name="T50" fmla="*/ 183 w 191"/>
                  <a:gd name="T51" fmla="*/ 45 h 72"/>
                  <a:gd name="T52" fmla="*/ 175 w 191"/>
                  <a:gd name="T53" fmla="*/ 49 h 72"/>
                  <a:gd name="T54" fmla="*/ 166 w 191"/>
                  <a:gd name="T55" fmla="*/ 53 h 72"/>
                  <a:gd name="T56" fmla="*/ 157 w 191"/>
                  <a:gd name="T57" fmla="*/ 55 h 72"/>
                  <a:gd name="T58" fmla="*/ 148 w 191"/>
                  <a:gd name="T59" fmla="*/ 57 h 72"/>
                  <a:gd name="T60" fmla="*/ 139 w 191"/>
                  <a:gd name="T61" fmla="*/ 59 h 72"/>
                  <a:gd name="T62" fmla="*/ 130 w 191"/>
                  <a:gd name="T63" fmla="*/ 60 h 72"/>
                  <a:gd name="T64" fmla="*/ 120 w 191"/>
                  <a:gd name="T65" fmla="*/ 60 h 72"/>
                  <a:gd name="T66" fmla="*/ 103 w 191"/>
                  <a:gd name="T67" fmla="*/ 60 h 72"/>
                  <a:gd name="T68" fmla="*/ 85 w 191"/>
                  <a:gd name="T69" fmla="*/ 56 h 72"/>
                  <a:gd name="T70" fmla="*/ 69 w 191"/>
                  <a:gd name="T71" fmla="*/ 51 h 72"/>
                  <a:gd name="T72" fmla="*/ 53 w 191"/>
                  <a:gd name="T73" fmla="*/ 44 h 72"/>
                  <a:gd name="T74" fmla="*/ 38 w 191"/>
                  <a:gd name="T75" fmla="*/ 36 h 72"/>
                  <a:gd name="T76" fmla="*/ 24 w 191"/>
                  <a:gd name="T77" fmla="*/ 25 h 72"/>
                  <a:gd name="T78" fmla="*/ 12 w 191"/>
                  <a:gd name="T79" fmla="*/ 13 h 72"/>
                  <a:gd name="T80" fmla="*/ 0 w 191"/>
                  <a:gd name="T81" fmla="*/ 0 h 72"/>
                  <a:gd name="T82" fmla="*/ 2 w 191"/>
                  <a:gd name="T83" fmla="*/ 5 h 72"/>
                  <a:gd name="T84" fmla="*/ 5 w 191"/>
                  <a:gd name="T85" fmla="*/ 11 h 72"/>
                  <a:gd name="T86" fmla="*/ 8 w 191"/>
                  <a:gd name="T87" fmla="*/ 15 h 72"/>
                  <a:gd name="T88" fmla="*/ 11 w 191"/>
                  <a:gd name="T89" fmla="*/ 20 h 72"/>
                  <a:gd name="T90" fmla="*/ 15 w 191"/>
                  <a:gd name="T91" fmla="*/ 25 h 72"/>
                  <a:gd name="T92" fmla="*/ 18 w 191"/>
                  <a:gd name="T93" fmla="*/ 30 h 72"/>
                  <a:gd name="T94" fmla="*/ 22 w 191"/>
                  <a:gd name="T95" fmla="*/ 35 h 72"/>
                  <a:gd name="T96" fmla="*/ 26 w 191"/>
                  <a:gd name="T97" fmla="*/ 3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72">
                    <a:moveTo>
                      <a:pt x="26" y="39"/>
                    </a:moveTo>
                    <a:lnTo>
                      <a:pt x="36" y="47"/>
                    </a:lnTo>
                    <a:lnTo>
                      <a:pt x="47" y="53"/>
                    </a:lnTo>
                    <a:lnTo>
                      <a:pt x="58" y="59"/>
                    </a:lnTo>
                    <a:lnTo>
                      <a:pt x="70" y="62"/>
                    </a:lnTo>
                    <a:lnTo>
                      <a:pt x="82" y="66"/>
                    </a:lnTo>
                    <a:lnTo>
                      <a:pt x="95" y="69"/>
                    </a:lnTo>
                    <a:lnTo>
                      <a:pt x="107" y="71"/>
                    </a:lnTo>
                    <a:lnTo>
                      <a:pt x="120" y="72"/>
                    </a:lnTo>
                    <a:lnTo>
                      <a:pt x="125" y="71"/>
                    </a:lnTo>
                    <a:lnTo>
                      <a:pt x="129" y="71"/>
                    </a:lnTo>
                    <a:lnTo>
                      <a:pt x="133" y="71"/>
                    </a:lnTo>
                    <a:lnTo>
                      <a:pt x="138" y="71"/>
                    </a:lnTo>
                    <a:lnTo>
                      <a:pt x="142" y="69"/>
                    </a:lnTo>
                    <a:lnTo>
                      <a:pt x="146" y="69"/>
                    </a:lnTo>
                    <a:lnTo>
                      <a:pt x="150" y="68"/>
                    </a:lnTo>
                    <a:lnTo>
                      <a:pt x="155" y="67"/>
                    </a:lnTo>
                    <a:lnTo>
                      <a:pt x="160" y="65"/>
                    </a:lnTo>
                    <a:lnTo>
                      <a:pt x="164" y="62"/>
                    </a:lnTo>
                    <a:lnTo>
                      <a:pt x="169" y="60"/>
                    </a:lnTo>
                    <a:lnTo>
                      <a:pt x="174" y="56"/>
                    </a:lnTo>
                    <a:lnTo>
                      <a:pt x="178" y="53"/>
                    </a:lnTo>
                    <a:lnTo>
                      <a:pt x="183" y="49"/>
                    </a:lnTo>
                    <a:lnTo>
                      <a:pt x="187" y="45"/>
                    </a:lnTo>
                    <a:lnTo>
                      <a:pt x="191" y="42"/>
                    </a:lnTo>
                    <a:lnTo>
                      <a:pt x="183" y="45"/>
                    </a:lnTo>
                    <a:lnTo>
                      <a:pt x="175" y="49"/>
                    </a:lnTo>
                    <a:lnTo>
                      <a:pt x="166" y="53"/>
                    </a:lnTo>
                    <a:lnTo>
                      <a:pt x="157" y="55"/>
                    </a:lnTo>
                    <a:lnTo>
                      <a:pt x="148" y="57"/>
                    </a:lnTo>
                    <a:lnTo>
                      <a:pt x="139" y="59"/>
                    </a:lnTo>
                    <a:lnTo>
                      <a:pt x="130" y="60"/>
                    </a:lnTo>
                    <a:lnTo>
                      <a:pt x="120" y="60"/>
                    </a:lnTo>
                    <a:lnTo>
                      <a:pt x="103" y="60"/>
                    </a:lnTo>
                    <a:lnTo>
                      <a:pt x="85" y="56"/>
                    </a:lnTo>
                    <a:lnTo>
                      <a:pt x="69" y="51"/>
                    </a:lnTo>
                    <a:lnTo>
                      <a:pt x="53" y="44"/>
                    </a:lnTo>
                    <a:lnTo>
                      <a:pt x="38" y="36"/>
                    </a:lnTo>
                    <a:lnTo>
                      <a:pt x="24" y="25"/>
                    </a:lnTo>
                    <a:lnTo>
                      <a:pt x="12" y="13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5" y="11"/>
                    </a:lnTo>
                    <a:lnTo>
                      <a:pt x="8" y="15"/>
                    </a:lnTo>
                    <a:lnTo>
                      <a:pt x="11" y="20"/>
                    </a:lnTo>
                    <a:lnTo>
                      <a:pt x="15" y="25"/>
                    </a:lnTo>
                    <a:lnTo>
                      <a:pt x="18" y="30"/>
                    </a:lnTo>
                    <a:lnTo>
                      <a:pt x="22" y="35"/>
                    </a:lnTo>
                    <a:lnTo>
                      <a:pt x="26" y="39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0" name="Freeform 180"/>
              <p:cNvSpPr>
                <a:spLocks/>
              </p:cNvSpPr>
              <p:nvPr/>
            </p:nvSpPr>
            <p:spPr bwMode="auto">
              <a:xfrm>
                <a:off x="1136" y="2679"/>
                <a:ext cx="42" cy="14"/>
              </a:xfrm>
              <a:custGeom>
                <a:avLst/>
                <a:gdLst>
                  <a:gd name="T0" fmla="*/ 17 w 210"/>
                  <a:gd name="T1" fmla="*/ 36 h 84"/>
                  <a:gd name="T2" fmla="*/ 28 w 210"/>
                  <a:gd name="T3" fmla="*/ 47 h 84"/>
                  <a:gd name="T4" fmla="*/ 41 w 210"/>
                  <a:gd name="T5" fmla="*/ 56 h 84"/>
                  <a:gd name="T6" fmla="*/ 53 w 210"/>
                  <a:gd name="T7" fmla="*/ 65 h 84"/>
                  <a:gd name="T8" fmla="*/ 67 w 210"/>
                  <a:gd name="T9" fmla="*/ 71 h 84"/>
                  <a:gd name="T10" fmla="*/ 81 w 210"/>
                  <a:gd name="T11" fmla="*/ 77 h 84"/>
                  <a:gd name="T12" fmla="*/ 96 w 210"/>
                  <a:gd name="T13" fmla="*/ 80 h 84"/>
                  <a:gd name="T14" fmla="*/ 112 w 210"/>
                  <a:gd name="T15" fmla="*/ 83 h 84"/>
                  <a:gd name="T16" fmla="*/ 127 w 210"/>
                  <a:gd name="T17" fmla="*/ 84 h 84"/>
                  <a:gd name="T18" fmla="*/ 134 w 210"/>
                  <a:gd name="T19" fmla="*/ 84 h 84"/>
                  <a:gd name="T20" fmla="*/ 142 w 210"/>
                  <a:gd name="T21" fmla="*/ 83 h 84"/>
                  <a:gd name="T22" fmla="*/ 149 w 210"/>
                  <a:gd name="T23" fmla="*/ 83 h 84"/>
                  <a:gd name="T24" fmla="*/ 156 w 210"/>
                  <a:gd name="T25" fmla="*/ 81 h 84"/>
                  <a:gd name="T26" fmla="*/ 163 w 210"/>
                  <a:gd name="T27" fmla="*/ 79 h 84"/>
                  <a:gd name="T28" fmla="*/ 170 w 210"/>
                  <a:gd name="T29" fmla="*/ 78 h 84"/>
                  <a:gd name="T30" fmla="*/ 176 w 210"/>
                  <a:gd name="T31" fmla="*/ 75 h 84"/>
                  <a:gd name="T32" fmla="*/ 183 w 210"/>
                  <a:gd name="T33" fmla="*/ 73 h 84"/>
                  <a:gd name="T34" fmla="*/ 187 w 210"/>
                  <a:gd name="T35" fmla="*/ 69 h 84"/>
                  <a:gd name="T36" fmla="*/ 190 w 210"/>
                  <a:gd name="T37" fmla="*/ 67 h 84"/>
                  <a:gd name="T38" fmla="*/ 194 w 210"/>
                  <a:gd name="T39" fmla="*/ 63 h 84"/>
                  <a:gd name="T40" fmla="*/ 197 w 210"/>
                  <a:gd name="T41" fmla="*/ 61 h 84"/>
                  <a:gd name="T42" fmla="*/ 200 w 210"/>
                  <a:gd name="T43" fmla="*/ 57 h 84"/>
                  <a:gd name="T44" fmla="*/ 204 w 210"/>
                  <a:gd name="T45" fmla="*/ 54 h 84"/>
                  <a:gd name="T46" fmla="*/ 207 w 210"/>
                  <a:gd name="T47" fmla="*/ 50 h 84"/>
                  <a:gd name="T48" fmla="*/ 210 w 210"/>
                  <a:gd name="T49" fmla="*/ 45 h 84"/>
                  <a:gd name="T50" fmla="*/ 201 w 210"/>
                  <a:gd name="T51" fmla="*/ 51 h 84"/>
                  <a:gd name="T52" fmla="*/ 191 w 210"/>
                  <a:gd name="T53" fmla="*/ 57 h 84"/>
                  <a:gd name="T54" fmla="*/ 181 w 210"/>
                  <a:gd name="T55" fmla="*/ 62 h 84"/>
                  <a:gd name="T56" fmla="*/ 171 w 210"/>
                  <a:gd name="T57" fmla="*/ 66 h 84"/>
                  <a:gd name="T58" fmla="*/ 160 w 210"/>
                  <a:gd name="T59" fmla="*/ 69 h 84"/>
                  <a:gd name="T60" fmla="*/ 149 w 210"/>
                  <a:gd name="T61" fmla="*/ 71 h 84"/>
                  <a:gd name="T62" fmla="*/ 138 w 210"/>
                  <a:gd name="T63" fmla="*/ 73 h 84"/>
                  <a:gd name="T64" fmla="*/ 127 w 210"/>
                  <a:gd name="T65" fmla="*/ 73 h 84"/>
                  <a:gd name="T66" fmla="*/ 118 w 210"/>
                  <a:gd name="T67" fmla="*/ 73 h 84"/>
                  <a:gd name="T68" fmla="*/ 108 w 210"/>
                  <a:gd name="T69" fmla="*/ 72 h 84"/>
                  <a:gd name="T70" fmla="*/ 99 w 210"/>
                  <a:gd name="T71" fmla="*/ 71 h 84"/>
                  <a:gd name="T72" fmla="*/ 89 w 210"/>
                  <a:gd name="T73" fmla="*/ 68 h 84"/>
                  <a:gd name="T74" fmla="*/ 80 w 210"/>
                  <a:gd name="T75" fmla="*/ 65 h 84"/>
                  <a:gd name="T76" fmla="*/ 71 w 210"/>
                  <a:gd name="T77" fmla="*/ 62 h 84"/>
                  <a:gd name="T78" fmla="*/ 63 w 210"/>
                  <a:gd name="T79" fmla="*/ 57 h 84"/>
                  <a:gd name="T80" fmla="*/ 55 w 210"/>
                  <a:gd name="T81" fmla="*/ 54 h 84"/>
                  <a:gd name="T82" fmla="*/ 39 w 210"/>
                  <a:gd name="T83" fmla="*/ 43 h 84"/>
                  <a:gd name="T84" fmla="*/ 25 w 210"/>
                  <a:gd name="T85" fmla="*/ 30 h 84"/>
                  <a:gd name="T86" fmla="*/ 12 w 210"/>
                  <a:gd name="T87" fmla="*/ 17 h 84"/>
                  <a:gd name="T88" fmla="*/ 0 w 210"/>
                  <a:gd name="T89" fmla="*/ 0 h 84"/>
                  <a:gd name="T90" fmla="*/ 1 w 210"/>
                  <a:gd name="T91" fmla="*/ 5 h 84"/>
                  <a:gd name="T92" fmla="*/ 3 w 210"/>
                  <a:gd name="T93" fmla="*/ 9 h 84"/>
                  <a:gd name="T94" fmla="*/ 5 w 210"/>
                  <a:gd name="T95" fmla="*/ 14 h 84"/>
                  <a:gd name="T96" fmla="*/ 7 w 210"/>
                  <a:gd name="T97" fmla="*/ 19 h 84"/>
                  <a:gd name="T98" fmla="*/ 9 w 210"/>
                  <a:gd name="T99" fmla="*/ 24 h 84"/>
                  <a:gd name="T100" fmla="*/ 12 w 210"/>
                  <a:gd name="T101" fmla="*/ 27 h 84"/>
                  <a:gd name="T102" fmla="*/ 14 w 210"/>
                  <a:gd name="T103" fmla="*/ 32 h 84"/>
                  <a:gd name="T104" fmla="*/ 17 w 210"/>
                  <a:gd name="T105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0" h="84">
                    <a:moveTo>
                      <a:pt x="17" y="36"/>
                    </a:moveTo>
                    <a:lnTo>
                      <a:pt x="28" y="47"/>
                    </a:lnTo>
                    <a:lnTo>
                      <a:pt x="41" y="56"/>
                    </a:lnTo>
                    <a:lnTo>
                      <a:pt x="53" y="65"/>
                    </a:lnTo>
                    <a:lnTo>
                      <a:pt x="67" y="71"/>
                    </a:lnTo>
                    <a:lnTo>
                      <a:pt x="81" y="77"/>
                    </a:lnTo>
                    <a:lnTo>
                      <a:pt x="96" y="80"/>
                    </a:lnTo>
                    <a:lnTo>
                      <a:pt x="112" y="83"/>
                    </a:lnTo>
                    <a:lnTo>
                      <a:pt x="127" y="84"/>
                    </a:lnTo>
                    <a:lnTo>
                      <a:pt x="134" y="84"/>
                    </a:lnTo>
                    <a:lnTo>
                      <a:pt x="142" y="83"/>
                    </a:lnTo>
                    <a:lnTo>
                      <a:pt x="149" y="83"/>
                    </a:lnTo>
                    <a:lnTo>
                      <a:pt x="156" y="81"/>
                    </a:lnTo>
                    <a:lnTo>
                      <a:pt x="163" y="79"/>
                    </a:lnTo>
                    <a:lnTo>
                      <a:pt x="170" y="78"/>
                    </a:lnTo>
                    <a:lnTo>
                      <a:pt x="176" y="75"/>
                    </a:lnTo>
                    <a:lnTo>
                      <a:pt x="183" y="73"/>
                    </a:lnTo>
                    <a:lnTo>
                      <a:pt x="187" y="69"/>
                    </a:lnTo>
                    <a:lnTo>
                      <a:pt x="190" y="67"/>
                    </a:lnTo>
                    <a:lnTo>
                      <a:pt x="194" y="63"/>
                    </a:lnTo>
                    <a:lnTo>
                      <a:pt x="197" y="61"/>
                    </a:lnTo>
                    <a:lnTo>
                      <a:pt x="200" y="57"/>
                    </a:lnTo>
                    <a:lnTo>
                      <a:pt x="204" y="54"/>
                    </a:lnTo>
                    <a:lnTo>
                      <a:pt x="207" y="50"/>
                    </a:lnTo>
                    <a:lnTo>
                      <a:pt x="210" y="45"/>
                    </a:lnTo>
                    <a:lnTo>
                      <a:pt x="201" y="51"/>
                    </a:lnTo>
                    <a:lnTo>
                      <a:pt x="191" y="57"/>
                    </a:lnTo>
                    <a:lnTo>
                      <a:pt x="181" y="62"/>
                    </a:lnTo>
                    <a:lnTo>
                      <a:pt x="171" y="66"/>
                    </a:lnTo>
                    <a:lnTo>
                      <a:pt x="160" y="69"/>
                    </a:lnTo>
                    <a:lnTo>
                      <a:pt x="149" y="71"/>
                    </a:lnTo>
                    <a:lnTo>
                      <a:pt x="138" y="73"/>
                    </a:lnTo>
                    <a:lnTo>
                      <a:pt x="127" y="73"/>
                    </a:lnTo>
                    <a:lnTo>
                      <a:pt x="118" y="73"/>
                    </a:lnTo>
                    <a:lnTo>
                      <a:pt x="108" y="72"/>
                    </a:lnTo>
                    <a:lnTo>
                      <a:pt x="99" y="71"/>
                    </a:lnTo>
                    <a:lnTo>
                      <a:pt x="89" y="68"/>
                    </a:lnTo>
                    <a:lnTo>
                      <a:pt x="80" y="65"/>
                    </a:lnTo>
                    <a:lnTo>
                      <a:pt x="71" y="62"/>
                    </a:lnTo>
                    <a:lnTo>
                      <a:pt x="63" y="57"/>
                    </a:lnTo>
                    <a:lnTo>
                      <a:pt x="55" y="54"/>
                    </a:lnTo>
                    <a:lnTo>
                      <a:pt x="39" y="43"/>
                    </a:lnTo>
                    <a:lnTo>
                      <a:pt x="25" y="30"/>
                    </a:lnTo>
                    <a:lnTo>
                      <a:pt x="12" y="17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5" y="14"/>
                    </a:lnTo>
                    <a:lnTo>
                      <a:pt x="7" y="19"/>
                    </a:lnTo>
                    <a:lnTo>
                      <a:pt x="9" y="24"/>
                    </a:lnTo>
                    <a:lnTo>
                      <a:pt x="12" y="27"/>
                    </a:lnTo>
                    <a:lnTo>
                      <a:pt x="14" y="32"/>
                    </a:lnTo>
                    <a:lnTo>
                      <a:pt x="17" y="36"/>
                    </a:lnTo>
                    <a:close/>
                  </a:path>
                </a:pathLst>
              </a:custGeom>
              <a:solidFill>
                <a:srgbClr val="F1A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" name="Freeform 181"/>
              <p:cNvSpPr>
                <a:spLocks/>
              </p:cNvSpPr>
              <p:nvPr/>
            </p:nvSpPr>
            <p:spPr bwMode="auto">
              <a:xfrm>
                <a:off x="1135" y="2677"/>
                <a:ext cx="45" cy="15"/>
              </a:xfrm>
              <a:custGeom>
                <a:avLst/>
                <a:gdLst>
                  <a:gd name="T0" fmla="*/ 12 w 224"/>
                  <a:gd name="T1" fmla="*/ 35 h 95"/>
                  <a:gd name="T2" fmla="*/ 24 w 224"/>
                  <a:gd name="T3" fmla="*/ 48 h 95"/>
                  <a:gd name="T4" fmla="*/ 37 w 224"/>
                  <a:gd name="T5" fmla="*/ 60 h 95"/>
                  <a:gd name="T6" fmla="*/ 50 w 224"/>
                  <a:gd name="T7" fmla="*/ 71 h 95"/>
                  <a:gd name="T8" fmla="*/ 65 w 224"/>
                  <a:gd name="T9" fmla="*/ 79 h 95"/>
                  <a:gd name="T10" fmla="*/ 81 w 224"/>
                  <a:gd name="T11" fmla="*/ 86 h 95"/>
                  <a:gd name="T12" fmla="*/ 97 w 224"/>
                  <a:gd name="T13" fmla="*/ 91 h 95"/>
                  <a:gd name="T14" fmla="*/ 115 w 224"/>
                  <a:gd name="T15" fmla="*/ 95 h 95"/>
                  <a:gd name="T16" fmla="*/ 132 w 224"/>
                  <a:gd name="T17" fmla="*/ 95 h 95"/>
                  <a:gd name="T18" fmla="*/ 142 w 224"/>
                  <a:gd name="T19" fmla="*/ 95 h 95"/>
                  <a:gd name="T20" fmla="*/ 151 w 224"/>
                  <a:gd name="T21" fmla="*/ 94 h 95"/>
                  <a:gd name="T22" fmla="*/ 160 w 224"/>
                  <a:gd name="T23" fmla="*/ 92 h 95"/>
                  <a:gd name="T24" fmla="*/ 169 w 224"/>
                  <a:gd name="T25" fmla="*/ 90 h 95"/>
                  <a:gd name="T26" fmla="*/ 178 w 224"/>
                  <a:gd name="T27" fmla="*/ 88 h 95"/>
                  <a:gd name="T28" fmla="*/ 187 w 224"/>
                  <a:gd name="T29" fmla="*/ 84 h 95"/>
                  <a:gd name="T30" fmla="*/ 195 w 224"/>
                  <a:gd name="T31" fmla="*/ 80 h 95"/>
                  <a:gd name="T32" fmla="*/ 203 w 224"/>
                  <a:gd name="T33" fmla="*/ 77 h 95"/>
                  <a:gd name="T34" fmla="*/ 206 w 224"/>
                  <a:gd name="T35" fmla="*/ 73 h 95"/>
                  <a:gd name="T36" fmla="*/ 209 w 224"/>
                  <a:gd name="T37" fmla="*/ 70 h 95"/>
                  <a:gd name="T38" fmla="*/ 212 w 224"/>
                  <a:gd name="T39" fmla="*/ 67 h 95"/>
                  <a:gd name="T40" fmla="*/ 214 w 224"/>
                  <a:gd name="T41" fmla="*/ 64 h 95"/>
                  <a:gd name="T42" fmla="*/ 217 w 224"/>
                  <a:gd name="T43" fmla="*/ 60 h 95"/>
                  <a:gd name="T44" fmla="*/ 219 w 224"/>
                  <a:gd name="T45" fmla="*/ 56 h 95"/>
                  <a:gd name="T46" fmla="*/ 222 w 224"/>
                  <a:gd name="T47" fmla="*/ 53 h 95"/>
                  <a:gd name="T48" fmla="*/ 224 w 224"/>
                  <a:gd name="T49" fmla="*/ 49 h 95"/>
                  <a:gd name="T50" fmla="*/ 214 w 224"/>
                  <a:gd name="T51" fmla="*/ 56 h 95"/>
                  <a:gd name="T52" fmla="*/ 204 w 224"/>
                  <a:gd name="T53" fmla="*/ 64 h 95"/>
                  <a:gd name="T54" fmla="*/ 193 w 224"/>
                  <a:gd name="T55" fmla="*/ 70 h 95"/>
                  <a:gd name="T56" fmla="*/ 181 w 224"/>
                  <a:gd name="T57" fmla="*/ 76 h 95"/>
                  <a:gd name="T58" fmla="*/ 170 w 224"/>
                  <a:gd name="T59" fmla="*/ 79 h 95"/>
                  <a:gd name="T60" fmla="*/ 157 w 224"/>
                  <a:gd name="T61" fmla="*/ 82 h 95"/>
                  <a:gd name="T62" fmla="*/ 145 w 224"/>
                  <a:gd name="T63" fmla="*/ 84 h 95"/>
                  <a:gd name="T64" fmla="*/ 132 w 224"/>
                  <a:gd name="T65" fmla="*/ 84 h 95"/>
                  <a:gd name="T66" fmla="*/ 122 w 224"/>
                  <a:gd name="T67" fmla="*/ 84 h 95"/>
                  <a:gd name="T68" fmla="*/ 112 w 224"/>
                  <a:gd name="T69" fmla="*/ 83 h 95"/>
                  <a:gd name="T70" fmla="*/ 101 w 224"/>
                  <a:gd name="T71" fmla="*/ 82 h 95"/>
                  <a:gd name="T72" fmla="*/ 92 w 224"/>
                  <a:gd name="T73" fmla="*/ 78 h 95"/>
                  <a:gd name="T74" fmla="*/ 82 w 224"/>
                  <a:gd name="T75" fmla="*/ 76 h 95"/>
                  <a:gd name="T76" fmla="*/ 73 w 224"/>
                  <a:gd name="T77" fmla="*/ 71 h 95"/>
                  <a:gd name="T78" fmla="*/ 64 w 224"/>
                  <a:gd name="T79" fmla="*/ 67 h 95"/>
                  <a:gd name="T80" fmla="*/ 56 w 224"/>
                  <a:gd name="T81" fmla="*/ 61 h 95"/>
                  <a:gd name="T82" fmla="*/ 47 w 224"/>
                  <a:gd name="T83" fmla="*/ 55 h 95"/>
                  <a:gd name="T84" fmla="*/ 40 w 224"/>
                  <a:gd name="T85" fmla="*/ 49 h 95"/>
                  <a:gd name="T86" fmla="*/ 32 w 224"/>
                  <a:gd name="T87" fmla="*/ 42 h 95"/>
                  <a:gd name="T88" fmla="*/ 25 w 224"/>
                  <a:gd name="T89" fmla="*/ 35 h 95"/>
                  <a:gd name="T90" fmla="*/ 18 w 224"/>
                  <a:gd name="T91" fmla="*/ 28 h 95"/>
                  <a:gd name="T92" fmla="*/ 12 w 224"/>
                  <a:gd name="T93" fmla="*/ 19 h 95"/>
                  <a:gd name="T94" fmla="*/ 6 w 224"/>
                  <a:gd name="T95" fmla="*/ 10 h 95"/>
                  <a:gd name="T96" fmla="*/ 0 w 224"/>
                  <a:gd name="T97" fmla="*/ 0 h 95"/>
                  <a:gd name="T98" fmla="*/ 1 w 224"/>
                  <a:gd name="T99" fmla="*/ 5 h 95"/>
                  <a:gd name="T100" fmla="*/ 2 w 224"/>
                  <a:gd name="T101" fmla="*/ 10 h 95"/>
                  <a:gd name="T102" fmla="*/ 4 w 224"/>
                  <a:gd name="T103" fmla="*/ 13 h 95"/>
                  <a:gd name="T104" fmla="*/ 5 w 224"/>
                  <a:gd name="T105" fmla="*/ 18 h 95"/>
                  <a:gd name="T106" fmla="*/ 7 w 224"/>
                  <a:gd name="T107" fmla="*/ 23 h 95"/>
                  <a:gd name="T108" fmla="*/ 8 w 224"/>
                  <a:gd name="T109" fmla="*/ 26 h 95"/>
                  <a:gd name="T110" fmla="*/ 10 w 224"/>
                  <a:gd name="T111" fmla="*/ 30 h 95"/>
                  <a:gd name="T112" fmla="*/ 12 w 224"/>
                  <a:gd name="T113" fmla="*/ 3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4" h="95">
                    <a:moveTo>
                      <a:pt x="12" y="35"/>
                    </a:moveTo>
                    <a:lnTo>
                      <a:pt x="24" y="48"/>
                    </a:lnTo>
                    <a:lnTo>
                      <a:pt x="37" y="60"/>
                    </a:lnTo>
                    <a:lnTo>
                      <a:pt x="50" y="71"/>
                    </a:lnTo>
                    <a:lnTo>
                      <a:pt x="65" y="79"/>
                    </a:lnTo>
                    <a:lnTo>
                      <a:pt x="81" y="86"/>
                    </a:lnTo>
                    <a:lnTo>
                      <a:pt x="97" y="91"/>
                    </a:lnTo>
                    <a:lnTo>
                      <a:pt x="115" y="95"/>
                    </a:lnTo>
                    <a:lnTo>
                      <a:pt x="132" y="95"/>
                    </a:lnTo>
                    <a:lnTo>
                      <a:pt x="142" y="95"/>
                    </a:lnTo>
                    <a:lnTo>
                      <a:pt x="151" y="94"/>
                    </a:lnTo>
                    <a:lnTo>
                      <a:pt x="160" y="92"/>
                    </a:lnTo>
                    <a:lnTo>
                      <a:pt x="169" y="90"/>
                    </a:lnTo>
                    <a:lnTo>
                      <a:pt x="178" y="88"/>
                    </a:lnTo>
                    <a:lnTo>
                      <a:pt x="187" y="84"/>
                    </a:lnTo>
                    <a:lnTo>
                      <a:pt x="195" y="80"/>
                    </a:lnTo>
                    <a:lnTo>
                      <a:pt x="203" y="77"/>
                    </a:lnTo>
                    <a:lnTo>
                      <a:pt x="206" y="73"/>
                    </a:lnTo>
                    <a:lnTo>
                      <a:pt x="209" y="70"/>
                    </a:lnTo>
                    <a:lnTo>
                      <a:pt x="212" y="67"/>
                    </a:lnTo>
                    <a:lnTo>
                      <a:pt x="214" y="64"/>
                    </a:lnTo>
                    <a:lnTo>
                      <a:pt x="217" y="60"/>
                    </a:lnTo>
                    <a:lnTo>
                      <a:pt x="219" y="56"/>
                    </a:lnTo>
                    <a:lnTo>
                      <a:pt x="222" y="53"/>
                    </a:lnTo>
                    <a:lnTo>
                      <a:pt x="224" y="49"/>
                    </a:lnTo>
                    <a:lnTo>
                      <a:pt x="214" y="56"/>
                    </a:lnTo>
                    <a:lnTo>
                      <a:pt x="204" y="64"/>
                    </a:lnTo>
                    <a:lnTo>
                      <a:pt x="193" y="70"/>
                    </a:lnTo>
                    <a:lnTo>
                      <a:pt x="181" y="76"/>
                    </a:lnTo>
                    <a:lnTo>
                      <a:pt x="170" y="79"/>
                    </a:lnTo>
                    <a:lnTo>
                      <a:pt x="157" y="82"/>
                    </a:lnTo>
                    <a:lnTo>
                      <a:pt x="145" y="84"/>
                    </a:lnTo>
                    <a:lnTo>
                      <a:pt x="132" y="84"/>
                    </a:lnTo>
                    <a:lnTo>
                      <a:pt x="122" y="84"/>
                    </a:lnTo>
                    <a:lnTo>
                      <a:pt x="112" y="83"/>
                    </a:lnTo>
                    <a:lnTo>
                      <a:pt x="101" y="82"/>
                    </a:lnTo>
                    <a:lnTo>
                      <a:pt x="92" y="78"/>
                    </a:lnTo>
                    <a:lnTo>
                      <a:pt x="82" y="76"/>
                    </a:lnTo>
                    <a:lnTo>
                      <a:pt x="73" y="71"/>
                    </a:lnTo>
                    <a:lnTo>
                      <a:pt x="64" y="67"/>
                    </a:lnTo>
                    <a:lnTo>
                      <a:pt x="56" y="61"/>
                    </a:lnTo>
                    <a:lnTo>
                      <a:pt x="47" y="55"/>
                    </a:lnTo>
                    <a:lnTo>
                      <a:pt x="40" y="49"/>
                    </a:lnTo>
                    <a:lnTo>
                      <a:pt x="32" y="42"/>
                    </a:lnTo>
                    <a:lnTo>
                      <a:pt x="25" y="35"/>
                    </a:lnTo>
                    <a:lnTo>
                      <a:pt x="18" y="28"/>
                    </a:lnTo>
                    <a:lnTo>
                      <a:pt x="12" y="19"/>
                    </a:lnTo>
                    <a:lnTo>
                      <a:pt x="6" y="10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10"/>
                    </a:lnTo>
                    <a:lnTo>
                      <a:pt x="4" y="13"/>
                    </a:lnTo>
                    <a:lnTo>
                      <a:pt x="5" y="18"/>
                    </a:lnTo>
                    <a:lnTo>
                      <a:pt x="7" y="23"/>
                    </a:lnTo>
                    <a:lnTo>
                      <a:pt x="8" y="26"/>
                    </a:lnTo>
                    <a:lnTo>
                      <a:pt x="10" y="30"/>
                    </a:lnTo>
                    <a:lnTo>
                      <a:pt x="12" y="35"/>
                    </a:lnTo>
                    <a:close/>
                  </a:path>
                </a:pathLst>
              </a:custGeom>
              <a:solidFill>
                <a:srgbClr val="F2AF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2" name="Freeform 182"/>
              <p:cNvSpPr>
                <a:spLocks/>
              </p:cNvSpPr>
              <p:nvPr/>
            </p:nvSpPr>
            <p:spPr bwMode="auto">
              <a:xfrm>
                <a:off x="1135" y="2674"/>
                <a:ext cx="47" cy="18"/>
              </a:xfrm>
              <a:custGeom>
                <a:avLst/>
                <a:gdLst>
                  <a:gd name="T0" fmla="*/ 20 w 235"/>
                  <a:gd name="T1" fmla="*/ 50 h 106"/>
                  <a:gd name="T2" fmla="*/ 47 w 235"/>
                  <a:gd name="T3" fmla="*/ 76 h 106"/>
                  <a:gd name="T4" fmla="*/ 71 w 235"/>
                  <a:gd name="T5" fmla="*/ 90 h 106"/>
                  <a:gd name="T6" fmla="*/ 88 w 235"/>
                  <a:gd name="T7" fmla="*/ 98 h 106"/>
                  <a:gd name="T8" fmla="*/ 107 w 235"/>
                  <a:gd name="T9" fmla="*/ 104 h 106"/>
                  <a:gd name="T10" fmla="*/ 126 w 235"/>
                  <a:gd name="T11" fmla="*/ 106 h 106"/>
                  <a:gd name="T12" fmla="*/ 146 w 235"/>
                  <a:gd name="T13" fmla="*/ 106 h 106"/>
                  <a:gd name="T14" fmla="*/ 168 w 235"/>
                  <a:gd name="T15" fmla="*/ 102 h 106"/>
                  <a:gd name="T16" fmla="*/ 189 w 235"/>
                  <a:gd name="T17" fmla="*/ 95 h 106"/>
                  <a:gd name="T18" fmla="*/ 209 w 235"/>
                  <a:gd name="T19" fmla="*/ 84 h 106"/>
                  <a:gd name="T20" fmla="*/ 220 w 235"/>
                  <a:gd name="T21" fmla="*/ 76 h 106"/>
                  <a:gd name="T22" fmla="*/ 224 w 235"/>
                  <a:gd name="T23" fmla="*/ 70 h 106"/>
                  <a:gd name="T24" fmla="*/ 228 w 235"/>
                  <a:gd name="T25" fmla="*/ 63 h 106"/>
                  <a:gd name="T26" fmla="*/ 233 w 235"/>
                  <a:gd name="T27" fmla="*/ 57 h 106"/>
                  <a:gd name="T28" fmla="*/ 235 w 235"/>
                  <a:gd name="T29" fmla="*/ 53 h 106"/>
                  <a:gd name="T30" fmla="*/ 235 w 235"/>
                  <a:gd name="T31" fmla="*/ 52 h 106"/>
                  <a:gd name="T32" fmla="*/ 235 w 235"/>
                  <a:gd name="T33" fmla="*/ 52 h 106"/>
                  <a:gd name="T34" fmla="*/ 235 w 235"/>
                  <a:gd name="T35" fmla="*/ 52 h 106"/>
                  <a:gd name="T36" fmla="*/ 224 w 235"/>
                  <a:gd name="T37" fmla="*/ 62 h 106"/>
                  <a:gd name="T38" fmla="*/ 201 w 235"/>
                  <a:gd name="T39" fmla="*/ 77 h 106"/>
                  <a:gd name="T40" fmla="*/ 176 w 235"/>
                  <a:gd name="T41" fmla="*/ 88 h 106"/>
                  <a:gd name="T42" fmla="*/ 149 w 235"/>
                  <a:gd name="T43" fmla="*/ 94 h 106"/>
                  <a:gd name="T44" fmla="*/ 124 w 235"/>
                  <a:gd name="T45" fmla="*/ 95 h 106"/>
                  <a:gd name="T46" fmla="*/ 103 w 235"/>
                  <a:gd name="T47" fmla="*/ 92 h 106"/>
                  <a:gd name="T48" fmla="*/ 83 w 235"/>
                  <a:gd name="T49" fmla="*/ 84 h 106"/>
                  <a:gd name="T50" fmla="*/ 64 w 235"/>
                  <a:gd name="T51" fmla="*/ 75 h 106"/>
                  <a:gd name="T52" fmla="*/ 47 w 235"/>
                  <a:gd name="T53" fmla="*/ 63 h 106"/>
                  <a:gd name="T54" fmla="*/ 31 w 235"/>
                  <a:gd name="T55" fmla="*/ 47 h 106"/>
                  <a:gd name="T56" fmla="*/ 17 w 235"/>
                  <a:gd name="T57" fmla="*/ 30 h 106"/>
                  <a:gd name="T58" fmla="*/ 6 w 235"/>
                  <a:gd name="T59" fmla="*/ 11 h 106"/>
                  <a:gd name="T60" fmla="*/ 1 w 235"/>
                  <a:gd name="T61" fmla="*/ 5 h 106"/>
                  <a:gd name="T62" fmla="*/ 2 w 235"/>
                  <a:gd name="T63" fmla="*/ 14 h 106"/>
                  <a:gd name="T64" fmla="*/ 4 w 235"/>
                  <a:gd name="T65" fmla="*/ 21 h 106"/>
                  <a:gd name="T66" fmla="*/ 7 w 235"/>
                  <a:gd name="T67" fmla="*/ 2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5" h="106">
                    <a:moveTo>
                      <a:pt x="8" y="33"/>
                    </a:moveTo>
                    <a:lnTo>
                      <a:pt x="20" y="50"/>
                    </a:lnTo>
                    <a:lnTo>
                      <a:pt x="33" y="63"/>
                    </a:lnTo>
                    <a:lnTo>
                      <a:pt x="47" y="76"/>
                    </a:lnTo>
                    <a:lnTo>
                      <a:pt x="63" y="87"/>
                    </a:lnTo>
                    <a:lnTo>
                      <a:pt x="71" y="90"/>
                    </a:lnTo>
                    <a:lnTo>
                      <a:pt x="79" y="95"/>
                    </a:lnTo>
                    <a:lnTo>
                      <a:pt x="88" y="98"/>
                    </a:lnTo>
                    <a:lnTo>
                      <a:pt x="97" y="101"/>
                    </a:lnTo>
                    <a:lnTo>
                      <a:pt x="107" y="104"/>
                    </a:lnTo>
                    <a:lnTo>
                      <a:pt x="116" y="105"/>
                    </a:lnTo>
                    <a:lnTo>
                      <a:pt x="126" y="106"/>
                    </a:lnTo>
                    <a:lnTo>
                      <a:pt x="135" y="106"/>
                    </a:lnTo>
                    <a:lnTo>
                      <a:pt x="146" y="106"/>
                    </a:lnTo>
                    <a:lnTo>
                      <a:pt x="157" y="104"/>
                    </a:lnTo>
                    <a:lnTo>
                      <a:pt x="168" y="102"/>
                    </a:lnTo>
                    <a:lnTo>
                      <a:pt x="179" y="99"/>
                    </a:lnTo>
                    <a:lnTo>
                      <a:pt x="189" y="95"/>
                    </a:lnTo>
                    <a:lnTo>
                      <a:pt x="199" y="90"/>
                    </a:lnTo>
                    <a:lnTo>
                      <a:pt x="209" y="84"/>
                    </a:lnTo>
                    <a:lnTo>
                      <a:pt x="218" y="78"/>
                    </a:lnTo>
                    <a:lnTo>
                      <a:pt x="220" y="76"/>
                    </a:lnTo>
                    <a:lnTo>
                      <a:pt x="222" y="72"/>
                    </a:lnTo>
                    <a:lnTo>
                      <a:pt x="224" y="70"/>
                    </a:lnTo>
                    <a:lnTo>
                      <a:pt x="226" y="66"/>
                    </a:lnTo>
                    <a:lnTo>
                      <a:pt x="228" y="63"/>
                    </a:lnTo>
                    <a:lnTo>
                      <a:pt x="231" y="59"/>
                    </a:lnTo>
                    <a:lnTo>
                      <a:pt x="233" y="57"/>
                    </a:lnTo>
                    <a:lnTo>
                      <a:pt x="235" y="53"/>
                    </a:lnTo>
                    <a:lnTo>
                      <a:pt x="235" y="53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1"/>
                    </a:lnTo>
                    <a:lnTo>
                      <a:pt x="224" y="62"/>
                    </a:lnTo>
                    <a:lnTo>
                      <a:pt x="213" y="70"/>
                    </a:lnTo>
                    <a:lnTo>
                      <a:pt x="201" y="77"/>
                    </a:lnTo>
                    <a:lnTo>
                      <a:pt x="189" y="83"/>
                    </a:lnTo>
                    <a:lnTo>
                      <a:pt x="176" y="88"/>
                    </a:lnTo>
                    <a:lnTo>
                      <a:pt x="163" y="92"/>
                    </a:lnTo>
                    <a:lnTo>
                      <a:pt x="149" y="94"/>
                    </a:lnTo>
                    <a:lnTo>
                      <a:pt x="135" y="95"/>
                    </a:lnTo>
                    <a:lnTo>
                      <a:pt x="124" y="95"/>
                    </a:lnTo>
                    <a:lnTo>
                      <a:pt x="114" y="94"/>
                    </a:lnTo>
                    <a:lnTo>
                      <a:pt x="103" y="92"/>
                    </a:lnTo>
                    <a:lnTo>
                      <a:pt x="93" y="88"/>
                    </a:lnTo>
                    <a:lnTo>
                      <a:pt x="83" y="84"/>
                    </a:lnTo>
                    <a:lnTo>
                      <a:pt x="73" y="80"/>
                    </a:lnTo>
                    <a:lnTo>
                      <a:pt x="64" y="75"/>
                    </a:lnTo>
                    <a:lnTo>
                      <a:pt x="55" y="69"/>
                    </a:lnTo>
                    <a:lnTo>
                      <a:pt x="47" y="63"/>
                    </a:lnTo>
                    <a:lnTo>
                      <a:pt x="39" y="56"/>
                    </a:lnTo>
                    <a:lnTo>
                      <a:pt x="31" y="47"/>
                    </a:lnTo>
                    <a:lnTo>
                      <a:pt x="24" y="39"/>
                    </a:lnTo>
                    <a:lnTo>
                      <a:pt x="17" y="30"/>
                    </a:lnTo>
                    <a:lnTo>
                      <a:pt x="11" y="21"/>
                    </a:lnTo>
                    <a:lnTo>
                      <a:pt x="6" y="11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9"/>
                    </a:lnTo>
                    <a:lnTo>
                      <a:pt x="2" y="14"/>
                    </a:lnTo>
                    <a:lnTo>
                      <a:pt x="3" y="17"/>
                    </a:lnTo>
                    <a:lnTo>
                      <a:pt x="4" y="21"/>
                    </a:lnTo>
                    <a:lnTo>
                      <a:pt x="5" y="26"/>
                    </a:lnTo>
                    <a:lnTo>
                      <a:pt x="7" y="29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F2B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3" name="Freeform 183"/>
              <p:cNvSpPr>
                <a:spLocks/>
              </p:cNvSpPr>
              <p:nvPr/>
            </p:nvSpPr>
            <p:spPr bwMode="auto">
              <a:xfrm>
                <a:off x="1134" y="2672"/>
                <a:ext cx="49" cy="19"/>
              </a:xfrm>
              <a:custGeom>
                <a:avLst/>
                <a:gdLst>
                  <a:gd name="T0" fmla="*/ 10 w 242"/>
                  <a:gd name="T1" fmla="*/ 40 h 114"/>
                  <a:gd name="T2" fmla="*/ 22 w 242"/>
                  <a:gd name="T3" fmla="*/ 58 h 114"/>
                  <a:gd name="T4" fmla="*/ 36 w 242"/>
                  <a:gd name="T5" fmla="*/ 72 h 114"/>
                  <a:gd name="T6" fmla="*/ 51 w 242"/>
                  <a:gd name="T7" fmla="*/ 85 h 114"/>
                  <a:gd name="T8" fmla="*/ 68 w 242"/>
                  <a:gd name="T9" fmla="*/ 97 h 114"/>
                  <a:gd name="T10" fmla="*/ 86 w 242"/>
                  <a:gd name="T11" fmla="*/ 106 h 114"/>
                  <a:gd name="T12" fmla="*/ 105 w 242"/>
                  <a:gd name="T13" fmla="*/ 112 h 114"/>
                  <a:gd name="T14" fmla="*/ 126 w 242"/>
                  <a:gd name="T15" fmla="*/ 114 h 114"/>
                  <a:gd name="T16" fmla="*/ 149 w 242"/>
                  <a:gd name="T17" fmla="*/ 114 h 114"/>
                  <a:gd name="T18" fmla="*/ 174 w 242"/>
                  <a:gd name="T19" fmla="*/ 109 h 114"/>
                  <a:gd name="T20" fmla="*/ 197 w 242"/>
                  <a:gd name="T21" fmla="*/ 100 h 114"/>
                  <a:gd name="T22" fmla="*/ 218 w 242"/>
                  <a:gd name="T23" fmla="*/ 86 h 114"/>
                  <a:gd name="T24" fmla="*/ 229 w 242"/>
                  <a:gd name="T25" fmla="*/ 78 h 114"/>
                  <a:gd name="T26" fmla="*/ 232 w 242"/>
                  <a:gd name="T27" fmla="*/ 74 h 114"/>
                  <a:gd name="T28" fmla="*/ 233 w 242"/>
                  <a:gd name="T29" fmla="*/ 72 h 114"/>
                  <a:gd name="T30" fmla="*/ 235 w 242"/>
                  <a:gd name="T31" fmla="*/ 68 h 114"/>
                  <a:gd name="T32" fmla="*/ 237 w 242"/>
                  <a:gd name="T33" fmla="*/ 65 h 114"/>
                  <a:gd name="T34" fmla="*/ 238 w 242"/>
                  <a:gd name="T35" fmla="*/ 61 h 114"/>
                  <a:gd name="T36" fmla="*/ 240 w 242"/>
                  <a:gd name="T37" fmla="*/ 58 h 114"/>
                  <a:gd name="T38" fmla="*/ 241 w 242"/>
                  <a:gd name="T39" fmla="*/ 54 h 114"/>
                  <a:gd name="T40" fmla="*/ 230 w 242"/>
                  <a:gd name="T41" fmla="*/ 64 h 114"/>
                  <a:gd name="T42" fmla="*/ 207 w 242"/>
                  <a:gd name="T43" fmla="*/ 83 h 114"/>
                  <a:gd name="T44" fmla="*/ 180 w 242"/>
                  <a:gd name="T45" fmla="*/ 96 h 114"/>
                  <a:gd name="T46" fmla="*/ 151 w 242"/>
                  <a:gd name="T47" fmla="*/ 103 h 114"/>
                  <a:gd name="T48" fmla="*/ 125 w 242"/>
                  <a:gd name="T49" fmla="*/ 103 h 114"/>
                  <a:gd name="T50" fmla="*/ 102 w 242"/>
                  <a:gd name="T51" fmla="*/ 100 h 114"/>
                  <a:gd name="T52" fmla="*/ 82 w 242"/>
                  <a:gd name="T53" fmla="*/ 92 h 114"/>
                  <a:gd name="T54" fmla="*/ 63 w 242"/>
                  <a:gd name="T55" fmla="*/ 82 h 114"/>
                  <a:gd name="T56" fmla="*/ 45 w 242"/>
                  <a:gd name="T57" fmla="*/ 67 h 114"/>
                  <a:gd name="T58" fmla="*/ 30 w 242"/>
                  <a:gd name="T59" fmla="*/ 52 h 114"/>
                  <a:gd name="T60" fmla="*/ 16 w 242"/>
                  <a:gd name="T61" fmla="*/ 32 h 114"/>
                  <a:gd name="T62" fmla="*/ 5 w 242"/>
                  <a:gd name="T63" fmla="*/ 11 h 114"/>
                  <a:gd name="T64" fmla="*/ 0 w 242"/>
                  <a:gd name="T65" fmla="*/ 4 h 114"/>
                  <a:gd name="T66" fmla="*/ 1 w 242"/>
                  <a:gd name="T67" fmla="*/ 11 h 114"/>
                  <a:gd name="T68" fmla="*/ 2 w 242"/>
                  <a:gd name="T69" fmla="*/ 19 h 114"/>
                  <a:gd name="T70" fmla="*/ 3 w 242"/>
                  <a:gd name="T71" fmla="*/ 2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2" h="114">
                    <a:moveTo>
                      <a:pt x="4" y="30"/>
                    </a:moveTo>
                    <a:lnTo>
                      <a:pt x="10" y="40"/>
                    </a:lnTo>
                    <a:lnTo>
                      <a:pt x="16" y="49"/>
                    </a:lnTo>
                    <a:lnTo>
                      <a:pt x="22" y="58"/>
                    </a:lnTo>
                    <a:lnTo>
                      <a:pt x="29" y="65"/>
                    </a:lnTo>
                    <a:lnTo>
                      <a:pt x="36" y="72"/>
                    </a:lnTo>
                    <a:lnTo>
                      <a:pt x="44" y="79"/>
                    </a:lnTo>
                    <a:lnTo>
                      <a:pt x="51" y="85"/>
                    </a:lnTo>
                    <a:lnTo>
                      <a:pt x="60" y="91"/>
                    </a:lnTo>
                    <a:lnTo>
                      <a:pt x="68" y="97"/>
                    </a:lnTo>
                    <a:lnTo>
                      <a:pt x="77" y="101"/>
                    </a:lnTo>
                    <a:lnTo>
                      <a:pt x="86" y="106"/>
                    </a:lnTo>
                    <a:lnTo>
                      <a:pt x="96" y="108"/>
                    </a:lnTo>
                    <a:lnTo>
                      <a:pt x="105" y="112"/>
                    </a:lnTo>
                    <a:lnTo>
                      <a:pt x="116" y="113"/>
                    </a:lnTo>
                    <a:lnTo>
                      <a:pt x="126" y="114"/>
                    </a:lnTo>
                    <a:lnTo>
                      <a:pt x="136" y="114"/>
                    </a:lnTo>
                    <a:lnTo>
                      <a:pt x="149" y="114"/>
                    </a:lnTo>
                    <a:lnTo>
                      <a:pt x="161" y="112"/>
                    </a:lnTo>
                    <a:lnTo>
                      <a:pt x="174" y="109"/>
                    </a:lnTo>
                    <a:lnTo>
                      <a:pt x="185" y="106"/>
                    </a:lnTo>
                    <a:lnTo>
                      <a:pt x="197" y="100"/>
                    </a:lnTo>
                    <a:lnTo>
                      <a:pt x="208" y="94"/>
                    </a:lnTo>
                    <a:lnTo>
                      <a:pt x="218" y="86"/>
                    </a:lnTo>
                    <a:lnTo>
                      <a:pt x="228" y="79"/>
                    </a:lnTo>
                    <a:lnTo>
                      <a:pt x="229" y="78"/>
                    </a:lnTo>
                    <a:lnTo>
                      <a:pt x="230" y="76"/>
                    </a:lnTo>
                    <a:lnTo>
                      <a:pt x="232" y="74"/>
                    </a:lnTo>
                    <a:lnTo>
                      <a:pt x="232" y="73"/>
                    </a:lnTo>
                    <a:lnTo>
                      <a:pt x="233" y="72"/>
                    </a:lnTo>
                    <a:lnTo>
                      <a:pt x="234" y="70"/>
                    </a:lnTo>
                    <a:lnTo>
                      <a:pt x="235" y="68"/>
                    </a:lnTo>
                    <a:lnTo>
                      <a:pt x="236" y="67"/>
                    </a:lnTo>
                    <a:lnTo>
                      <a:pt x="237" y="65"/>
                    </a:lnTo>
                    <a:lnTo>
                      <a:pt x="237" y="64"/>
                    </a:lnTo>
                    <a:lnTo>
                      <a:pt x="238" y="61"/>
                    </a:lnTo>
                    <a:lnTo>
                      <a:pt x="239" y="59"/>
                    </a:lnTo>
                    <a:lnTo>
                      <a:pt x="240" y="58"/>
                    </a:lnTo>
                    <a:lnTo>
                      <a:pt x="241" y="55"/>
                    </a:lnTo>
                    <a:lnTo>
                      <a:pt x="241" y="54"/>
                    </a:lnTo>
                    <a:lnTo>
                      <a:pt x="242" y="52"/>
                    </a:lnTo>
                    <a:lnTo>
                      <a:pt x="230" y="64"/>
                    </a:lnTo>
                    <a:lnTo>
                      <a:pt x="219" y="73"/>
                    </a:lnTo>
                    <a:lnTo>
                      <a:pt x="207" y="83"/>
                    </a:lnTo>
                    <a:lnTo>
                      <a:pt x="194" y="90"/>
                    </a:lnTo>
                    <a:lnTo>
                      <a:pt x="180" y="96"/>
                    </a:lnTo>
                    <a:lnTo>
                      <a:pt x="166" y="100"/>
                    </a:lnTo>
                    <a:lnTo>
                      <a:pt x="151" y="103"/>
                    </a:lnTo>
                    <a:lnTo>
                      <a:pt x="136" y="103"/>
                    </a:lnTo>
                    <a:lnTo>
                      <a:pt x="125" y="103"/>
                    </a:lnTo>
                    <a:lnTo>
                      <a:pt x="114" y="102"/>
                    </a:lnTo>
                    <a:lnTo>
                      <a:pt x="102" y="100"/>
                    </a:lnTo>
                    <a:lnTo>
                      <a:pt x="92" y="96"/>
                    </a:lnTo>
                    <a:lnTo>
                      <a:pt x="82" y="92"/>
                    </a:lnTo>
                    <a:lnTo>
                      <a:pt x="72" y="88"/>
                    </a:lnTo>
                    <a:lnTo>
                      <a:pt x="63" y="82"/>
                    </a:lnTo>
                    <a:lnTo>
                      <a:pt x="54" y="74"/>
                    </a:lnTo>
                    <a:lnTo>
                      <a:pt x="45" y="67"/>
                    </a:lnTo>
                    <a:lnTo>
                      <a:pt x="37" y="60"/>
                    </a:lnTo>
                    <a:lnTo>
                      <a:pt x="30" y="52"/>
                    </a:lnTo>
                    <a:lnTo>
                      <a:pt x="23" y="42"/>
                    </a:lnTo>
                    <a:lnTo>
                      <a:pt x="16" y="32"/>
                    </a:lnTo>
                    <a:lnTo>
                      <a:pt x="10" y="22"/>
                    </a:lnTo>
                    <a:lnTo>
                      <a:pt x="5" y="11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1" y="11"/>
                    </a:lnTo>
                    <a:lnTo>
                      <a:pt x="1" y="16"/>
                    </a:lnTo>
                    <a:lnTo>
                      <a:pt x="2" y="19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F2B4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" name="Freeform 184"/>
              <p:cNvSpPr>
                <a:spLocks/>
              </p:cNvSpPr>
              <p:nvPr/>
            </p:nvSpPr>
            <p:spPr bwMode="auto">
              <a:xfrm>
                <a:off x="1134" y="2669"/>
                <a:ext cx="50" cy="21"/>
              </a:xfrm>
              <a:custGeom>
                <a:avLst/>
                <a:gdLst>
                  <a:gd name="T0" fmla="*/ 7 w 246"/>
                  <a:gd name="T1" fmla="*/ 39 h 123"/>
                  <a:gd name="T2" fmla="*/ 18 w 246"/>
                  <a:gd name="T3" fmla="*/ 58 h 123"/>
                  <a:gd name="T4" fmla="*/ 32 w 246"/>
                  <a:gd name="T5" fmla="*/ 75 h 123"/>
                  <a:gd name="T6" fmla="*/ 48 w 246"/>
                  <a:gd name="T7" fmla="*/ 91 h 123"/>
                  <a:gd name="T8" fmla="*/ 65 w 246"/>
                  <a:gd name="T9" fmla="*/ 103 h 123"/>
                  <a:gd name="T10" fmla="*/ 84 w 246"/>
                  <a:gd name="T11" fmla="*/ 112 h 123"/>
                  <a:gd name="T12" fmla="*/ 104 w 246"/>
                  <a:gd name="T13" fmla="*/ 120 h 123"/>
                  <a:gd name="T14" fmla="*/ 125 w 246"/>
                  <a:gd name="T15" fmla="*/ 123 h 123"/>
                  <a:gd name="T16" fmla="*/ 150 w 246"/>
                  <a:gd name="T17" fmla="*/ 122 h 123"/>
                  <a:gd name="T18" fmla="*/ 177 w 246"/>
                  <a:gd name="T19" fmla="*/ 116 h 123"/>
                  <a:gd name="T20" fmla="*/ 202 w 246"/>
                  <a:gd name="T21" fmla="*/ 105 h 123"/>
                  <a:gd name="T22" fmla="*/ 225 w 246"/>
                  <a:gd name="T23" fmla="*/ 90 h 123"/>
                  <a:gd name="T24" fmla="*/ 238 w 246"/>
                  <a:gd name="T25" fmla="*/ 76 h 123"/>
                  <a:gd name="T26" fmla="*/ 241 w 246"/>
                  <a:gd name="T27" fmla="*/ 69 h 123"/>
                  <a:gd name="T28" fmla="*/ 243 w 246"/>
                  <a:gd name="T29" fmla="*/ 62 h 123"/>
                  <a:gd name="T30" fmla="*/ 245 w 246"/>
                  <a:gd name="T31" fmla="*/ 56 h 123"/>
                  <a:gd name="T32" fmla="*/ 236 w 246"/>
                  <a:gd name="T33" fmla="*/ 66 h 123"/>
                  <a:gd name="T34" fmla="*/ 211 w 246"/>
                  <a:gd name="T35" fmla="*/ 87 h 123"/>
                  <a:gd name="T36" fmla="*/ 183 w 246"/>
                  <a:gd name="T37" fmla="*/ 103 h 123"/>
                  <a:gd name="T38" fmla="*/ 152 w 246"/>
                  <a:gd name="T39" fmla="*/ 111 h 123"/>
                  <a:gd name="T40" fmla="*/ 125 w 246"/>
                  <a:gd name="T41" fmla="*/ 112 h 123"/>
                  <a:gd name="T42" fmla="*/ 101 w 246"/>
                  <a:gd name="T43" fmla="*/ 108 h 123"/>
                  <a:gd name="T44" fmla="*/ 80 w 246"/>
                  <a:gd name="T45" fmla="*/ 99 h 123"/>
                  <a:gd name="T46" fmla="*/ 61 w 246"/>
                  <a:gd name="T47" fmla="*/ 87 h 123"/>
                  <a:gd name="T48" fmla="*/ 43 w 246"/>
                  <a:gd name="T49" fmla="*/ 73 h 123"/>
                  <a:gd name="T50" fmla="*/ 28 w 246"/>
                  <a:gd name="T51" fmla="*/ 55 h 123"/>
                  <a:gd name="T52" fmla="*/ 15 w 246"/>
                  <a:gd name="T53" fmla="*/ 34 h 123"/>
                  <a:gd name="T54" fmla="*/ 4 w 246"/>
                  <a:gd name="T55" fmla="*/ 12 h 123"/>
                  <a:gd name="T56" fmla="*/ 0 w 246"/>
                  <a:gd name="T57" fmla="*/ 3 h 123"/>
                  <a:gd name="T58" fmla="*/ 0 w 246"/>
                  <a:gd name="T59" fmla="*/ 11 h 123"/>
                  <a:gd name="T60" fmla="*/ 0 w 246"/>
                  <a:gd name="T61" fmla="*/ 18 h 123"/>
                  <a:gd name="T62" fmla="*/ 1 w 246"/>
                  <a:gd name="T63" fmla="*/ 2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6" h="123">
                    <a:moveTo>
                      <a:pt x="1" y="28"/>
                    </a:moveTo>
                    <a:lnTo>
                      <a:pt x="7" y="39"/>
                    </a:lnTo>
                    <a:lnTo>
                      <a:pt x="12" y="49"/>
                    </a:lnTo>
                    <a:lnTo>
                      <a:pt x="18" y="58"/>
                    </a:lnTo>
                    <a:lnTo>
                      <a:pt x="25" y="67"/>
                    </a:lnTo>
                    <a:lnTo>
                      <a:pt x="32" y="75"/>
                    </a:lnTo>
                    <a:lnTo>
                      <a:pt x="40" y="84"/>
                    </a:lnTo>
                    <a:lnTo>
                      <a:pt x="48" y="91"/>
                    </a:lnTo>
                    <a:lnTo>
                      <a:pt x="56" y="97"/>
                    </a:lnTo>
                    <a:lnTo>
                      <a:pt x="65" y="103"/>
                    </a:lnTo>
                    <a:lnTo>
                      <a:pt x="74" y="108"/>
                    </a:lnTo>
                    <a:lnTo>
                      <a:pt x="84" y="112"/>
                    </a:lnTo>
                    <a:lnTo>
                      <a:pt x="94" y="116"/>
                    </a:lnTo>
                    <a:lnTo>
                      <a:pt x="104" y="120"/>
                    </a:lnTo>
                    <a:lnTo>
                      <a:pt x="115" y="122"/>
                    </a:lnTo>
                    <a:lnTo>
                      <a:pt x="125" y="123"/>
                    </a:lnTo>
                    <a:lnTo>
                      <a:pt x="136" y="123"/>
                    </a:lnTo>
                    <a:lnTo>
                      <a:pt x="150" y="122"/>
                    </a:lnTo>
                    <a:lnTo>
                      <a:pt x="164" y="120"/>
                    </a:lnTo>
                    <a:lnTo>
                      <a:pt x="177" y="116"/>
                    </a:lnTo>
                    <a:lnTo>
                      <a:pt x="190" y="111"/>
                    </a:lnTo>
                    <a:lnTo>
                      <a:pt x="202" y="105"/>
                    </a:lnTo>
                    <a:lnTo>
                      <a:pt x="214" y="98"/>
                    </a:lnTo>
                    <a:lnTo>
                      <a:pt x="225" y="90"/>
                    </a:lnTo>
                    <a:lnTo>
                      <a:pt x="236" y="79"/>
                    </a:lnTo>
                    <a:lnTo>
                      <a:pt x="238" y="76"/>
                    </a:lnTo>
                    <a:lnTo>
                      <a:pt x="239" y="73"/>
                    </a:lnTo>
                    <a:lnTo>
                      <a:pt x="241" y="69"/>
                    </a:lnTo>
                    <a:lnTo>
                      <a:pt x="242" y="66"/>
                    </a:lnTo>
                    <a:lnTo>
                      <a:pt x="243" y="62"/>
                    </a:lnTo>
                    <a:lnTo>
                      <a:pt x="244" y="60"/>
                    </a:lnTo>
                    <a:lnTo>
                      <a:pt x="245" y="56"/>
                    </a:lnTo>
                    <a:lnTo>
                      <a:pt x="246" y="52"/>
                    </a:lnTo>
                    <a:lnTo>
                      <a:pt x="236" y="66"/>
                    </a:lnTo>
                    <a:lnTo>
                      <a:pt x="223" y="78"/>
                    </a:lnTo>
                    <a:lnTo>
                      <a:pt x="211" y="87"/>
                    </a:lnTo>
                    <a:lnTo>
                      <a:pt x="197" y="96"/>
                    </a:lnTo>
                    <a:lnTo>
                      <a:pt x="183" y="103"/>
                    </a:lnTo>
                    <a:lnTo>
                      <a:pt x="168" y="108"/>
                    </a:lnTo>
                    <a:lnTo>
                      <a:pt x="152" y="111"/>
                    </a:lnTo>
                    <a:lnTo>
                      <a:pt x="136" y="112"/>
                    </a:lnTo>
                    <a:lnTo>
                      <a:pt x="125" y="112"/>
                    </a:lnTo>
                    <a:lnTo>
                      <a:pt x="113" y="110"/>
                    </a:lnTo>
                    <a:lnTo>
                      <a:pt x="101" y="108"/>
                    </a:lnTo>
                    <a:lnTo>
                      <a:pt x="91" y="104"/>
                    </a:lnTo>
                    <a:lnTo>
                      <a:pt x="80" y="99"/>
                    </a:lnTo>
                    <a:lnTo>
                      <a:pt x="70" y="94"/>
                    </a:lnTo>
                    <a:lnTo>
                      <a:pt x="61" y="87"/>
                    </a:lnTo>
                    <a:lnTo>
                      <a:pt x="52" y="80"/>
                    </a:lnTo>
                    <a:lnTo>
                      <a:pt x="43" y="73"/>
                    </a:lnTo>
                    <a:lnTo>
                      <a:pt x="35" y="64"/>
                    </a:lnTo>
                    <a:lnTo>
                      <a:pt x="28" y="55"/>
                    </a:lnTo>
                    <a:lnTo>
                      <a:pt x="21" y="45"/>
                    </a:lnTo>
                    <a:lnTo>
                      <a:pt x="15" y="34"/>
                    </a:lnTo>
                    <a:lnTo>
                      <a:pt x="9" y="22"/>
                    </a:lnTo>
                    <a:lnTo>
                      <a:pt x="4" y="12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1" y="25"/>
                    </a:lnTo>
                    <a:lnTo>
                      <a:pt x="1" y="28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" name="Freeform 185"/>
              <p:cNvSpPr>
                <a:spLocks/>
              </p:cNvSpPr>
              <p:nvPr/>
            </p:nvSpPr>
            <p:spPr bwMode="auto">
              <a:xfrm>
                <a:off x="1134" y="2667"/>
                <a:ext cx="50" cy="22"/>
              </a:xfrm>
              <a:custGeom>
                <a:avLst/>
                <a:gdLst>
                  <a:gd name="T0" fmla="*/ 5 w 249"/>
                  <a:gd name="T1" fmla="*/ 40 h 132"/>
                  <a:gd name="T2" fmla="*/ 16 w 249"/>
                  <a:gd name="T3" fmla="*/ 61 h 132"/>
                  <a:gd name="T4" fmla="*/ 30 w 249"/>
                  <a:gd name="T5" fmla="*/ 79 h 132"/>
                  <a:gd name="T6" fmla="*/ 45 w 249"/>
                  <a:gd name="T7" fmla="*/ 96 h 132"/>
                  <a:gd name="T8" fmla="*/ 63 w 249"/>
                  <a:gd name="T9" fmla="*/ 111 h 132"/>
                  <a:gd name="T10" fmla="*/ 82 w 249"/>
                  <a:gd name="T11" fmla="*/ 121 h 132"/>
                  <a:gd name="T12" fmla="*/ 102 w 249"/>
                  <a:gd name="T13" fmla="*/ 129 h 132"/>
                  <a:gd name="T14" fmla="*/ 125 w 249"/>
                  <a:gd name="T15" fmla="*/ 132 h 132"/>
                  <a:gd name="T16" fmla="*/ 151 w 249"/>
                  <a:gd name="T17" fmla="*/ 132 h 132"/>
                  <a:gd name="T18" fmla="*/ 180 w 249"/>
                  <a:gd name="T19" fmla="*/ 125 h 132"/>
                  <a:gd name="T20" fmla="*/ 207 w 249"/>
                  <a:gd name="T21" fmla="*/ 112 h 132"/>
                  <a:gd name="T22" fmla="*/ 230 w 249"/>
                  <a:gd name="T23" fmla="*/ 93 h 132"/>
                  <a:gd name="T24" fmla="*/ 243 w 249"/>
                  <a:gd name="T25" fmla="*/ 77 h 132"/>
                  <a:gd name="T26" fmla="*/ 245 w 249"/>
                  <a:gd name="T27" fmla="*/ 71 h 132"/>
                  <a:gd name="T28" fmla="*/ 247 w 249"/>
                  <a:gd name="T29" fmla="*/ 64 h 132"/>
                  <a:gd name="T30" fmla="*/ 249 w 249"/>
                  <a:gd name="T31" fmla="*/ 58 h 132"/>
                  <a:gd name="T32" fmla="*/ 239 w 249"/>
                  <a:gd name="T33" fmla="*/ 69 h 132"/>
                  <a:gd name="T34" fmla="*/ 214 w 249"/>
                  <a:gd name="T35" fmla="*/ 94 h 132"/>
                  <a:gd name="T36" fmla="*/ 185 w 249"/>
                  <a:gd name="T37" fmla="*/ 112 h 132"/>
                  <a:gd name="T38" fmla="*/ 161 w 249"/>
                  <a:gd name="T39" fmla="*/ 119 h 132"/>
                  <a:gd name="T40" fmla="*/ 145 w 249"/>
                  <a:gd name="T41" fmla="*/ 121 h 132"/>
                  <a:gd name="T42" fmla="*/ 124 w 249"/>
                  <a:gd name="T43" fmla="*/ 121 h 132"/>
                  <a:gd name="T44" fmla="*/ 100 w 249"/>
                  <a:gd name="T45" fmla="*/ 117 h 132"/>
                  <a:gd name="T46" fmla="*/ 79 w 249"/>
                  <a:gd name="T47" fmla="*/ 108 h 132"/>
                  <a:gd name="T48" fmla="*/ 59 w 249"/>
                  <a:gd name="T49" fmla="*/ 95 h 132"/>
                  <a:gd name="T50" fmla="*/ 42 w 249"/>
                  <a:gd name="T51" fmla="*/ 79 h 132"/>
                  <a:gd name="T52" fmla="*/ 27 w 249"/>
                  <a:gd name="T53" fmla="*/ 60 h 132"/>
                  <a:gd name="T54" fmla="*/ 14 w 249"/>
                  <a:gd name="T55" fmla="*/ 37 h 132"/>
                  <a:gd name="T56" fmla="*/ 5 w 249"/>
                  <a:gd name="T57" fmla="*/ 14 h 132"/>
                  <a:gd name="T58" fmla="*/ 1 w 249"/>
                  <a:gd name="T59" fmla="*/ 4 h 132"/>
                  <a:gd name="T60" fmla="*/ 0 w 249"/>
                  <a:gd name="T61" fmla="*/ 11 h 132"/>
                  <a:gd name="T62" fmla="*/ 0 w 249"/>
                  <a:gd name="T63" fmla="*/ 18 h 132"/>
                  <a:gd name="T64" fmla="*/ 0 w 249"/>
                  <a:gd name="T65" fmla="*/ 2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9" h="132">
                    <a:moveTo>
                      <a:pt x="0" y="29"/>
                    </a:moveTo>
                    <a:lnTo>
                      <a:pt x="5" y="40"/>
                    </a:lnTo>
                    <a:lnTo>
                      <a:pt x="10" y="51"/>
                    </a:lnTo>
                    <a:lnTo>
                      <a:pt x="16" y="61"/>
                    </a:lnTo>
                    <a:lnTo>
                      <a:pt x="23" y="71"/>
                    </a:lnTo>
                    <a:lnTo>
                      <a:pt x="30" y="79"/>
                    </a:lnTo>
                    <a:lnTo>
                      <a:pt x="37" y="89"/>
                    </a:lnTo>
                    <a:lnTo>
                      <a:pt x="45" y="96"/>
                    </a:lnTo>
                    <a:lnTo>
                      <a:pt x="54" y="103"/>
                    </a:lnTo>
                    <a:lnTo>
                      <a:pt x="63" y="111"/>
                    </a:lnTo>
                    <a:lnTo>
                      <a:pt x="72" y="117"/>
                    </a:lnTo>
                    <a:lnTo>
                      <a:pt x="82" y="121"/>
                    </a:lnTo>
                    <a:lnTo>
                      <a:pt x="92" y="125"/>
                    </a:lnTo>
                    <a:lnTo>
                      <a:pt x="102" y="129"/>
                    </a:lnTo>
                    <a:lnTo>
                      <a:pt x="114" y="131"/>
                    </a:lnTo>
                    <a:lnTo>
                      <a:pt x="125" y="132"/>
                    </a:lnTo>
                    <a:lnTo>
                      <a:pt x="136" y="132"/>
                    </a:lnTo>
                    <a:lnTo>
                      <a:pt x="151" y="132"/>
                    </a:lnTo>
                    <a:lnTo>
                      <a:pt x="166" y="129"/>
                    </a:lnTo>
                    <a:lnTo>
                      <a:pt x="180" y="125"/>
                    </a:lnTo>
                    <a:lnTo>
                      <a:pt x="194" y="119"/>
                    </a:lnTo>
                    <a:lnTo>
                      <a:pt x="207" y="112"/>
                    </a:lnTo>
                    <a:lnTo>
                      <a:pt x="219" y="102"/>
                    </a:lnTo>
                    <a:lnTo>
                      <a:pt x="230" y="93"/>
                    </a:lnTo>
                    <a:lnTo>
                      <a:pt x="242" y="81"/>
                    </a:lnTo>
                    <a:lnTo>
                      <a:pt x="243" y="77"/>
                    </a:lnTo>
                    <a:lnTo>
                      <a:pt x="244" y="75"/>
                    </a:lnTo>
                    <a:lnTo>
                      <a:pt x="245" y="71"/>
                    </a:lnTo>
                    <a:lnTo>
                      <a:pt x="246" y="67"/>
                    </a:lnTo>
                    <a:lnTo>
                      <a:pt x="247" y="64"/>
                    </a:lnTo>
                    <a:lnTo>
                      <a:pt x="248" y="60"/>
                    </a:lnTo>
                    <a:lnTo>
                      <a:pt x="249" y="58"/>
                    </a:lnTo>
                    <a:lnTo>
                      <a:pt x="249" y="54"/>
                    </a:lnTo>
                    <a:lnTo>
                      <a:pt x="239" y="69"/>
                    </a:lnTo>
                    <a:lnTo>
                      <a:pt x="227" y="82"/>
                    </a:lnTo>
                    <a:lnTo>
                      <a:pt x="214" y="94"/>
                    </a:lnTo>
                    <a:lnTo>
                      <a:pt x="200" y="103"/>
                    </a:lnTo>
                    <a:lnTo>
                      <a:pt x="185" y="112"/>
                    </a:lnTo>
                    <a:lnTo>
                      <a:pt x="169" y="117"/>
                    </a:lnTo>
                    <a:lnTo>
                      <a:pt x="161" y="119"/>
                    </a:lnTo>
                    <a:lnTo>
                      <a:pt x="153" y="120"/>
                    </a:lnTo>
                    <a:lnTo>
                      <a:pt x="145" y="121"/>
                    </a:lnTo>
                    <a:lnTo>
                      <a:pt x="136" y="121"/>
                    </a:lnTo>
                    <a:lnTo>
                      <a:pt x="124" y="121"/>
                    </a:lnTo>
                    <a:lnTo>
                      <a:pt x="113" y="120"/>
                    </a:lnTo>
                    <a:lnTo>
                      <a:pt x="100" y="117"/>
                    </a:lnTo>
                    <a:lnTo>
                      <a:pt x="90" y="113"/>
                    </a:lnTo>
                    <a:lnTo>
                      <a:pt x="79" y="108"/>
                    </a:lnTo>
                    <a:lnTo>
                      <a:pt x="69" y="102"/>
                    </a:lnTo>
                    <a:lnTo>
                      <a:pt x="59" y="95"/>
                    </a:lnTo>
                    <a:lnTo>
                      <a:pt x="50" y="88"/>
                    </a:lnTo>
                    <a:lnTo>
                      <a:pt x="42" y="79"/>
                    </a:lnTo>
                    <a:lnTo>
                      <a:pt x="34" y="70"/>
                    </a:lnTo>
                    <a:lnTo>
                      <a:pt x="27" y="60"/>
                    </a:lnTo>
                    <a:lnTo>
                      <a:pt x="20" y="49"/>
                    </a:lnTo>
                    <a:lnTo>
                      <a:pt x="14" y="37"/>
                    </a:lnTo>
                    <a:lnTo>
                      <a:pt x="9" y="26"/>
                    </a:lnTo>
                    <a:lnTo>
                      <a:pt x="5" y="14"/>
                    </a:lnTo>
                    <a:lnTo>
                      <a:pt x="1" y="0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" name="Freeform 186"/>
              <p:cNvSpPr>
                <a:spLocks/>
              </p:cNvSpPr>
              <p:nvPr/>
            </p:nvSpPr>
            <p:spPr bwMode="auto">
              <a:xfrm>
                <a:off x="1134" y="2665"/>
                <a:ext cx="51" cy="23"/>
              </a:xfrm>
              <a:custGeom>
                <a:avLst/>
                <a:gdLst>
                  <a:gd name="T0" fmla="*/ 4 w 251"/>
                  <a:gd name="T1" fmla="*/ 40 h 140"/>
                  <a:gd name="T2" fmla="*/ 15 w 251"/>
                  <a:gd name="T3" fmla="*/ 62 h 140"/>
                  <a:gd name="T4" fmla="*/ 28 w 251"/>
                  <a:gd name="T5" fmla="*/ 83 h 140"/>
                  <a:gd name="T6" fmla="*/ 43 w 251"/>
                  <a:gd name="T7" fmla="*/ 101 h 140"/>
                  <a:gd name="T8" fmla="*/ 61 w 251"/>
                  <a:gd name="T9" fmla="*/ 115 h 140"/>
                  <a:gd name="T10" fmla="*/ 80 w 251"/>
                  <a:gd name="T11" fmla="*/ 127 h 140"/>
                  <a:gd name="T12" fmla="*/ 101 w 251"/>
                  <a:gd name="T13" fmla="*/ 136 h 140"/>
                  <a:gd name="T14" fmla="*/ 125 w 251"/>
                  <a:gd name="T15" fmla="*/ 140 h 140"/>
                  <a:gd name="T16" fmla="*/ 152 w 251"/>
                  <a:gd name="T17" fmla="*/ 139 h 140"/>
                  <a:gd name="T18" fmla="*/ 183 w 251"/>
                  <a:gd name="T19" fmla="*/ 131 h 140"/>
                  <a:gd name="T20" fmla="*/ 211 w 251"/>
                  <a:gd name="T21" fmla="*/ 115 h 140"/>
                  <a:gd name="T22" fmla="*/ 236 w 251"/>
                  <a:gd name="T23" fmla="*/ 94 h 140"/>
                  <a:gd name="T24" fmla="*/ 247 w 251"/>
                  <a:gd name="T25" fmla="*/ 77 h 140"/>
                  <a:gd name="T26" fmla="*/ 249 w 251"/>
                  <a:gd name="T27" fmla="*/ 71 h 140"/>
                  <a:gd name="T28" fmla="*/ 250 w 251"/>
                  <a:gd name="T29" fmla="*/ 64 h 140"/>
                  <a:gd name="T30" fmla="*/ 251 w 251"/>
                  <a:gd name="T31" fmla="*/ 58 h 140"/>
                  <a:gd name="T32" fmla="*/ 247 w 251"/>
                  <a:gd name="T33" fmla="*/ 62 h 140"/>
                  <a:gd name="T34" fmla="*/ 236 w 251"/>
                  <a:gd name="T35" fmla="*/ 78 h 140"/>
                  <a:gd name="T36" fmla="*/ 223 w 251"/>
                  <a:gd name="T37" fmla="*/ 91 h 140"/>
                  <a:gd name="T38" fmla="*/ 209 w 251"/>
                  <a:gd name="T39" fmla="*/ 103 h 140"/>
                  <a:gd name="T40" fmla="*/ 195 w 251"/>
                  <a:gd name="T41" fmla="*/ 114 h 140"/>
                  <a:gd name="T42" fmla="*/ 179 w 251"/>
                  <a:gd name="T43" fmla="*/ 121 h 140"/>
                  <a:gd name="T44" fmla="*/ 162 w 251"/>
                  <a:gd name="T45" fmla="*/ 126 h 140"/>
                  <a:gd name="T46" fmla="*/ 145 w 251"/>
                  <a:gd name="T47" fmla="*/ 130 h 140"/>
                  <a:gd name="T48" fmla="*/ 124 w 251"/>
                  <a:gd name="T49" fmla="*/ 128 h 140"/>
                  <a:gd name="T50" fmla="*/ 100 w 251"/>
                  <a:gd name="T51" fmla="*/ 124 h 140"/>
                  <a:gd name="T52" fmla="*/ 78 w 251"/>
                  <a:gd name="T53" fmla="*/ 114 h 140"/>
                  <a:gd name="T54" fmla="*/ 58 w 251"/>
                  <a:gd name="T55" fmla="*/ 101 h 140"/>
                  <a:gd name="T56" fmla="*/ 41 w 251"/>
                  <a:gd name="T57" fmla="*/ 84 h 140"/>
                  <a:gd name="T58" fmla="*/ 26 w 251"/>
                  <a:gd name="T59" fmla="*/ 62 h 140"/>
                  <a:gd name="T60" fmla="*/ 14 w 251"/>
                  <a:gd name="T61" fmla="*/ 40 h 140"/>
                  <a:gd name="T62" fmla="*/ 6 w 251"/>
                  <a:gd name="T63" fmla="*/ 15 h 140"/>
                  <a:gd name="T64" fmla="*/ 2 w 251"/>
                  <a:gd name="T65" fmla="*/ 4 h 140"/>
                  <a:gd name="T66" fmla="*/ 1 w 251"/>
                  <a:gd name="T67" fmla="*/ 11 h 140"/>
                  <a:gd name="T68" fmla="*/ 1 w 251"/>
                  <a:gd name="T69" fmla="*/ 17 h 140"/>
                  <a:gd name="T70" fmla="*/ 0 w 251"/>
                  <a:gd name="T71" fmla="*/ 2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1" h="140">
                    <a:moveTo>
                      <a:pt x="0" y="28"/>
                    </a:moveTo>
                    <a:lnTo>
                      <a:pt x="4" y="40"/>
                    </a:lnTo>
                    <a:lnTo>
                      <a:pt x="9" y="50"/>
                    </a:lnTo>
                    <a:lnTo>
                      <a:pt x="15" y="62"/>
                    </a:lnTo>
                    <a:lnTo>
                      <a:pt x="21" y="73"/>
                    </a:lnTo>
                    <a:lnTo>
                      <a:pt x="28" y="83"/>
                    </a:lnTo>
                    <a:lnTo>
                      <a:pt x="35" y="92"/>
                    </a:lnTo>
                    <a:lnTo>
                      <a:pt x="43" y="101"/>
                    </a:lnTo>
                    <a:lnTo>
                      <a:pt x="52" y="108"/>
                    </a:lnTo>
                    <a:lnTo>
                      <a:pt x="61" y="115"/>
                    </a:lnTo>
                    <a:lnTo>
                      <a:pt x="70" y="122"/>
                    </a:lnTo>
                    <a:lnTo>
                      <a:pt x="80" y="127"/>
                    </a:lnTo>
                    <a:lnTo>
                      <a:pt x="91" y="132"/>
                    </a:lnTo>
                    <a:lnTo>
                      <a:pt x="101" y="136"/>
                    </a:lnTo>
                    <a:lnTo>
                      <a:pt x="113" y="138"/>
                    </a:lnTo>
                    <a:lnTo>
                      <a:pt x="125" y="140"/>
                    </a:lnTo>
                    <a:lnTo>
                      <a:pt x="136" y="140"/>
                    </a:lnTo>
                    <a:lnTo>
                      <a:pt x="152" y="139"/>
                    </a:lnTo>
                    <a:lnTo>
                      <a:pt x="168" y="136"/>
                    </a:lnTo>
                    <a:lnTo>
                      <a:pt x="183" y="131"/>
                    </a:lnTo>
                    <a:lnTo>
                      <a:pt x="197" y="124"/>
                    </a:lnTo>
                    <a:lnTo>
                      <a:pt x="211" y="115"/>
                    </a:lnTo>
                    <a:lnTo>
                      <a:pt x="223" y="106"/>
                    </a:lnTo>
                    <a:lnTo>
                      <a:pt x="236" y="94"/>
                    </a:lnTo>
                    <a:lnTo>
                      <a:pt x="246" y="80"/>
                    </a:lnTo>
                    <a:lnTo>
                      <a:pt x="247" y="77"/>
                    </a:lnTo>
                    <a:lnTo>
                      <a:pt x="248" y="73"/>
                    </a:lnTo>
                    <a:lnTo>
                      <a:pt x="249" y="71"/>
                    </a:lnTo>
                    <a:lnTo>
                      <a:pt x="249" y="67"/>
                    </a:lnTo>
                    <a:lnTo>
                      <a:pt x="250" y="64"/>
                    </a:lnTo>
                    <a:lnTo>
                      <a:pt x="250" y="61"/>
                    </a:lnTo>
                    <a:lnTo>
                      <a:pt x="251" y="58"/>
                    </a:lnTo>
                    <a:lnTo>
                      <a:pt x="251" y="54"/>
                    </a:lnTo>
                    <a:lnTo>
                      <a:pt x="247" y="62"/>
                    </a:lnTo>
                    <a:lnTo>
                      <a:pt x="241" y="71"/>
                    </a:lnTo>
                    <a:lnTo>
                      <a:pt x="236" y="78"/>
                    </a:lnTo>
                    <a:lnTo>
                      <a:pt x="229" y="85"/>
                    </a:lnTo>
                    <a:lnTo>
                      <a:pt x="223" y="91"/>
                    </a:lnTo>
                    <a:lnTo>
                      <a:pt x="216" y="98"/>
                    </a:lnTo>
                    <a:lnTo>
                      <a:pt x="209" y="103"/>
                    </a:lnTo>
                    <a:lnTo>
                      <a:pt x="202" y="109"/>
                    </a:lnTo>
                    <a:lnTo>
                      <a:pt x="195" y="114"/>
                    </a:lnTo>
                    <a:lnTo>
                      <a:pt x="187" y="118"/>
                    </a:lnTo>
                    <a:lnTo>
                      <a:pt x="179" y="121"/>
                    </a:lnTo>
                    <a:lnTo>
                      <a:pt x="171" y="124"/>
                    </a:lnTo>
                    <a:lnTo>
                      <a:pt x="162" y="126"/>
                    </a:lnTo>
                    <a:lnTo>
                      <a:pt x="154" y="128"/>
                    </a:lnTo>
                    <a:lnTo>
                      <a:pt x="145" y="130"/>
                    </a:lnTo>
                    <a:lnTo>
                      <a:pt x="136" y="130"/>
                    </a:lnTo>
                    <a:lnTo>
                      <a:pt x="124" y="128"/>
                    </a:lnTo>
                    <a:lnTo>
                      <a:pt x="112" y="127"/>
                    </a:lnTo>
                    <a:lnTo>
                      <a:pt x="100" y="124"/>
                    </a:lnTo>
                    <a:lnTo>
                      <a:pt x="89" y="120"/>
                    </a:lnTo>
                    <a:lnTo>
                      <a:pt x="78" y="114"/>
                    </a:lnTo>
                    <a:lnTo>
                      <a:pt x="68" y="108"/>
                    </a:lnTo>
                    <a:lnTo>
                      <a:pt x="58" y="101"/>
                    </a:lnTo>
                    <a:lnTo>
                      <a:pt x="49" y="92"/>
                    </a:lnTo>
                    <a:lnTo>
                      <a:pt x="41" y="84"/>
                    </a:lnTo>
                    <a:lnTo>
                      <a:pt x="33" y="73"/>
                    </a:lnTo>
                    <a:lnTo>
                      <a:pt x="26" y="62"/>
                    </a:lnTo>
                    <a:lnTo>
                      <a:pt x="20" y="52"/>
                    </a:lnTo>
                    <a:lnTo>
                      <a:pt x="14" y="40"/>
                    </a:lnTo>
                    <a:lnTo>
                      <a:pt x="10" y="27"/>
                    </a:lnTo>
                    <a:lnTo>
                      <a:pt x="6" y="15"/>
                    </a:lnTo>
                    <a:lnTo>
                      <a:pt x="3" y="0"/>
                    </a:lnTo>
                    <a:lnTo>
                      <a:pt x="2" y="4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1" y="13"/>
                    </a:lnTo>
                    <a:lnTo>
                      <a:pt x="1" y="17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3B8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7" name="Freeform 187"/>
              <p:cNvSpPr>
                <a:spLocks/>
              </p:cNvSpPr>
              <p:nvPr/>
            </p:nvSpPr>
            <p:spPr bwMode="auto">
              <a:xfrm>
                <a:off x="1135" y="2663"/>
                <a:ext cx="50" cy="24"/>
              </a:xfrm>
              <a:custGeom>
                <a:avLst/>
                <a:gdLst>
                  <a:gd name="T0" fmla="*/ 4 w 251"/>
                  <a:gd name="T1" fmla="*/ 39 h 146"/>
                  <a:gd name="T2" fmla="*/ 13 w 251"/>
                  <a:gd name="T3" fmla="*/ 62 h 146"/>
                  <a:gd name="T4" fmla="*/ 26 w 251"/>
                  <a:gd name="T5" fmla="*/ 85 h 146"/>
                  <a:gd name="T6" fmla="*/ 41 w 251"/>
                  <a:gd name="T7" fmla="*/ 104 h 146"/>
                  <a:gd name="T8" fmla="*/ 58 w 251"/>
                  <a:gd name="T9" fmla="*/ 120 h 146"/>
                  <a:gd name="T10" fmla="*/ 78 w 251"/>
                  <a:gd name="T11" fmla="*/ 133 h 146"/>
                  <a:gd name="T12" fmla="*/ 99 w 251"/>
                  <a:gd name="T13" fmla="*/ 142 h 146"/>
                  <a:gd name="T14" fmla="*/ 123 w 251"/>
                  <a:gd name="T15" fmla="*/ 146 h 146"/>
                  <a:gd name="T16" fmla="*/ 144 w 251"/>
                  <a:gd name="T17" fmla="*/ 146 h 146"/>
                  <a:gd name="T18" fmla="*/ 160 w 251"/>
                  <a:gd name="T19" fmla="*/ 144 h 146"/>
                  <a:gd name="T20" fmla="*/ 184 w 251"/>
                  <a:gd name="T21" fmla="*/ 137 h 146"/>
                  <a:gd name="T22" fmla="*/ 213 w 251"/>
                  <a:gd name="T23" fmla="*/ 119 h 146"/>
                  <a:gd name="T24" fmla="*/ 238 w 251"/>
                  <a:gd name="T25" fmla="*/ 94 h 146"/>
                  <a:gd name="T26" fmla="*/ 249 w 251"/>
                  <a:gd name="T27" fmla="*/ 76 h 146"/>
                  <a:gd name="T28" fmla="*/ 250 w 251"/>
                  <a:gd name="T29" fmla="*/ 70 h 146"/>
                  <a:gd name="T30" fmla="*/ 251 w 251"/>
                  <a:gd name="T31" fmla="*/ 62 h 146"/>
                  <a:gd name="T32" fmla="*/ 251 w 251"/>
                  <a:gd name="T33" fmla="*/ 57 h 146"/>
                  <a:gd name="T34" fmla="*/ 247 w 251"/>
                  <a:gd name="T35" fmla="*/ 62 h 146"/>
                  <a:gd name="T36" fmla="*/ 237 w 251"/>
                  <a:gd name="T37" fmla="*/ 79 h 146"/>
                  <a:gd name="T38" fmla="*/ 224 w 251"/>
                  <a:gd name="T39" fmla="*/ 95 h 146"/>
                  <a:gd name="T40" fmla="*/ 210 w 251"/>
                  <a:gd name="T41" fmla="*/ 108 h 146"/>
                  <a:gd name="T42" fmla="*/ 196 w 251"/>
                  <a:gd name="T43" fmla="*/ 119 h 146"/>
                  <a:gd name="T44" fmla="*/ 179 w 251"/>
                  <a:gd name="T45" fmla="*/ 127 h 146"/>
                  <a:gd name="T46" fmla="*/ 162 w 251"/>
                  <a:gd name="T47" fmla="*/ 133 h 146"/>
                  <a:gd name="T48" fmla="*/ 144 w 251"/>
                  <a:gd name="T49" fmla="*/ 136 h 146"/>
                  <a:gd name="T50" fmla="*/ 123 w 251"/>
                  <a:gd name="T51" fmla="*/ 136 h 146"/>
                  <a:gd name="T52" fmla="*/ 98 w 251"/>
                  <a:gd name="T53" fmla="*/ 130 h 146"/>
                  <a:gd name="T54" fmla="*/ 76 w 251"/>
                  <a:gd name="T55" fmla="*/ 120 h 146"/>
                  <a:gd name="T56" fmla="*/ 57 w 251"/>
                  <a:gd name="T57" fmla="*/ 106 h 146"/>
                  <a:gd name="T58" fmla="*/ 39 w 251"/>
                  <a:gd name="T59" fmla="*/ 88 h 146"/>
                  <a:gd name="T60" fmla="*/ 25 w 251"/>
                  <a:gd name="T61" fmla="*/ 66 h 146"/>
                  <a:gd name="T62" fmla="*/ 14 w 251"/>
                  <a:gd name="T63" fmla="*/ 41 h 146"/>
                  <a:gd name="T64" fmla="*/ 7 w 251"/>
                  <a:gd name="T65" fmla="*/ 15 h 146"/>
                  <a:gd name="T66" fmla="*/ 4 w 251"/>
                  <a:gd name="T67" fmla="*/ 3 h 146"/>
                  <a:gd name="T68" fmla="*/ 3 w 251"/>
                  <a:gd name="T69" fmla="*/ 10 h 146"/>
                  <a:gd name="T70" fmla="*/ 1 w 251"/>
                  <a:gd name="T71" fmla="*/ 16 h 146"/>
                  <a:gd name="T72" fmla="*/ 0 w 251"/>
                  <a:gd name="T73" fmla="*/ 2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1" h="146">
                    <a:moveTo>
                      <a:pt x="0" y="25"/>
                    </a:moveTo>
                    <a:lnTo>
                      <a:pt x="4" y="39"/>
                    </a:lnTo>
                    <a:lnTo>
                      <a:pt x="8" y="51"/>
                    </a:lnTo>
                    <a:lnTo>
                      <a:pt x="13" y="62"/>
                    </a:lnTo>
                    <a:lnTo>
                      <a:pt x="19" y="74"/>
                    </a:lnTo>
                    <a:lnTo>
                      <a:pt x="26" y="85"/>
                    </a:lnTo>
                    <a:lnTo>
                      <a:pt x="33" y="95"/>
                    </a:lnTo>
                    <a:lnTo>
                      <a:pt x="41" y="104"/>
                    </a:lnTo>
                    <a:lnTo>
                      <a:pt x="49" y="113"/>
                    </a:lnTo>
                    <a:lnTo>
                      <a:pt x="58" y="120"/>
                    </a:lnTo>
                    <a:lnTo>
                      <a:pt x="68" y="127"/>
                    </a:lnTo>
                    <a:lnTo>
                      <a:pt x="78" y="133"/>
                    </a:lnTo>
                    <a:lnTo>
                      <a:pt x="89" y="138"/>
                    </a:lnTo>
                    <a:lnTo>
                      <a:pt x="99" y="142"/>
                    </a:lnTo>
                    <a:lnTo>
                      <a:pt x="112" y="145"/>
                    </a:lnTo>
                    <a:lnTo>
                      <a:pt x="123" y="146"/>
                    </a:lnTo>
                    <a:lnTo>
                      <a:pt x="135" y="146"/>
                    </a:lnTo>
                    <a:lnTo>
                      <a:pt x="144" y="146"/>
                    </a:lnTo>
                    <a:lnTo>
                      <a:pt x="152" y="145"/>
                    </a:lnTo>
                    <a:lnTo>
                      <a:pt x="160" y="144"/>
                    </a:lnTo>
                    <a:lnTo>
                      <a:pt x="168" y="142"/>
                    </a:lnTo>
                    <a:lnTo>
                      <a:pt x="184" y="137"/>
                    </a:lnTo>
                    <a:lnTo>
                      <a:pt x="199" y="128"/>
                    </a:lnTo>
                    <a:lnTo>
                      <a:pt x="213" y="119"/>
                    </a:lnTo>
                    <a:lnTo>
                      <a:pt x="226" y="107"/>
                    </a:lnTo>
                    <a:lnTo>
                      <a:pt x="238" y="94"/>
                    </a:lnTo>
                    <a:lnTo>
                      <a:pt x="248" y="79"/>
                    </a:lnTo>
                    <a:lnTo>
                      <a:pt x="249" y="76"/>
                    </a:lnTo>
                    <a:lnTo>
                      <a:pt x="249" y="72"/>
                    </a:lnTo>
                    <a:lnTo>
                      <a:pt x="250" y="70"/>
                    </a:lnTo>
                    <a:lnTo>
                      <a:pt x="250" y="66"/>
                    </a:lnTo>
                    <a:lnTo>
                      <a:pt x="251" y="62"/>
                    </a:lnTo>
                    <a:lnTo>
                      <a:pt x="251" y="60"/>
                    </a:lnTo>
                    <a:lnTo>
                      <a:pt x="251" y="57"/>
                    </a:lnTo>
                    <a:lnTo>
                      <a:pt x="251" y="53"/>
                    </a:lnTo>
                    <a:lnTo>
                      <a:pt x="247" y="62"/>
                    </a:lnTo>
                    <a:lnTo>
                      <a:pt x="242" y="71"/>
                    </a:lnTo>
                    <a:lnTo>
                      <a:pt x="237" y="79"/>
                    </a:lnTo>
                    <a:lnTo>
                      <a:pt x="231" y="86"/>
                    </a:lnTo>
                    <a:lnTo>
                      <a:pt x="224" y="95"/>
                    </a:lnTo>
                    <a:lnTo>
                      <a:pt x="217" y="101"/>
                    </a:lnTo>
                    <a:lnTo>
                      <a:pt x="210" y="108"/>
                    </a:lnTo>
                    <a:lnTo>
                      <a:pt x="203" y="113"/>
                    </a:lnTo>
                    <a:lnTo>
                      <a:pt x="196" y="119"/>
                    </a:lnTo>
                    <a:lnTo>
                      <a:pt x="188" y="122"/>
                    </a:lnTo>
                    <a:lnTo>
                      <a:pt x="179" y="127"/>
                    </a:lnTo>
                    <a:lnTo>
                      <a:pt x="171" y="130"/>
                    </a:lnTo>
                    <a:lnTo>
                      <a:pt x="162" y="133"/>
                    </a:lnTo>
                    <a:lnTo>
                      <a:pt x="153" y="134"/>
                    </a:lnTo>
                    <a:lnTo>
                      <a:pt x="144" y="136"/>
                    </a:lnTo>
                    <a:lnTo>
                      <a:pt x="135" y="136"/>
                    </a:lnTo>
                    <a:lnTo>
                      <a:pt x="123" y="136"/>
                    </a:lnTo>
                    <a:lnTo>
                      <a:pt x="111" y="133"/>
                    </a:lnTo>
                    <a:lnTo>
                      <a:pt x="98" y="130"/>
                    </a:lnTo>
                    <a:lnTo>
                      <a:pt x="87" y="126"/>
                    </a:lnTo>
                    <a:lnTo>
                      <a:pt x="76" y="120"/>
                    </a:lnTo>
                    <a:lnTo>
                      <a:pt x="66" y="113"/>
                    </a:lnTo>
                    <a:lnTo>
                      <a:pt x="57" y="106"/>
                    </a:lnTo>
                    <a:lnTo>
                      <a:pt x="48" y="97"/>
                    </a:lnTo>
                    <a:lnTo>
                      <a:pt x="39" y="88"/>
                    </a:lnTo>
                    <a:lnTo>
                      <a:pt x="32" y="77"/>
                    </a:lnTo>
                    <a:lnTo>
                      <a:pt x="25" y="66"/>
                    </a:lnTo>
                    <a:lnTo>
                      <a:pt x="19" y="54"/>
                    </a:lnTo>
                    <a:lnTo>
                      <a:pt x="14" y="41"/>
                    </a:lnTo>
                    <a:lnTo>
                      <a:pt x="10" y="28"/>
                    </a:lnTo>
                    <a:lnTo>
                      <a:pt x="7" y="15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3" y="10"/>
                    </a:lnTo>
                    <a:lnTo>
                      <a:pt x="2" y="12"/>
                    </a:lnTo>
                    <a:lnTo>
                      <a:pt x="1" y="16"/>
                    </a:lnTo>
                    <a:lnTo>
                      <a:pt x="1" y="19"/>
                    </a:lnTo>
                    <a:lnTo>
                      <a:pt x="0" y="22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3BA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8" name="Freeform 188"/>
              <p:cNvSpPr>
                <a:spLocks/>
              </p:cNvSpPr>
              <p:nvPr/>
            </p:nvSpPr>
            <p:spPr bwMode="auto">
              <a:xfrm>
                <a:off x="1135" y="2661"/>
                <a:ext cx="50" cy="25"/>
              </a:xfrm>
              <a:custGeom>
                <a:avLst/>
                <a:gdLst>
                  <a:gd name="T0" fmla="*/ 3 w 249"/>
                  <a:gd name="T1" fmla="*/ 39 h 154"/>
                  <a:gd name="T2" fmla="*/ 11 w 249"/>
                  <a:gd name="T3" fmla="*/ 64 h 154"/>
                  <a:gd name="T4" fmla="*/ 23 w 249"/>
                  <a:gd name="T5" fmla="*/ 86 h 154"/>
                  <a:gd name="T6" fmla="*/ 38 w 249"/>
                  <a:gd name="T7" fmla="*/ 108 h 154"/>
                  <a:gd name="T8" fmla="*/ 55 w 249"/>
                  <a:gd name="T9" fmla="*/ 125 h 154"/>
                  <a:gd name="T10" fmla="*/ 75 w 249"/>
                  <a:gd name="T11" fmla="*/ 138 h 154"/>
                  <a:gd name="T12" fmla="*/ 97 w 249"/>
                  <a:gd name="T13" fmla="*/ 148 h 154"/>
                  <a:gd name="T14" fmla="*/ 121 w 249"/>
                  <a:gd name="T15" fmla="*/ 152 h 154"/>
                  <a:gd name="T16" fmla="*/ 142 w 249"/>
                  <a:gd name="T17" fmla="*/ 154 h 154"/>
                  <a:gd name="T18" fmla="*/ 159 w 249"/>
                  <a:gd name="T19" fmla="*/ 150 h 154"/>
                  <a:gd name="T20" fmla="*/ 176 w 249"/>
                  <a:gd name="T21" fmla="*/ 145 h 154"/>
                  <a:gd name="T22" fmla="*/ 192 w 249"/>
                  <a:gd name="T23" fmla="*/ 138 h 154"/>
                  <a:gd name="T24" fmla="*/ 206 w 249"/>
                  <a:gd name="T25" fmla="*/ 127 h 154"/>
                  <a:gd name="T26" fmla="*/ 220 w 249"/>
                  <a:gd name="T27" fmla="*/ 115 h 154"/>
                  <a:gd name="T28" fmla="*/ 233 w 249"/>
                  <a:gd name="T29" fmla="*/ 102 h 154"/>
                  <a:gd name="T30" fmla="*/ 244 w 249"/>
                  <a:gd name="T31" fmla="*/ 86 h 154"/>
                  <a:gd name="T32" fmla="*/ 249 w 249"/>
                  <a:gd name="T33" fmla="*/ 74 h 154"/>
                  <a:gd name="T34" fmla="*/ 249 w 249"/>
                  <a:gd name="T35" fmla="*/ 69 h 154"/>
                  <a:gd name="T36" fmla="*/ 249 w 249"/>
                  <a:gd name="T37" fmla="*/ 63 h 154"/>
                  <a:gd name="T38" fmla="*/ 249 w 249"/>
                  <a:gd name="T39" fmla="*/ 57 h 154"/>
                  <a:gd name="T40" fmla="*/ 245 w 249"/>
                  <a:gd name="T41" fmla="*/ 63 h 154"/>
                  <a:gd name="T42" fmla="*/ 236 w 249"/>
                  <a:gd name="T43" fmla="*/ 80 h 154"/>
                  <a:gd name="T44" fmla="*/ 223 w 249"/>
                  <a:gd name="T45" fmla="*/ 97 h 154"/>
                  <a:gd name="T46" fmla="*/ 210 w 249"/>
                  <a:gd name="T47" fmla="*/ 112 h 154"/>
                  <a:gd name="T48" fmla="*/ 195 w 249"/>
                  <a:gd name="T49" fmla="*/ 124 h 154"/>
                  <a:gd name="T50" fmla="*/ 179 w 249"/>
                  <a:gd name="T51" fmla="*/ 133 h 154"/>
                  <a:gd name="T52" fmla="*/ 161 w 249"/>
                  <a:gd name="T53" fmla="*/ 139 h 154"/>
                  <a:gd name="T54" fmla="*/ 143 w 249"/>
                  <a:gd name="T55" fmla="*/ 143 h 154"/>
                  <a:gd name="T56" fmla="*/ 121 w 249"/>
                  <a:gd name="T57" fmla="*/ 142 h 154"/>
                  <a:gd name="T58" fmla="*/ 96 w 249"/>
                  <a:gd name="T59" fmla="*/ 137 h 154"/>
                  <a:gd name="T60" fmla="*/ 74 w 249"/>
                  <a:gd name="T61" fmla="*/ 126 h 154"/>
                  <a:gd name="T62" fmla="*/ 54 w 249"/>
                  <a:gd name="T63" fmla="*/ 110 h 154"/>
                  <a:gd name="T64" fmla="*/ 37 w 249"/>
                  <a:gd name="T65" fmla="*/ 91 h 154"/>
                  <a:gd name="T66" fmla="*/ 24 w 249"/>
                  <a:gd name="T67" fmla="*/ 69 h 154"/>
                  <a:gd name="T68" fmla="*/ 14 w 249"/>
                  <a:gd name="T69" fmla="*/ 43 h 154"/>
                  <a:gd name="T70" fmla="*/ 8 w 249"/>
                  <a:gd name="T71" fmla="*/ 15 h 154"/>
                  <a:gd name="T72" fmla="*/ 5 w 249"/>
                  <a:gd name="T73" fmla="*/ 3 h 154"/>
                  <a:gd name="T74" fmla="*/ 4 w 249"/>
                  <a:gd name="T75" fmla="*/ 9 h 154"/>
                  <a:gd name="T76" fmla="*/ 2 w 249"/>
                  <a:gd name="T77" fmla="*/ 16 h 154"/>
                  <a:gd name="T78" fmla="*/ 1 w 249"/>
                  <a:gd name="T79" fmla="*/ 2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9" h="154">
                    <a:moveTo>
                      <a:pt x="0" y="24"/>
                    </a:moveTo>
                    <a:lnTo>
                      <a:pt x="3" y="39"/>
                    </a:lnTo>
                    <a:lnTo>
                      <a:pt x="7" y="51"/>
                    </a:lnTo>
                    <a:lnTo>
                      <a:pt x="11" y="64"/>
                    </a:lnTo>
                    <a:lnTo>
                      <a:pt x="17" y="76"/>
                    </a:lnTo>
                    <a:lnTo>
                      <a:pt x="23" y="86"/>
                    </a:lnTo>
                    <a:lnTo>
                      <a:pt x="30" y="97"/>
                    </a:lnTo>
                    <a:lnTo>
                      <a:pt x="38" y="108"/>
                    </a:lnTo>
                    <a:lnTo>
                      <a:pt x="46" y="116"/>
                    </a:lnTo>
                    <a:lnTo>
                      <a:pt x="55" y="125"/>
                    </a:lnTo>
                    <a:lnTo>
                      <a:pt x="65" y="132"/>
                    </a:lnTo>
                    <a:lnTo>
                      <a:pt x="75" y="138"/>
                    </a:lnTo>
                    <a:lnTo>
                      <a:pt x="86" y="144"/>
                    </a:lnTo>
                    <a:lnTo>
                      <a:pt x="97" y="148"/>
                    </a:lnTo>
                    <a:lnTo>
                      <a:pt x="109" y="151"/>
                    </a:lnTo>
                    <a:lnTo>
                      <a:pt x="121" y="152"/>
                    </a:lnTo>
                    <a:lnTo>
                      <a:pt x="133" y="154"/>
                    </a:lnTo>
                    <a:lnTo>
                      <a:pt x="142" y="154"/>
                    </a:lnTo>
                    <a:lnTo>
                      <a:pt x="151" y="152"/>
                    </a:lnTo>
                    <a:lnTo>
                      <a:pt x="159" y="150"/>
                    </a:lnTo>
                    <a:lnTo>
                      <a:pt x="168" y="148"/>
                    </a:lnTo>
                    <a:lnTo>
                      <a:pt x="176" y="145"/>
                    </a:lnTo>
                    <a:lnTo>
                      <a:pt x="184" y="142"/>
                    </a:lnTo>
                    <a:lnTo>
                      <a:pt x="192" y="138"/>
                    </a:lnTo>
                    <a:lnTo>
                      <a:pt x="199" y="133"/>
                    </a:lnTo>
                    <a:lnTo>
                      <a:pt x="206" y="127"/>
                    </a:lnTo>
                    <a:lnTo>
                      <a:pt x="213" y="122"/>
                    </a:lnTo>
                    <a:lnTo>
                      <a:pt x="220" y="115"/>
                    </a:lnTo>
                    <a:lnTo>
                      <a:pt x="226" y="109"/>
                    </a:lnTo>
                    <a:lnTo>
                      <a:pt x="233" y="102"/>
                    </a:lnTo>
                    <a:lnTo>
                      <a:pt x="238" y="95"/>
                    </a:lnTo>
                    <a:lnTo>
                      <a:pt x="244" y="86"/>
                    </a:lnTo>
                    <a:lnTo>
                      <a:pt x="248" y="78"/>
                    </a:lnTo>
                    <a:lnTo>
                      <a:pt x="249" y="74"/>
                    </a:lnTo>
                    <a:lnTo>
                      <a:pt x="249" y="72"/>
                    </a:lnTo>
                    <a:lnTo>
                      <a:pt x="249" y="69"/>
                    </a:lnTo>
                    <a:lnTo>
                      <a:pt x="249" y="65"/>
                    </a:lnTo>
                    <a:lnTo>
                      <a:pt x="249" y="63"/>
                    </a:lnTo>
                    <a:lnTo>
                      <a:pt x="249" y="59"/>
                    </a:lnTo>
                    <a:lnTo>
                      <a:pt x="249" y="57"/>
                    </a:lnTo>
                    <a:lnTo>
                      <a:pt x="249" y="53"/>
                    </a:lnTo>
                    <a:lnTo>
                      <a:pt x="245" y="63"/>
                    </a:lnTo>
                    <a:lnTo>
                      <a:pt x="241" y="72"/>
                    </a:lnTo>
                    <a:lnTo>
                      <a:pt x="236" y="80"/>
                    </a:lnTo>
                    <a:lnTo>
                      <a:pt x="230" y="89"/>
                    </a:lnTo>
                    <a:lnTo>
                      <a:pt x="223" y="97"/>
                    </a:lnTo>
                    <a:lnTo>
                      <a:pt x="217" y="104"/>
                    </a:lnTo>
                    <a:lnTo>
                      <a:pt x="210" y="112"/>
                    </a:lnTo>
                    <a:lnTo>
                      <a:pt x="203" y="118"/>
                    </a:lnTo>
                    <a:lnTo>
                      <a:pt x="195" y="124"/>
                    </a:lnTo>
                    <a:lnTo>
                      <a:pt x="187" y="128"/>
                    </a:lnTo>
                    <a:lnTo>
                      <a:pt x="179" y="133"/>
                    </a:lnTo>
                    <a:lnTo>
                      <a:pt x="170" y="136"/>
                    </a:lnTo>
                    <a:lnTo>
                      <a:pt x="161" y="139"/>
                    </a:lnTo>
                    <a:lnTo>
                      <a:pt x="152" y="142"/>
                    </a:lnTo>
                    <a:lnTo>
                      <a:pt x="143" y="143"/>
                    </a:lnTo>
                    <a:lnTo>
                      <a:pt x="133" y="143"/>
                    </a:lnTo>
                    <a:lnTo>
                      <a:pt x="121" y="142"/>
                    </a:lnTo>
                    <a:lnTo>
                      <a:pt x="109" y="140"/>
                    </a:lnTo>
                    <a:lnTo>
                      <a:pt x="96" y="137"/>
                    </a:lnTo>
                    <a:lnTo>
                      <a:pt x="85" y="132"/>
                    </a:lnTo>
                    <a:lnTo>
                      <a:pt x="74" y="126"/>
                    </a:lnTo>
                    <a:lnTo>
                      <a:pt x="64" y="119"/>
                    </a:lnTo>
                    <a:lnTo>
                      <a:pt x="54" y="110"/>
                    </a:lnTo>
                    <a:lnTo>
                      <a:pt x="45" y="101"/>
                    </a:lnTo>
                    <a:lnTo>
                      <a:pt x="37" y="91"/>
                    </a:lnTo>
                    <a:lnTo>
                      <a:pt x="30" y="80"/>
                    </a:lnTo>
                    <a:lnTo>
                      <a:pt x="24" y="69"/>
                    </a:lnTo>
                    <a:lnTo>
                      <a:pt x="18" y="57"/>
                    </a:lnTo>
                    <a:lnTo>
                      <a:pt x="14" y="43"/>
                    </a:lnTo>
                    <a:lnTo>
                      <a:pt x="10" y="29"/>
                    </a:lnTo>
                    <a:lnTo>
                      <a:pt x="8" y="15"/>
                    </a:lnTo>
                    <a:lnTo>
                      <a:pt x="6" y="0"/>
                    </a:lnTo>
                    <a:lnTo>
                      <a:pt x="5" y="3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3" y="12"/>
                    </a:lnTo>
                    <a:lnTo>
                      <a:pt x="2" y="16"/>
                    </a:lnTo>
                    <a:lnTo>
                      <a:pt x="1" y="18"/>
                    </a:lnTo>
                    <a:lnTo>
                      <a:pt x="1" y="2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4B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" name="Freeform 189"/>
              <p:cNvSpPr>
                <a:spLocks/>
              </p:cNvSpPr>
              <p:nvPr/>
            </p:nvSpPr>
            <p:spPr bwMode="auto">
              <a:xfrm>
                <a:off x="1136" y="2659"/>
                <a:ext cx="49" cy="26"/>
              </a:xfrm>
              <a:custGeom>
                <a:avLst/>
                <a:gdLst>
                  <a:gd name="T0" fmla="*/ 2 w 246"/>
                  <a:gd name="T1" fmla="*/ 38 h 159"/>
                  <a:gd name="T2" fmla="*/ 9 w 246"/>
                  <a:gd name="T3" fmla="*/ 64 h 159"/>
                  <a:gd name="T4" fmla="*/ 20 w 246"/>
                  <a:gd name="T5" fmla="*/ 89 h 159"/>
                  <a:gd name="T6" fmla="*/ 34 w 246"/>
                  <a:gd name="T7" fmla="*/ 111 h 159"/>
                  <a:gd name="T8" fmla="*/ 52 w 246"/>
                  <a:gd name="T9" fmla="*/ 129 h 159"/>
                  <a:gd name="T10" fmla="*/ 71 w 246"/>
                  <a:gd name="T11" fmla="*/ 143 h 159"/>
                  <a:gd name="T12" fmla="*/ 93 w 246"/>
                  <a:gd name="T13" fmla="*/ 153 h 159"/>
                  <a:gd name="T14" fmla="*/ 118 w 246"/>
                  <a:gd name="T15" fmla="*/ 159 h 159"/>
                  <a:gd name="T16" fmla="*/ 139 w 246"/>
                  <a:gd name="T17" fmla="*/ 159 h 159"/>
                  <a:gd name="T18" fmla="*/ 157 w 246"/>
                  <a:gd name="T19" fmla="*/ 156 h 159"/>
                  <a:gd name="T20" fmla="*/ 174 w 246"/>
                  <a:gd name="T21" fmla="*/ 150 h 159"/>
                  <a:gd name="T22" fmla="*/ 191 w 246"/>
                  <a:gd name="T23" fmla="*/ 142 h 159"/>
                  <a:gd name="T24" fmla="*/ 205 w 246"/>
                  <a:gd name="T25" fmla="*/ 131 h 159"/>
                  <a:gd name="T26" fmla="*/ 219 w 246"/>
                  <a:gd name="T27" fmla="*/ 118 h 159"/>
                  <a:gd name="T28" fmla="*/ 232 w 246"/>
                  <a:gd name="T29" fmla="*/ 102 h 159"/>
                  <a:gd name="T30" fmla="*/ 242 w 246"/>
                  <a:gd name="T31" fmla="*/ 85 h 159"/>
                  <a:gd name="T32" fmla="*/ 246 w 246"/>
                  <a:gd name="T33" fmla="*/ 74 h 159"/>
                  <a:gd name="T34" fmla="*/ 246 w 246"/>
                  <a:gd name="T35" fmla="*/ 68 h 159"/>
                  <a:gd name="T36" fmla="*/ 246 w 246"/>
                  <a:gd name="T37" fmla="*/ 60 h 159"/>
                  <a:gd name="T38" fmla="*/ 246 w 246"/>
                  <a:gd name="T39" fmla="*/ 54 h 159"/>
                  <a:gd name="T40" fmla="*/ 242 w 246"/>
                  <a:gd name="T41" fmla="*/ 62 h 159"/>
                  <a:gd name="T42" fmla="*/ 233 w 246"/>
                  <a:gd name="T43" fmla="*/ 82 h 159"/>
                  <a:gd name="T44" fmla="*/ 221 w 246"/>
                  <a:gd name="T45" fmla="*/ 99 h 159"/>
                  <a:gd name="T46" fmla="*/ 208 w 246"/>
                  <a:gd name="T47" fmla="*/ 114 h 159"/>
                  <a:gd name="T48" fmla="*/ 193 w 246"/>
                  <a:gd name="T49" fmla="*/ 127 h 159"/>
                  <a:gd name="T50" fmla="*/ 177 w 246"/>
                  <a:gd name="T51" fmla="*/ 137 h 159"/>
                  <a:gd name="T52" fmla="*/ 159 w 246"/>
                  <a:gd name="T53" fmla="*/ 144 h 159"/>
                  <a:gd name="T54" fmla="*/ 140 w 246"/>
                  <a:gd name="T55" fmla="*/ 148 h 159"/>
                  <a:gd name="T56" fmla="*/ 118 w 246"/>
                  <a:gd name="T57" fmla="*/ 148 h 159"/>
                  <a:gd name="T58" fmla="*/ 93 w 246"/>
                  <a:gd name="T59" fmla="*/ 142 h 159"/>
                  <a:gd name="T60" fmla="*/ 71 w 246"/>
                  <a:gd name="T61" fmla="*/ 131 h 159"/>
                  <a:gd name="T62" fmla="*/ 52 w 246"/>
                  <a:gd name="T63" fmla="*/ 115 h 159"/>
                  <a:gd name="T64" fmla="*/ 35 w 246"/>
                  <a:gd name="T65" fmla="*/ 95 h 159"/>
                  <a:gd name="T66" fmla="*/ 22 w 246"/>
                  <a:gd name="T67" fmla="*/ 72 h 159"/>
                  <a:gd name="T68" fmla="*/ 13 w 246"/>
                  <a:gd name="T69" fmla="*/ 46 h 159"/>
                  <a:gd name="T70" fmla="*/ 8 w 246"/>
                  <a:gd name="T71" fmla="*/ 17 h 159"/>
                  <a:gd name="T72" fmla="*/ 8 w 246"/>
                  <a:gd name="T73" fmla="*/ 3 h 159"/>
                  <a:gd name="T74" fmla="*/ 8 w 246"/>
                  <a:gd name="T75" fmla="*/ 2 h 159"/>
                  <a:gd name="T76" fmla="*/ 8 w 246"/>
                  <a:gd name="T77" fmla="*/ 0 h 159"/>
                  <a:gd name="T78" fmla="*/ 8 w 246"/>
                  <a:gd name="T79" fmla="*/ 0 h 159"/>
                  <a:gd name="T80" fmla="*/ 7 w 246"/>
                  <a:gd name="T81" fmla="*/ 3 h 159"/>
                  <a:gd name="T82" fmla="*/ 4 w 246"/>
                  <a:gd name="T83" fmla="*/ 9 h 159"/>
                  <a:gd name="T84" fmla="*/ 2 w 246"/>
                  <a:gd name="T85" fmla="*/ 14 h 159"/>
                  <a:gd name="T86" fmla="*/ 1 w 246"/>
                  <a:gd name="T87" fmla="*/ 2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6" h="159">
                    <a:moveTo>
                      <a:pt x="0" y="23"/>
                    </a:moveTo>
                    <a:lnTo>
                      <a:pt x="2" y="38"/>
                    </a:lnTo>
                    <a:lnTo>
                      <a:pt x="5" y="51"/>
                    </a:lnTo>
                    <a:lnTo>
                      <a:pt x="9" y="64"/>
                    </a:lnTo>
                    <a:lnTo>
                      <a:pt x="14" y="77"/>
                    </a:lnTo>
                    <a:lnTo>
                      <a:pt x="20" y="89"/>
                    </a:lnTo>
                    <a:lnTo>
                      <a:pt x="27" y="100"/>
                    </a:lnTo>
                    <a:lnTo>
                      <a:pt x="34" y="111"/>
                    </a:lnTo>
                    <a:lnTo>
                      <a:pt x="43" y="120"/>
                    </a:lnTo>
                    <a:lnTo>
                      <a:pt x="52" y="129"/>
                    </a:lnTo>
                    <a:lnTo>
                      <a:pt x="61" y="136"/>
                    </a:lnTo>
                    <a:lnTo>
                      <a:pt x="71" y="143"/>
                    </a:lnTo>
                    <a:lnTo>
                      <a:pt x="82" y="149"/>
                    </a:lnTo>
                    <a:lnTo>
                      <a:pt x="93" y="153"/>
                    </a:lnTo>
                    <a:lnTo>
                      <a:pt x="106" y="156"/>
                    </a:lnTo>
                    <a:lnTo>
                      <a:pt x="118" y="159"/>
                    </a:lnTo>
                    <a:lnTo>
                      <a:pt x="130" y="159"/>
                    </a:lnTo>
                    <a:lnTo>
                      <a:pt x="139" y="159"/>
                    </a:lnTo>
                    <a:lnTo>
                      <a:pt x="148" y="157"/>
                    </a:lnTo>
                    <a:lnTo>
                      <a:pt x="157" y="156"/>
                    </a:lnTo>
                    <a:lnTo>
                      <a:pt x="166" y="153"/>
                    </a:lnTo>
                    <a:lnTo>
                      <a:pt x="174" y="150"/>
                    </a:lnTo>
                    <a:lnTo>
                      <a:pt x="183" y="145"/>
                    </a:lnTo>
                    <a:lnTo>
                      <a:pt x="191" y="142"/>
                    </a:lnTo>
                    <a:lnTo>
                      <a:pt x="198" y="136"/>
                    </a:lnTo>
                    <a:lnTo>
                      <a:pt x="205" y="131"/>
                    </a:lnTo>
                    <a:lnTo>
                      <a:pt x="212" y="124"/>
                    </a:lnTo>
                    <a:lnTo>
                      <a:pt x="219" y="118"/>
                    </a:lnTo>
                    <a:lnTo>
                      <a:pt x="226" y="111"/>
                    </a:lnTo>
                    <a:lnTo>
                      <a:pt x="232" y="102"/>
                    </a:lnTo>
                    <a:lnTo>
                      <a:pt x="237" y="94"/>
                    </a:lnTo>
                    <a:lnTo>
                      <a:pt x="242" y="85"/>
                    </a:lnTo>
                    <a:lnTo>
                      <a:pt x="246" y="76"/>
                    </a:lnTo>
                    <a:lnTo>
                      <a:pt x="246" y="74"/>
                    </a:lnTo>
                    <a:lnTo>
                      <a:pt x="246" y="70"/>
                    </a:lnTo>
                    <a:lnTo>
                      <a:pt x="246" y="68"/>
                    </a:lnTo>
                    <a:lnTo>
                      <a:pt x="246" y="64"/>
                    </a:lnTo>
                    <a:lnTo>
                      <a:pt x="246" y="60"/>
                    </a:lnTo>
                    <a:lnTo>
                      <a:pt x="246" y="58"/>
                    </a:lnTo>
                    <a:lnTo>
                      <a:pt x="246" y="54"/>
                    </a:lnTo>
                    <a:lnTo>
                      <a:pt x="246" y="52"/>
                    </a:lnTo>
                    <a:lnTo>
                      <a:pt x="242" y="62"/>
                    </a:lnTo>
                    <a:lnTo>
                      <a:pt x="238" y="72"/>
                    </a:lnTo>
                    <a:lnTo>
                      <a:pt x="233" y="82"/>
                    </a:lnTo>
                    <a:lnTo>
                      <a:pt x="228" y="90"/>
                    </a:lnTo>
                    <a:lnTo>
                      <a:pt x="221" y="99"/>
                    </a:lnTo>
                    <a:lnTo>
                      <a:pt x="215" y="107"/>
                    </a:lnTo>
                    <a:lnTo>
                      <a:pt x="208" y="114"/>
                    </a:lnTo>
                    <a:lnTo>
                      <a:pt x="201" y="121"/>
                    </a:lnTo>
                    <a:lnTo>
                      <a:pt x="193" y="127"/>
                    </a:lnTo>
                    <a:lnTo>
                      <a:pt x="185" y="132"/>
                    </a:lnTo>
                    <a:lnTo>
                      <a:pt x="177" y="137"/>
                    </a:lnTo>
                    <a:lnTo>
                      <a:pt x="168" y="142"/>
                    </a:lnTo>
                    <a:lnTo>
                      <a:pt x="159" y="144"/>
                    </a:lnTo>
                    <a:lnTo>
                      <a:pt x="149" y="147"/>
                    </a:lnTo>
                    <a:lnTo>
                      <a:pt x="140" y="148"/>
                    </a:lnTo>
                    <a:lnTo>
                      <a:pt x="130" y="148"/>
                    </a:lnTo>
                    <a:lnTo>
                      <a:pt x="118" y="148"/>
                    </a:lnTo>
                    <a:lnTo>
                      <a:pt x="106" y="145"/>
                    </a:lnTo>
                    <a:lnTo>
                      <a:pt x="93" y="142"/>
                    </a:lnTo>
                    <a:lnTo>
                      <a:pt x="82" y="137"/>
                    </a:lnTo>
                    <a:lnTo>
                      <a:pt x="71" y="131"/>
                    </a:lnTo>
                    <a:lnTo>
                      <a:pt x="61" y="124"/>
                    </a:lnTo>
                    <a:lnTo>
                      <a:pt x="52" y="115"/>
                    </a:lnTo>
                    <a:lnTo>
                      <a:pt x="43" y="106"/>
                    </a:lnTo>
                    <a:lnTo>
                      <a:pt x="35" y="95"/>
                    </a:lnTo>
                    <a:lnTo>
                      <a:pt x="28" y="84"/>
                    </a:lnTo>
                    <a:lnTo>
                      <a:pt x="22" y="72"/>
                    </a:lnTo>
                    <a:lnTo>
                      <a:pt x="17" y="59"/>
                    </a:lnTo>
                    <a:lnTo>
                      <a:pt x="13" y="46"/>
                    </a:lnTo>
                    <a:lnTo>
                      <a:pt x="10" y="32"/>
                    </a:lnTo>
                    <a:lnTo>
                      <a:pt x="8" y="17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4" y="9"/>
                    </a:lnTo>
                    <a:lnTo>
                      <a:pt x="3" y="11"/>
                    </a:lnTo>
                    <a:lnTo>
                      <a:pt x="2" y="14"/>
                    </a:lnTo>
                    <a:lnTo>
                      <a:pt x="1" y="17"/>
                    </a:lnTo>
                    <a:lnTo>
                      <a:pt x="1" y="2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0" name="Freeform 190"/>
              <p:cNvSpPr>
                <a:spLocks/>
              </p:cNvSpPr>
              <p:nvPr/>
            </p:nvSpPr>
            <p:spPr bwMode="auto">
              <a:xfrm>
                <a:off x="1136" y="2657"/>
                <a:ext cx="49" cy="27"/>
              </a:xfrm>
              <a:custGeom>
                <a:avLst/>
                <a:gdLst>
                  <a:gd name="T0" fmla="*/ 2 w 243"/>
                  <a:gd name="T1" fmla="*/ 36 h 164"/>
                  <a:gd name="T2" fmla="*/ 8 w 243"/>
                  <a:gd name="T3" fmla="*/ 64 h 164"/>
                  <a:gd name="T4" fmla="*/ 18 w 243"/>
                  <a:gd name="T5" fmla="*/ 90 h 164"/>
                  <a:gd name="T6" fmla="*/ 31 w 243"/>
                  <a:gd name="T7" fmla="*/ 112 h 164"/>
                  <a:gd name="T8" fmla="*/ 48 w 243"/>
                  <a:gd name="T9" fmla="*/ 131 h 164"/>
                  <a:gd name="T10" fmla="*/ 68 w 243"/>
                  <a:gd name="T11" fmla="*/ 147 h 164"/>
                  <a:gd name="T12" fmla="*/ 90 w 243"/>
                  <a:gd name="T13" fmla="*/ 158 h 164"/>
                  <a:gd name="T14" fmla="*/ 115 w 243"/>
                  <a:gd name="T15" fmla="*/ 163 h 164"/>
                  <a:gd name="T16" fmla="*/ 137 w 243"/>
                  <a:gd name="T17" fmla="*/ 164 h 164"/>
                  <a:gd name="T18" fmla="*/ 155 w 243"/>
                  <a:gd name="T19" fmla="*/ 160 h 164"/>
                  <a:gd name="T20" fmla="*/ 173 w 243"/>
                  <a:gd name="T21" fmla="*/ 154 h 164"/>
                  <a:gd name="T22" fmla="*/ 189 w 243"/>
                  <a:gd name="T23" fmla="*/ 145 h 164"/>
                  <a:gd name="T24" fmla="*/ 204 w 243"/>
                  <a:gd name="T25" fmla="*/ 133 h 164"/>
                  <a:gd name="T26" fmla="*/ 217 w 243"/>
                  <a:gd name="T27" fmla="*/ 118 h 164"/>
                  <a:gd name="T28" fmla="*/ 230 w 243"/>
                  <a:gd name="T29" fmla="*/ 101 h 164"/>
                  <a:gd name="T30" fmla="*/ 239 w 243"/>
                  <a:gd name="T31" fmla="*/ 84 h 164"/>
                  <a:gd name="T32" fmla="*/ 243 w 243"/>
                  <a:gd name="T33" fmla="*/ 70 h 164"/>
                  <a:gd name="T34" fmla="*/ 243 w 243"/>
                  <a:gd name="T35" fmla="*/ 64 h 164"/>
                  <a:gd name="T36" fmla="*/ 242 w 243"/>
                  <a:gd name="T37" fmla="*/ 58 h 164"/>
                  <a:gd name="T38" fmla="*/ 241 w 243"/>
                  <a:gd name="T39" fmla="*/ 52 h 164"/>
                  <a:gd name="T40" fmla="*/ 238 w 243"/>
                  <a:gd name="T41" fmla="*/ 61 h 164"/>
                  <a:gd name="T42" fmla="*/ 230 w 243"/>
                  <a:gd name="T43" fmla="*/ 81 h 164"/>
                  <a:gd name="T44" fmla="*/ 219 w 243"/>
                  <a:gd name="T45" fmla="*/ 100 h 164"/>
                  <a:gd name="T46" fmla="*/ 206 w 243"/>
                  <a:gd name="T47" fmla="*/ 116 h 164"/>
                  <a:gd name="T48" fmla="*/ 191 w 243"/>
                  <a:gd name="T49" fmla="*/ 130 h 164"/>
                  <a:gd name="T50" fmla="*/ 174 w 243"/>
                  <a:gd name="T51" fmla="*/ 141 h 164"/>
                  <a:gd name="T52" fmla="*/ 156 w 243"/>
                  <a:gd name="T53" fmla="*/ 148 h 164"/>
                  <a:gd name="T54" fmla="*/ 137 w 243"/>
                  <a:gd name="T55" fmla="*/ 153 h 164"/>
                  <a:gd name="T56" fmla="*/ 115 w 243"/>
                  <a:gd name="T57" fmla="*/ 152 h 164"/>
                  <a:gd name="T58" fmla="*/ 91 w 243"/>
                  <a:gd name="T59" fmla="*/ 147 h 164"/>
                  <a:gd name="T60" fmla="*/ 70 w 243"/>
                  <a:gd name="T61" fmla="*/ 136 h 164"/>
                  <a:gd name="T62" fmla="*/ 52 w 243"/>
                  <a:gd name="T63" fmla="*/ 121 h 164"/>
                  <a:gd name="T64" fmla="*/ 36 w 243"/>
                  <a:gd name="T65" fmla="*/ 101 h 164"/>
                  <a:gd name="T66" fmla="*/ 23 w 243"/>
                  <a:gd name="T67" fmla="*/ 80 h 164"/>
                  <a:gd name="T68" fmla="*/ 14 w 243"/>
                  <a:gd name="T69" fmla="*/ 55 h 164"/>
                  <a:gd name="T70" fmla="*/ 10 w 243"/>
                  <a:gd name="T71" fmla="*/ 27 h 164"/>
                  <a:gd name="T72" fmla="*/ 9 w 243"/>
                  <a:gd name="T73" fmla="*/ 12 h 164"/>
                  <a:gd name="T74" fmla="*/ 9 w 243"/>
                  <a:gd name="T75" fmla="*/ 8 h 164"/>
                  <a:gd name="T76" fmla="*/ 9 w 243"/>
                  <a:gd name="T77" fmla="*/ 4 h 164"/>
                  <a:gd name="T78" fmla="*/ 10 w 243"/>
                  <a:gd name="T79" fmla="*/ 1 h 164"/>
                  <a:gd name="T80" fmla="*/ 9 w 243"/>
                  <a:gd name="T81" fmla="*/ 0 h 164"/>
                  <a:gd name="T82" fmla="*/ 9 w 243"/>
                  <a:gd name="T83" fmla="*/ 1 h 164"/>
                  <a:gd name="T84" fmla="*/ 8 w 243"/>
                  <a:gd name="T85" fmla="*/ 2 h 164"/>
                  <a:gd name="T86" fmla="*/ 8 w 243"/>
                  <a:gd name="T87" fmla="*/ 3 h 164"/>
                  <a:gd name="T88" fmla="*/ 7 w 243"/>
                  <a:gd name="T89" fmla="*/ 6 h 164"/>
                  <a:gd name="T90" fmla="*/ 5 w 243"/>
                  <a:gd name="T91" fmla="*/ 10 h 164"/>
                  <a:gd name="T92" fmla="*/ 3 w 243"/>
                  <a:gd name="T93" fmla="*/ 14 h 164"/>
                  <a:gd name="T94" fmla="*/ 1 w 243"/>
                  <a:gd name="T95" fmla="*/ 1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3" h="164">
                    <a:moveTo>
                      <a:pt x="0" y="21"/>
                    </a:moveTo>
                    <a:lnTo>
                      <a:pt x="2" y="36"/>
                    </a:lnTo>
                    <a:lnTo>
                      <a:pt x="4" y="50"/>
                    </a:lnTo>
                    <a:lnTo>
                      <a:pt x="8" y="64"/>
                    </a:lnTo>
                    <a:lnTo>
                      <a:pt x="12" y="78"/>
                    </a:lnTo>
                    <a:lnTo>
                      <a:pt x="18" y="90"/>
                    </a:lnTo>
                    <a:lnTo>
                      <a:pt x="24" y="101"/>
                    </a:lnTo>
                    <a:lnTo>
                      <a:pt x="31" y="112"/>
                    </a:lnTo>
                    <a:lnTo>
                      <a:pt x="39" y="122"/>
                    </a:lnTo>
                    <a:lnTo>
                      <a:pt x="48" y="131"/>
                    </a:lnTo>
                    <a:lnTo>
                      <a:pt x="58" y="140"/>
                    </a:lnTo>
                    <a:lnTo>
                      <a:pt x="68" y="147"/>
                    </a:lnTo>
                    <a:lnTo>
                      <a:pt x="79" y="153"/>
                    </a:lnTo>
                    <a:lnTo>
                      <a:pt x="90" y="158"/>
                    </a:lnTo>
                    <a:lnTo>
                      <a:pt x="103" y="161"/>
                    </a:lnTo>
                    <a:lnTo>
                      <a:pt x="115" y="163"/>
                    </a:lnTo>
                    <a:lnTo>
                      <a:pt x="127" y="164"/>
                    </a:lnTo>
                    <a:lnTo>
                      <a:pt x="137" y="164"/>
                    </a:lnTo>
                    <a:lnTo>
                      <a:pt x="146" y="163"/>
                    </a:lnTo>
                    <a:lnTo>
                      <a:pt x="155" y="160"/>
                    </a:lnTo>
                    <a:lnTo>
                      <a:pt x="164" y="157"/>
                    </a:lnTo>
                    <a:lnTo>
                      <a:pt x="173" y="154"/>
                    </a:lnTo>
                    <a:lnTo>
                      <a:pt x="181" y="149"/>
                    </a:lnTo>
                    <a:lnTo>
                      <a:pt x="189" y="145"/>
                    </a:lnTo>
                    <a:lnTo>
                      <a:pt x="197" y="139"/>
                    </a:lnTo>
                    <a:lnTo>
                      <a:pt x="204" y="133"/>
                    </a:lnTo>
                    <a:lnTo>
                      <a:pt x="211" y="125"/>
                    </a:lnTo>
                    <a:lnTo>
                      <a:pt x="217" y="118"/>
                    </a:lnTo>
                    <a:lnTo>
                      <a:pt x="224" y="110"/>
                    </a:lnTo>
                    <a:lnTo>
                      <a:pt x="230" y="101"/>
                    </a:lnTo>
                    <a:lnTo>
                      <a:pt x="235" y="93"/>
                    </a:lnTo>
                    <a:lnTo>
                      <a:pt x="239" y="84"/>
                    </a:lnTo>
                    <a:lnTo>
                      <a:pt x="243" y="74"/>
                    </a:lnTo>
                    <a:lnTo>
                      <a:pt x="243" y="70"/>
                    </a:lnTo>
                    <a:lnTo>
                      <a:pt x="243" y="68"/>
                    </a:lnTo>
                    <a:lnTo>
                      <a:pt x="243" y="64"/>
                    </a:lnTo>
                    <a:lnTo>
                      <a:pt x="243" y="62"/>
                    </a:lnTo>
                    <a:lnTo>
                      <a:pt x="242" y="58"/>
                    </a:lnTo>
                    <a:lnTo>
                      <a:pt x="242" y="56"/>
                    </a:lnTo>
                    <a:lnTo>
                      <a:pt x="241" y="52"/>
                    </a:lnTo>
                    <a:lnTo>
                      <a:pt x="241" y="50"/>
                    </a:lnTo>
                    <a:lnTo>
                      <a:pt x="238" y="61"/>
                    </a:lnTo>
                    <a:lnTo>
                      <a:pt x="234" y="72"/>
                    </a:lnTo>
                    <a:lnTo>
                      <a:pt x="230" y="81"/>
                    </a:lnTo>
                    <a:lnTo>
                      <a:pt x="225" y="91"/>
                    </a:lnTo>
                    <a:lnTo>
                      <a:pt x="219" y="100"/>
                    </a:lnTo>
                    <a:lnTo>
                      <a:pt x="213" y="109"/>
                    </a:lnTo>
                    <a:lnTo>
                      <a:pt x="206" y="116"/>
                    </a:lnTo>
                    <a:lnTo>
                      <a:pt x="199" y="123"/>
                    </a:lnTo>
                    <a:lnTo>
                      <a:pt x="191" y="130"/>
                    </a:lnTo>
                    <a:lnTo>
                      <a:pt x="183" y="136"/>
                    </a:lnTo>
                    <a:lnTo>
                      <a:pt x="174" y="141"/>
                    </a:lnTo>
                    <a:lnTo>
                      <a:pt x="166" y="146"/>
                    </a:lnTo>
                    <a:lnTo>
                      <a:pt x="156" y="148"/>
                    </a:lnTo>
                    <a:lnTo>
                      <a:pt x="147" y="151"/>
                    </a:lnTo>
                    <a:lnTo>
                      <a:pt x="137" y="153"/>
                    </a:lnTo>
                    <a:lnTo>
                      <a:pt x="127" y="153"/>
                    </a:lnTo>
                    <a:lnTo>
                      <a:pt x="115" y="152"/>
                    </a:lnTo>
                    <a:lnTo>
                      <a:pt x="104" y="151"/>
                    </a:lnTo>
                    <a:lnTo>
                      <a:pt x="91" y="147"/>
                    </a:lnTo>
                    <a:lnTo>
                      <a:pt x="81" y="142"/>
                    </a:lnTo>
                    <a:lnTo>
                      <a:pt x="70" y="136"/>
                    </a:lnTo>
                    <a:lnTo>
                      <a:pt x="61" y="129"/>
                    </a:lnTo>
                    <a:lnTo>
                      <a:pt x="52" y="121"/>
                    </a:lnTo>
                    <a:lnTo>
                      <a:pt x="43" y="112"/>
                    </a:lnTo>
                    <a:lnTo>
                      <a:pt x="36" y="101"/>
                    </a:lnTo>
                    <a:lnTo>
                      <a:pt x="29" y="91"/>
                    </a:lnTo>
                    <a:lnTo>
                      <a:pt x="23" y="80"/>
                    </a:lnTo>
                    <a:lnTo>
                      <a:pt x="18" y="68"/>
                    </a:lnTo>
                    <a:lnTo>
                      <a:pt x="14" y="55"/>
                    </a:lnTo>
                    <a:lnTo>
                      <a:pt x="12" y="42"/>
                    </a:lnTo>
                    <a:lnTo>
                      <a:pt x="10" y="27"/>
                    </a:lnTo>
                    <a:lnTo>
                      <a:pt x="9" y="13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2" y="16"/>
                    </a:lnTo>
                    <a:lnTo>
                      <a:pt x="1" y="19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" name="Freeform 191"/>
              <p:cNvSpPr>
                <a:spLocks/>
              </p:cNvSpPr>
              <p:nvPr/>
            </p:nvSpPr>
            <p:spPr bwMode="auto">
              <a:xfrm>
                <a:off x="1137" y="2655"/>
                <a:ext cx="48" cy="28"/>
              </a:xfrm>
              <a:custGeom>
                <a:avLst/>
                <a:gdLst>
                  <a:gd name="T0" fmla="*/ 0 w 238"/>
                  <a:gd name="T1" fmla="*/ 21 h 169"/>
                  <a:gd name="T2" fmla="*/ 0 w 238"/>
                  <a:gd name="T3" fmla="*/ 21 h 169"/>
                  <a:gd name="T4" fmla="*/ 0 w 238"/>
                  <a:gd name="T5" fmla="*/ 23 h 169"/>
                  <a:gd name="T6" fmla="*/ 0 w 238"/>
                  <a:gd name="T7" fmla="*/ 24 h 169"/>
                  <a:gd name="T8" fmla="*/ 0 w 238"/>
                  <a:gd name="T9" fmla="*/ 38 h 169"/>
                  <a:gd name="T10" fmla="*/ 5 w 238"/>
                  <a:gd name="T11" fmla="*/ 67 h 169"/>
                  <a:gd name="T12" fmla="*/ 14 w 238"/>
                  <a:gd name="T13" fmla="*/ 93 h 169"/>
                  <a:gd name="T14" fmla="*/ 27 w 238"/>
                  <a:gd name="T15" fmla="*/ 116 h 169"/>
                  <a:gd name="T16" fmla="*/ 44 w 238"/>
                  <a:gd name="T17" fmla="*/ 136 h 169"/>
                  <a:gd name="T18" fmla="*/ 63 w 238"/>
                  <a:gd name="T19" fmla="*/ 152 h 169"/>
                  <a:gd name="T20" fmla="*/ 85 w 238"/>
                  <a:gd name="T21" fmla="*/ 163 h 169"/>
                  <a:gd name="T22" fmla="*/ 110 w 238"/>
                  <a:gd name="T23" fmla="*/ 169 h 169"/>
                  <a:gd name="T24" fmla="*/ 132 w 238"/>
                  <a:gd name="T25" fmla="*/ 169 h 169"/>
                  <a:gd name="T26" fmla="*/ 151 w 238"/>
                  <a:gd name="T27" fmla="*/ 165 h 169"/>
                  <a:gd name="T28" fmla="*/ 169 w 238"/>
                  <a:gd name="T29" fmla="*/ 158 h 169"/>
                  <a:gd name="T30" fmla="*/ 185 w 238"/>
                  <a:gd name="T31" fmla="*/ 148 h 169"/>
                  <a:gd name="T32" fmla="*/ 200 w 238"/>
                  <a:gd name="T33" fmla="*/ 135 h 169"/>
                  <a:gd name="T34" fmla="*/ 213 w 238"/>
                  <a:gd name="T35" fmla="*/ 120 h 169"/>
                  <a:gd name="T36" fmla="*/ 225 w 238"/>
                  <a:gd name="T37" fmla="*/ 103 h 169"/>
                  <a:gd name="T38" fmla="*/ 234 w 238"/>
                  <a:gd name="T39" fmla="*/ 83 h 169"/>
                  <a:gd name="T40" fmla="*/ 237 w 238"/>
                  <a:gd name="T41" fmla="*/ 69 h 169"/>
                  <a:gd name="T42" fmla="*/ 236 w 238"/>
                  <a:gd name="T43" fmla="*/ 63 h 169"/>
                  <a:gd name="T44" fmla="*/ 235 w 238"/>
                  <a:gd name="T45" fmla="*/ 57 h 169"/>
                  <a:gd name="T46" fmla="*/ 234 w 238"/>
                  <a:gd name="T47" fmla="*/ 51 h 169"/>
                  <a:gd name="T48" fmla="*/ 231 w 238"/>
                  <a:gd name="T49" fmla="*/ 61 h 169"/>
                  <a:gd name="T50" fmla="*/ 224 w 238"/>
                  <a:gd name="T51" fmla="*/ 83 h 169"/>
                  <a:gd name="T52" fmla="*/ 214 w 238"/>
                  <a:gd name="T53" fmla="*/ 102 h 169"/>
                  <a:gd name="T54" fmla="*/ 201 w 238"/>
                  <a:gd name="T55" fmla="*/ 120 h 169"/>
                  <a:gd name="T56" fmla="*/ 187 w 238"/>
                  <a:gd name="T57" fmla="*/ 134 h 169"/>
                  <a:gd name="T58" fmla="*/ 170 w 238"/>
                  <a:gd name="T59" fmla="*/ 146 h 169"/>
                  <a:gd name="T60" fmla="*/ 152 w 238"/>
                  <a:gd name="T61" fmla="*/ 154 h 169"/>
                  <a:gd name="T62" fmla="*/ 132 w 238"/>
                  <a:gd name="T63" fmla="*/ 158 h 169"/>
                  <a:gd name="T64" fmla="*/ 111 w 238"/>
                  <a:gd name="T65" fmla="*/ 158 h 169"/>
                  <a:gd name="T66" fmla="*/ 88 w 238"/>
                  <a:gd name="T67" fmla="*/ 152 h 169"/>
                  <a:gd name="T68" fmla="*/ 67 w 238"/>
                  <a:gd name="T69" fmla="*/ 142 h 169"/>
                  <a:gd name="T70" fmla="*/ 50 w 238"/>
                  <a:gd name="T71" fmla="*/ 128 h 169"/>
                  <a:gd name="T72" fmla="*/ 34 w 238"/>
                  <a:gd name="T73" fmla="*/ 110 h 169"/>
                  <a:gd name="T74" fmla="*/ 22 w 238"/>
                  <a:gd name="T75" fmla="*/ 89 h 169"/>
                  <a:gd name="T76" fmla="*/ 14 w 238"/>
                  <a:gd name="T77" fmla="*/ 63 h 169"/>
                  <a:gd name="T78" fmla="*/ 9 w 238"/>
                  <a:gd name="T79" fmla="*/ 37 h 169"/>
                  <a:gd name="T80" fmla="*/ 9 w 238"/>
                  <a:gd name="T81" fmla="*/ 20 h 169"/>
                  <a:gd name="T82" fmla="*/ 9 w 238"/>
                  <a:gd name="T83" fmla="*/ 15 h 169"/>
                  <a:gd name="T84" fmla="*/ 9 w 238"/>
                  <a:gd name="T85" fmla="*/ 9 h 169"/>
                  <a:gd name="T86" fmla="*/ 10 w 238"/>
                  <a:gd name="T87" fmla="*/ 3 h 169"/>
                  <a:gd name="T88" fmla="*/ 9 w 238"/>
                  <a:gd name="T89" fmla="*/ 2 h 169"/>
                  <a:gd name="T90" fmla="*/ 7 w 238"/>
                  <a:gd name="T91" fmla="*/ 6 h 169"/>
                  <a:gd name="T92" fmla="*/ 5 w 238"/>
                  <a:gd name="T93" fmla="*/ 9 h 169"/>
                  <a:gd name="T94" fmla="*/ 3 w 238"/>
                  <a:gd name="T95" fmla="*/ 13 h 169"/>
                  <a:gd name="T96" fmla="*/ 2 w 238"/>
                  <a:gd name="T97" fmla="*/ 15 h 169"/>
                  <a:gd name="T98" fmla="*/ 1 w 238"/>
                  <a:gd name="T99" fmla="*/ 17 h 169"/>
                  <a:gd name="T100" fmla="*/ 1 w 238"/>
                  <a:gd name="T101" fmla="*/ 19 h 169"/>
                  <a:gd name="T102" fmla="*/ 0 w 238"/>
                  <a:gd name="T103" fmla="*/ 2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38" h="169">
                    <a:moveTo>
                      <a:pt x="0" y="21"/>
                    </a:moveTo>
                    <a:lnTo>
                      <a:pt x="0" y="2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8"/>
                    </a:lnTo>
                    <a:lnTo>
                      <a:pt x="2" y="53"/>
                    </a:lnTo>
                    <a:lnTo>
                      <a:pt x="5" y="67"/>
                    </a:lnTo>
                    <a:lnTo>
                      <a:pt x="9" y="80"/>
                    </a:lnTo>
                    <a:lnTo>
                      <a:pt x="14" y="93"/>
                    </a:lnTo>
                    <a:lnTo>
                      <a:pt x="20" y="105"/>
                    </a:lnTo>
                    <a:lnTo>
                      <a:pt x="27" y="116"/>
                    </a:lnTo>
                    <a:lnTo>
                      <a:pt x="35" y="127"/>
                    </a:lnTo>
                    <a:lnTo>
                      <a:pt x="44" y="136"/>
                    </a:lnTo>
                    <a:lnTo>
                      <a:pt x="53" y="145"/>
                    </a:lnTo>
                    <a:lnTo>
                      <a:pt x="63" y="152"/>
                    </a:lnTo>
                    <a:lnTo>
                      <a:pt x="74" y="158"/>
                    </a:lnTo>
                    <a:lnTo>
                      <a:pt x="85" y="163"/>
                    </a:lnTo>
                    <a:lnTo>
                      <a:pt x="98" y="166"/>
                    </a:lnTo>
                    <a:lnTo>
                      <a:pt x="110" y="169"/>
                    </a:lnTo>
                    <a:lnTo>
                      <a:pt x="122" y="169"/>
                    </a:lnTo>
                    <a:lnTo>
                      <a:pt x="132" y="169"/>
                    </a:lnTo>
                    <a:lnTo>
                      <a:pt x="141" y="168"/>
                    </a:lnTo>
                    <a:lnTo>
                      <a:pt x="151" y="165"/>
                    </a:lnTo>
                    <a:lnTo>
                      <a:pt x="160" y="162"/>
                    </a:lnTo>
                    <a:lnTo>
                      <a:pt x="169" y="158"/>
                    </a:lnTo>
                    <a:lnTo>
                      <a:pt x="177" y="153"/>
                    </a:lnTo>
                    <a:lnTo>
                      <a:pt x="185" y="148"/>
                    </a:lnTo>
                    <a:lnTo>
                      <a:pt x="193" y="142"/>
                    </a:lnTo>
                    <a:lnTo>
                      <a:pt x="200" y="135"/>
                    </a:lnTo>
                    <a:lnTo>
                      <a:pt x="207" y="128"/>
                    </a:lnTo>
                    <a:lnTo>
                      <a:pt x="213" y="120"/>
                    </a:lnTo>
                    <a:lnTo>
                      <a:pt x="220" y="111"/>
                    </a:lnTo>
                    <a:lnTo>
                      <a:pt x="225" y="103"/>
                    </a:lnTo>
                    <a:lnTo>
                      <a:pt x="230" y="93"/>
                    </a:lnTo>
                    <a:lnTo>
                      <a:pt x="234" y="83"/>
                    </a:lnTo>
                    <a:lnTo>
                      <a:pt x="238" y="73"/>
                    </a:lnTo>
                    <a:lnTo>
                      <a:pt x="237" y="69"/>
                    </a:lnTo>
                    <a:lnTo>
                      <a:pt x="237" y="67"/>
                    </a:lnTo>
                    <a:lnTo>
                      <a:pt x="236" y="63"/>
                    </a:lnTo>
                    <a:lnTo>
                      <a:pt x="236" y="61"/>
                    </a:lnTo>
                    <a:lnTo>
                      <a:pt x="235" y="57"/>
                    </a:lnTo>
                    <a:lnTo>
                      <a:pt x="235" y="55"/>
                    </a:lnTo>
                    <a:lnTo>
                      <a:pt x="234" y="51"/>
                    </a:lnTo>
                    <a:lnTo>
                      <a:pt x="234" y="49"/>
                    </a:lnTo>
                    <a:lnTo>
                      <a:pt x="231" y="61"/>
                    </a:lnTo>
                    <a:lnTo>
                      <a:pt x="228" y="72"/>
                    </a:lnTo>
                    <a:lnTo>
                      <a:pt x="224" y="83"/>
                    </a:lnTo>
                    <a:lnTo>
                      <a:pt x="220" y="92"/>
                    </a:lnTo>
                    <a:lnTo>
                      <a:pt x="214" y="102"/>
                    </a:lnTo>
                    <a:lnTo>
                      <a:pt x="208" y="111"/>
                    </a:lnTo>
                    <a:lnTo>
                      <a:pt x="201" y="120"/>
                    </a:lnTo>
                    <a:lnTo>
                      <a:pt x="194" y="127"/>
                    </a:lnTo>
                    <a:lnTo>
                      <a:pt x="187" y="134"/>
                    </a:lnTo>
                    <a:lnTo>
                      <a:pt x="179" y="140"/>
                    </a:lnTo>
                    <a:lnTo>
                      <a:pt x="170" y="146"/>
                    </a:lnTo>
                    <a:lnTo>
                      <a:pt x="161" y="151"/>
                    </a:lnTo>
                    <a:lnTo>
                      <a:pt x="152" y="154"/>
                    </a:lnTo>
                    <a:lnTo>
                      <a:pt x="142" y="157"/>
                    </a:lnTo>
                    <a:lnTo>
                      <a:pt x="132" y="158"/>
                    </a:lnTo>
                    <a:lnTo>
                      <a:pt x="122" y="158"/>
                    </a:lnTo>
                    <a:lnTo>
                      <a:pt x="111" y="158"/>
                    </a:lnTo>
                    <a:lnTo>
                      <a:pt x="99" y="156"/>
                    </a:lnTo>
                    <a:lnTo>
                      <a:pt x="88" y="152"/>
                    </a:lnTo>
                    <a:lnTo>
                      <a:pt x="77" y="148"/>
                    </a:lnTo>
                    <a:lnTo>
                      <a:pt x="67" y="142"/>
                    </a:lnTo>
                    <a:lnTo>
                      <a:pt x="58" y="135"/>
                    </a:lnTo>
                    <a:lnTo>
                      <a:pt x="50" y="128"/>
                    </a:lnTo>
                    <a:lnTo>
                      <a:pt x="42" y="120"/>
                    </a:lnTo>
                    <a:lnTo>
                      <a:pt x="34" y="110"/>
                    </a:lnTo>
                    <a:lnTo>
                      <a:pt x="28" y="99"/>
                    </a:lnTo>
                    <a:lnTo>
                      <a:pt x="22" y="89"/>
                    </a:lnTo>
                    <a:lnTo>
                      <a:pt x="18" y="77"/>
                    </a:lnTo>
                    <a:lnTo>
                      <a:pt x="14" y="63"/>
                    </a:lnTo>
                    <a:lnTo>
                      <a:pt x="11" y="51"/>
                    </a:lnTo>
                    <a:lnTo>
                      <a:pt x="9" y="37"/>
                    </a:lnTo>
                    <a:lnTo>
                      <a:pt x="9" y="24"/>
                    </a:lnTo>
                    <a:lnTo>
                      <a:pt x="9" y="20"/>
                    </a:lnTo>
                    <a:lnTo>
                      <a:pt x="9" y="18"/>
                    </a:lnTo>
                    <a:lnTo>
                      <a:pt x="9" y="15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9" y="2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7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1" y="17"/>
                    </a:lnTo>
                    <a:lnTo>
                      <a:pt x="1" y="18"/>
                    </a:lnTo>
                    <a:lnTo>
                      <a:pt x="1" y="19"/>
                    </a:lnTo>
                    <a:lnTo>
                      <a:pt x="0" y="19"/>
                    </a:lnTo>
                    <a:lnTo>
                      <a:pt x="0" y="2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5C1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" name="Freeform 192"/>
              <p:cNvSpPr>
                <a:spLocks/>
              </p:cNvSpPr>
              <p:nvPr/>
            </p:nvSpPr>
            <p:spPr bwMode="auto">
              <a:xfrm>
                <a:off x="1138" y="2654"/>
                <a:ext cx="46" cy="29"/>
              </a:xfrm>
              <a:custGeom>
                <a:avLst/>
                <a:gdLst>
                  <a:gd name="T0" fmla="*/ 1 w 232"/>
                  <a:gd name="T1" fmla="*/ 22 h 174"/>
                  <a:gd name="T2" fmla="*/ 0 w 232"/>
                  <a:gd name="T3" fmla="*/ 25 h 174"/>
                  <a:gd name="T4" fmla="*/ 0 w 232"/>
                  <a:gd name="T5" fmla="*/ 29 h 174"/>
                  <a:gd name="T6" fmla="*/ 0 w 232"/>
                  <a:gd name="T7" fmla="*/ 33 h 174"/>
                  <a:gd name="T8" fmla="*/ 1 w 232"/>
                  <a:gd name="T9" fmla="*/ 48 h 174"/>
                  <a:gd name="T10" fmla="*/ 5 w 232"/>
                  <a:gd name="T11" fmla="*/ 76 h 174"/>
                  <a:gd name="T12" fmla="*/ 14 w 232"/>
                  <a:gd name="T13" fmla="*/ 101 h 174"/>
                  <a:gd name="T14" fmla="*/ 27 w 232"/>
                  <a:gd name="T15" fmla="*/ 122 h 174"/>
                  <a:gd name="T16" fmla="*/ 43 w 232"/>
                  <a:gd name="T17" fmla="*/ 142 h 174"/>
                  <a:gd name="T18" fmla="*/ 61 w 232"/>
                  <a:gd name="T19" fmla="*/ 157 h 174"/>
                  <a:gd name="T20" fmla="*/ 82 w 232"/>
                  <a:gd name="T21" fmla="*/ 168 h 174"/>
                  <a:gd name="T22" fmla="*/ 106 w 232"/>
                  <a:gd name="T23" fmla="*/ 173 h 174"/>
                  <a:gd name="T24" fmla="*/ 128 w 232"/>
                  <a:gd name="T25" fmla="*/ 174 h 174"/>
                  <a:gd name="T26" fmla="*/ 147 w 232"/>
                  <a:gd name="T27" fmla="*/ 169 h 174"/>
                  <a:gd name="T28" fmla="*/ 165 w 232"/>
                  <a:gd name="T29" fmla="*/ 162 h 174"/>
                  <a:gd name="T30" fmla="*/ 182 w 232"/>
                  <a:gd name="T31" fmla="*/ 151 h 174"/>
                  <a:gd name="T32" fmla="*/ 197 w 232"/>
                  <a:gd name="T33" fmla="*/ 137 h 174"/>
                  <a:gd name="T34" fmla="*/ 210 w 232"/>
                  <a:gd name="T35" fmla="*/ 121 h 174"/>
                  <a:gd name="T36" fmla="*/ 221 w 232"/>
                  <a:gd name="T37" fmla="*/ 102 h 174"/>
                  <a:gd name="T38" fmla="*/ 229 w 232"/>
                  <a:gd name="T39" fmla="*/ 82 h 174"/>
                  <a:gd name="T40" fmla="*/ 231 w 232"/>
                  <a:gd name="T41" fmla="*/ 67 h 174"/>
                  <a:gd name="T42" fmla="*/ 230 w 232"/>
                  <a:gd name="T43" fmla="*/ 61 h 174"/>
                  <a:gd name="T44" fmla="*/ 229 w 232"/>
                  <a:gd name="T45" fmla="*/ 55 h 174"/>
                  <a:gd name="T46" fmla="*/ 227 w 232"/>
                  <a:gd name="T47" fmla="*/ 51 h 174"/>
                  <a:gd name="T48" fmla="*/ 225 w 232"/>
                  <a:gd name="T49" fmla="*/ 59 h 174"/>
                  <a:gd name="T50" fmla="*/ 219 w 232"/>
                  <a:gd name="T51" fmla="*/ 82 h 174"/>
                  <a:gd name="T52" fmla="*/ 209 w 232"/>
                  <a:gd name="T53" fmla="*/ 103 h 174"/>
                  <a:gd name="T54" fmla="*/ 197 w 232"/>
                  <a:gd name="T55" fmla="*/ 121 h 174"/>
                  <a:gd name="T56" fmla="*/ 183 w 232"/>
                  <a:gd name="T57" fmla="*/ 137 h 174"/>
                  <a:gd name="T58" fmla="*/ 167 w 232"/>
                  <a:gd name="T59" fmla="*/ 149 h 174"/>
                  <a:gd name="T60" fmla="*/ 148 w 232"/>
                  <a:gd name="T61" fmla="*/ 158 h 174"/>
                  <a:gd name="T62" fmla="*/ 128 w 232"/>
                  <a:gd name="T63" fmla="*/ 162 h 174"/>
                  <a:gd name="T64" fmla="*/ 107 w 232"/>
                  <a:gd name="T65" fmla="*/ 162 h 174"/>
                  <a:gd name="T66" fmla="*/ 85 w 232"/>
                  <a:gd name="T67" fmla="*/ 157 h 174"/>
                  <a:gd name="T68" fmla="*/ 66 w 232"/>
                  <a:gd name="T69" fmla="*/ 148 h 174"/>
                  <a:gd name="T70" fmla="*/ 48 w 232"/>
                  <a:gd name="T71" fmla="*/ 133 h 174"/>
                  <a:gd name="T72" fmla="*/ 34 w 232"/>
                  <a:gd name="T73" fmla="*/ 116 h 174"/>
                  <a:gd name="T74" fmla="*/ 22 w 232"/>
                  <a:gd name="T75" fmla="*/ 95 h 174"/>
                  <a:gd name="T76" fmla="*/ 14 w 232"/>
                  <a:gd name="T77" fmla="*/ 72 h 174"/>
                  <a:gd name="T78" fmla="*/ 10 w 232"/>
                  <a:gd name="T79" fmla="*/ 47 h 174"/>
                  <a:gd name="T80" fmla="*/ 9 w 232"/>
                  <a:gd name="T81" fmla="*/ 29 h 174"/>
                  <a:gd name="T82" fmla="*/ 10 w 232"/>
                  <a:gd name="T83" fmla="*/ 21 h 174"/>
                  <a:gd name="T84" fmla="*/ 11 w 232"/>
                  <a:gd name="T85" fmla="*/ 13 h 174"/>
                  <a:gd name="T86" fmla="*/ 12 w 232"/>
                  <a:gd name="T87" fmla="*/ 5 h 174"/>
                  <a:gd name="T88" fmla="*/ 11 w 232"/>
                  <a:gd name="T89" fmla="*/ 3 h 174"/>
                  <a:gd name="T90" fmla="*/ 8 w 232"/>
                  <a:gd name="T91" fmla="*/ 7 h 174"/>
                  <a:gd name="T92" fmla="*/ 5 w 232"/>
                  <a:gd name="T93" fmla="*/ 12 h 174"/>
                  <a:gd name="T94" fmla="*/ 2 w 232"/>
                  <a:gd name="T95" fmla="*/ 1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4">
                    <a:moveTo>
                      <a:pt x="1" y="21"/>
                    </a:moveTo>
                    <a:lnTo>
                      <a:pt x="1" y="22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4"/>
                    </a:lnTo>
                    <a:lnTo>
                      <a:pt x="1" y="48"/>
                    </a:lnTo>
                    <a:lnTo>
                      <a:pt x="3" y="63"/>
                    </a:lnTo>
                    <a:lnTo>
                      <a:pt x="5" y="76"/>
                    </a:lnTo>
                    <a:lnTo>
                      <a:pt x="9" y="89"/>
                    </a:lnTo>
                    <a:lnTo>
                      <a:pt x="14" y="101"/>
                    </a:lnTo>
                    <a:lnTo>
                      <a:pt x="20" y="112"/>
                    </a:lnTo>
                    <a:lnTo>
                      <a:pt x="27" y="122"/>
                    </a:lnTo>
                    <a:lnTo>
                      <a:pt x="34" y="133"/>
                    </a:lnTo>
                    <a:lnTo>
                      <a:pt x="43" y="142"/>
                    </a:lnTo>
                    <a:lnTo>
                      <a:pt x="52" y="150"/>
                    </a:lnTo>
                    <a:lnTo>
                      <a:pt x="61" y="157"/>
                    </a:lnTo>
                    <a:lnTo>
                      <a:pt x="72" y="163"/>
                    </a:lnTo>
                    <a:lnTo>
                      <a:pt x="82" y="168"/>
                    </a:lnTo>
                    <a:lnTo>
                      <a:pt x="95" y="172"/>
                    </a:lnTo>
                    <a:lnTo>
                      <a:pt x="106" y="173"/>
                    </a:lnTo>
                    <a:lnTo>
                      <a:pt x="118" y="174"/>
                    </a:lnTo>
                    <a:lnTo>
                      <a:pt x="128" y="174"/>
                    </a:lnTo>
                    <a:lnTo>
                      <a:pt x="138" y="172"/>
                    </a:lnTo>
                    <a:lnTo>
                      <a:pt x="147" y="169"/>
                    </a:lnTo>
                    <a:lnTo>
                      <a:pt x="157" y="167"/>
                    </a:lnTo>
                    <a:lnTo>
                      <a:pt x="165" y="162"/>
                    </a:lnTo>
                    <a:lnTo>
                      <a:pt x="174" y="157"/>
                    </a:lnTo>
                    <a:lnTo>
                      <a:pt x="182" y="151"/>
                    </a:lnTo>
                    <a:lnTo>
                      <a:pt x="190" y="145"/>
                    </a:lnTo>
                    <a:lnTo>
                      <a:pt x="197" y="137"/>
                    </a:lnTo>
                    <a:lnTo>
                      <a:pt x="204" y="130"/>
                    </a:lnTo>
                    <a:lnTo>
                      <a:pt x="210" y="121"/>
                    </a:lnTo>
                    <a:lnTo>
                      <a:pt x="216" y="112"/>
                    </a:lnTo>
                    <a:lnTo>
                      <a:pt x="221" y="102"/>
                    </a:lnTo>
                    <a:lnTo>
                      <a:pt x="225" y="93"/>
                    </a:lnTo>
                    <a:lnTo>
                      <a:pt x="229" y="82"/>
                    </a:lnTo>
                    <a:lnTo>
                      <a:pt x="232" y="71"/>
                    </a:lnTo>
                    <a:lnTo>
                      <a:pt x="231" y="67"/>
                    </a:lnTo>
                    <a:lnTo>
                      <a:pt x="231" y="65"/>
                    </a:lnTo>
                    <a:lnTo>
                      <a:pt x="230" y="61"/>
                    </a:lnTo>
                    <a:lnTo>
                      <a:pt x="230" y="59"/>
                    </a:lnTo>
                    <a:lnTo>
                      <a:pt x="229" y="55"/>
                    </a:lnTo>
                    <a:lnTo>
                      <a:pt x="228" y="53"/>
                    </a:lnTo>
                    <a:lnTo>
                      <a:pt x="227" y="51"/>
                    </a:lnTo>
                    <a:lnTo>
                      <a:pt x="226" y="47"/>
                    </a:lnTo>
                    <a:lnTo>
                      <a:pt x="225" y="59"/>
                    </a:lnTo>
                    <a:lnTo>
                      <a:pt x="223" y="71"/>
                    </a:lnTo>
                    <a:lnTo>
                      <a:pt x="219" y="82"/>
                    </a:lnTo>
                    <a:lnTo>
                      <a:pt x="215" y="93"/>
                    </a:lnTo>
                    <a:lnTo>
                      <a:pt x="209" y="103"/>
                    </a:lnTo>
                    <a:lnTo>
                      <a:pt x="204" y="113"/>
                    </a:lnTo>
                    <a:lnTo>
                      <a:pt x="197" y="121"/>
                    </a:lnTo>
                    <a:lnTo>
                      <a:pt x="191" y="130"/>
                    </a:lnTo>
                    <a:lnTo>
                      <a:pt x="183" y="137"/>
                    </a:lnTo>
                    <a:lnTo>
                      <a:pt x="175" y="144"/>
                    </a:lnTo>
                    <a:lnTo>
                      <a:pt x="167" y="149"/>
                    </a:lnTo>
                    <a:lnTo>
                      <a:pt x="158" y="155"/>
                    </a:lnTo>
                    <a:lnTo>
                      <a:pt x="148" y="158"/>
                    </a:lnTo>
                    <a:lnTo>
                      <a:pt x="139" y="161"/>
                    </a:lnTo>
                    <a:lnTo>
                      <a:pt x="128" y="162"/>
                    </a:lnTo>
                    <a:lnTo>
                      <a:pt x="118" y="163"/>
                    </a:lnTo>
                    <a:lnTo>
                      <a:pt x="107" y="162"/>
                    </a:lnTo>
                    <a:lnTo>
                      <a:pt x="96" y="161"/>
                    </a:lnTo>
                    <a:lnTo>
                      <a:pt x="85" y="157"/>
                    </a:lnTo>
                    <a:lnTo>
                      <a:pt x="75" y="152"/>
                    </a:lnTo>
                    <a:lnTo>
                      <a:pt x="66" y="148"/>
                    </a:lnTo>
                    <a:lnTo>
                      <a:pt x="57" y="142"/>
                    </a:lnTo>
                    <a:lnTo>
                      <a:pt x="48" y="133"/>
                    </a:lnTo>
                    <a:lnTo>
                      <a:pt x="41" y="125"/>
                    </a:lnTo>
                    <a:lnTo>
                      <a:pt x="34" y="116"/>
                    </a:lnTo>
                    <a:lnTo>
                      <a:pt x="28" y="106"/>
                    </a:lnTo>
                    <a:lnTo>
                      <a:pt x="22" y="95"/>
                    </a:lnTo>
                    <a:lnTo>
                      <a:pt x="18" y="84"/>
                    </a:lnTo>
                    <a:lnTo>
                      <a:pt x="14" y="72"/>
                    </a:lnTo>
                    <a:lnTo>
                      <a:pt x="11" y="60"/>
                    </a:lnTo>
                    <a:lnTo>
                      <a:pt x="10" y="47"/>
                    </a:lnTo>
                    <a:lnTo>
                      <a:pt x="9" y="34"/>
                    </a:lnTo>
                    <a:lnTo>
                      <a:pt x="9" y="29"/>
                    </a:lnTo>
                    <a:lnTo>
                      <a:pt x="9" y="25"/>
                    </a:lnTo>
                    <a:lnTo>
                      <a:pt x="10" y="21"/>
                    </a:lnTo>
                    <a:lnTo>
                      <a:pt x="10" y="17"/>
                    </a:lnTo>
                    <a:lnTo>
                      <a:pt x="11" y="13"/>
                    </a:lnTo>
                    <a:lnTo>
                      <a:pt x="11" y="9"/>
                    </a:lnTo>
                    <a:lnTo>
                      <a:pt x="12" y="5"/>
                    </a:lnTo>
                    <a:lnTo>
                      <a:pt x="13" y="0"/>
                    </a:lnTo>
                    <a:lnTo>
                      <a:pt x="11" y="3"/>
                    </a:lnTo>
                    <a:lnTo>
                      <a:pt x="10" y="5"/>
                    </a:lnTo>
                    <a:lnTo>
                      <a:pt x="8" y="7"/>
                    </a:lnTo>
                    <a:lnTo>
                      <a:pt x="6" y="10"/>
                    </a:lnTo>
                    <a:lnTo>
                      <a:pt x="5" y="12"/>
                    </a:lnTo>
                    <a:lnTo>
                      <a:pt x="4" y="15"/>
                    </a:lnTo>
                    <a:lnTo>
                      <a:pt x="2" y="18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rgbClr val="F5C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3" name="Freeform 193"/>
              <p:cNvSpPr>
                <a:spLocks/>
              </p:cNvSpPr>
              <p:nvPr/>
            </p:nvSpPr>
            <p:spPr bwMode="auto">
              <a:xfrm>
                <a:off x="1139" y="2652"/>
                <a:ext cx="45" cy="30"/>
              </a:xfrm>
              <a:custGeom>
                <a:avLst/>
                <a:gdLst>
                  <a:gd name="T0" fmla="*/ 1 w 225"/>
                  <a:gd name="T1" fmla="*/ 21 h 176"/>
                  <a:gd name="T2" fmla="*/ 0 w 225"/>
                  <a:gd name="T3" fmla="*/ 27 h 176"/>
                  <a:gd name="T4" fmla="*/ 0 w 225"/>
                  <a:gd name="T5" fmla="*/ 33 h 176"/>
                  <a:gd name="T6" fmla="*/ 0 w 225"/>
                  <a:gd name="T7" fmla="*/ 38 h 176"/>
                  <a:gd name="T8" fmla="*/ 0 w 225"/>
                  <a:gd name="T9" fmla="*/ 55 h 176"/>
                  <a:gd name="T10" fmla="*/ 5 w 225"/>
                  <a:gd name="T11" fmla="*/ 81 h 176"/>
                  <a:gd name="T12" fmla="*/ 13 w 225"/>
                  <a:gd name="T13" fmla="*/ 107 h 176"/>
                  <a:gd name="T14" fmla="*/ 25 w 225"/>
                  <a:gd name="T15" fmla="*/ 128 h 176"/>
                  <a:gd name="T16" fmla="*/ 41 w 225"/>
                  <a:gd name="T17" fmla="*/ 146 h 176"/>
                  <a:gd name="T18" fmla="*/ 59 w 225"/>
                  <a:gd name="T19" fmla="*/ 160 h 176"/>
                  <a:gd name="T20" fmla="*/ 79 w 225"/>
                  <a:gd name="T21" fmla="*/ 170 h 176"/>
                  <a:gd name="T22" fmla="*/ 102 w 225"/>
                  <a:gd name="T23" fmla="*/ 176 h 176"/>
                  <a:gd name="T24" fmla="*/ 123 w 225"/>
                  <a:gd name="T25" fmla="*/ 176 h 176"/>
                  <a:gd name="T26" fmla="*/ 143 w 225"/>
                  <a:gd name="T27" fmla="*/ 172 h 176"/>
                  <a:gd name="T28" fmla="*/ 161 w 225"/>
                  <a:gd name="T29" fmla="*/ 164 h 176"/>
                  <a:gd name="T30" fmla="*/ 178 w 225"/>
                  <a:gd name="T31" fmla="*/ 152 h 176"/>
                  <a:gd name="T32" fmla="*/ 192 w 225"/>
                  <a:gd name="T33" fmla="*/ 138 h 176"/>
                  <a:gd name="T34" fmla="*/ 205 w 225"/>
                  <a:gd name="T35" fmla="*/ 120 h 176"/>
                  <a:gd name="T36" fmla="*/ 215 w 225"/>
                  <a:gd name="T37" fmla="*/ 101 h 176"/>
                  <a:gd name="T38" fmla="*/ 222 w 225"/>
                  <a:gd name="T39" fmla="*/ 79 h 176"/>
                  <a:gd name="T40" fmla="*/ 224 w 225"/>
                  <a:gd name="T41" fmla="*/ 63 h 176"/>
                  <a:gd name="T42" fmla="*/ 222 w 225"/>
                  <a:gd name="T43" fmla="*/ 59 h 176"/>
                  <a:gd name="T44" fmla="*/ 221 w 225"/>
                  <a:gd name="T45" fmla="*/ 53 h 176"/>
                  <a:gd name="T46" fmla="*/ 219 w 225"/>
                  <a:gd name="T47" fmla="*/ 47 h 176"/>
                  <a:gd name="T48" fmla="*/ 217 w 225"/>
                  <a:gd name="T49" fmla="*/ 56 h 176"/>
                  <a:gd name="T50" fmla="*/ 212 w 225"/>
                  <a:gd name="T51" fmla="*/ 80 h 176"/>
                  <a:gd name="T52" fmla="*/ 203 w 225"/>
                  <a:gd name="T53" fmla="*/ 102 h 176"/>
                  <a:gd name="T54" fmla="*/ 192 w 225"/>
                  <a:gd name="T55" fmla="*/ 122 h 176"/>
                  <a:gd name="T56" fmla="*/ 178 w 225"/>
                  <a:gd name="T57" fmla="*/ 138 h 176"/>
                  <a:gd name="T58" fmla="*/ 162 w 225"/>
                  <a:gd name="T59" fmla="*/ 151 h 176"/>
                  <a:gd name="T60" fmla="*/ 144 w 225"/>
                  <a:gd name="T61" fmla="*/ 160 h 176"/>
                  <a:gd name="T62" fmla="*/ 124 w 225"/>
                  <a:gd name="T63" fmla="*/ 165 h 176"/>
                  <a:gd name="T64" fmla="*/ 103 w 225"/>
                  <a:gd name="T65" fmla="*/ 165 h 176"/>
                  <a:gd name="T66" fmla="*/ 81 w 225"/>
                  <a:gd name="T67" fmla="*/ 160 h 176"/>
                  <a:gd name="T68" fmla="*/ 63 w 225"/>
                  <a:gd name="T69" fmla="*/ 151 h 176"/>
                  <a:gd name="T70" fmla="*/ 46 w 225"/>
                  <a:gd name="T71" fmla="*/ 138 h 176"/>
                  <a:gd name="T72" fmla="*/ 32 w 225"/>
                  <a:gd name="T73" fmla="*/ 121 h 176"/>
                  <a:gd name="T74" fmla="*/ 21 w 225"/>
                  <a:gd name="T75" fmla="*/ 101 h 176"/>
                  <a:gd name="T76" fmla="*/ 13 w 225"/>
                  <a:gd name="T77" fmla="*/ 79 h 176"/>
                  <a:gd name="T78" fmla="*/ 9 w 225"/>
                  <a:gd name="T79" fmla="*/ 55 h 176"/>
                  <a:gd name="T80" fmla="*/ 9 w 225"/>
                  <a:gd name="T81" fmla="*/ 36 h 176"/>
                  <a:gd name="T82" fmla="*/ 10 w 225"/>
                  <a:gd name="T83" fmla="*/ 25 h 176"/>
                  <a:gd name="T84" fmla="*/ 11 w 225"/>
                  <a:gd name="T85" fmla="*/ 15 h 176"/>
                  <a:gd name="T86" fmla="*/ 13 w 225"/>
                  <a:gd name="T87" fmla="*/ 5 h 176"/>
                  <a:gd name="T88" fmla="*/ 13 w 225"/>
                  <a:gd name="T89" fmla="*/ 2 h 176"/>
                  <a:gd name="T90" fmla="*/ 9 w 225"/>
                  <a:gd name="T91" fmla="*/ 7 h 176"/>
                  <a:gd name="T92" fmla="*/ 6 w 225"/>
                  <a:gd name="T93" fmla="*/ 11 h 176"/>
                  <a:gd name="T94" fmla="*/ 3 w 225"/>
                  <a:gd name="T95" fmla="*/ 1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5" h="176">
                    <a:moveTo>
                      <a:pt x="1" y="18"/>
                    </a:moveTo>
                    <a:lnTo>
                      <a:pt x="1" y="21"/>
                    </a:lnTo>
                    <a:lnTo>
                      <a:pt x="1" y="24"/>
                    </a:lnTo>
                    <a:lnTo>
                      <a:pt x="0" y="27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55"/>
                    </a:lnTo>
                    <a:lnTo>
                      <a:pt x="2" y="69"/>
                    </a:lnTo>
                    <a:lnTo>
                      <a:pt x="5" y="81"/>
                    </a:lnTo>
                    <a:lnTo>
                      <a:pt x="9" y="95"/>
                    </a:lnTo>
                    <a:lnTo>
                      <a:pt x="13" y="107"/>
                    </a:lnTo>
                    <a:lnTo>
                      <a:pt x="19" y="117"/>
                    </a:lnTo>
                    <a:lnTo>
                      <a:pt x="25" y="128"/>
                    </a:lnTo>
                    <a:lnTo>
                      <a:pt x="33" y="138"/>
                    </a:lnTo>
                    <a:lnTo>
                      <a:pt x="41" y="146"/>
                    </a:lnTo>
                    <a:lnTo>
                      <a:pt x="49" y="153"/>
                    </a:lnTo>
                    <a:lnTo>
                      <a:pt x="59" y="160"/>
                    </a:lnTo>
                    <a:lnTo>
                      <a:pt x="68" y="166"/>
                    </a:lnTo>
                    <a:lnTo>
                      <a:pt x="79" y="170"/>
                    </a:lnTo>
                    <a:lnTo>
                      <a:pt x="90" y="174"/>
                    </a:lnTo>
                    <a:lnTo>
                      <a:pt x="102" y="176"/>
                    </a:lnTo>
                    <a:lnTo>
                      <a:pt x="113" y="176"/>
                    </a:lnTo>
                    <a:lnTo>
                      <a:pt x="123" y="176"/>
                    </a:lnTo>
                    <a:lnTo>
                      <a:pt x="133" y="175"/>
                    </a:lnTo>
                    <a:lnTo>
                      <a:pt x="143" y="172"/>
                    </a:lnTo>
                    <a:lnTo>
                      <a:pt x="152" y="169"/>
                    </a:lnTo>
                    <a:lnTo>
                      <a:pt x="161" y="164"/>
                    </a:lnTo>
                    <a:lnTo>
                      <a:pt x="170" y="158"/>
                    </a:lnTo>
                    <a:lnTo>
                      <a:pt x="178" y="152"/>
                    </a:lnTo>
                    <a:lnTo>
                      <a:pt x="185" y="145"/>
                    </a:lnTo>
                    <a:lnTo>
                      <a:pt x="192" y="138"/>
                    </a:lnTo>
                    <a:lnTo>
                      <a:pt x="199" y="129"/>
                    </a:lnTo>
                    <a:lnTo>
                      <a:pt x="205" y="120"/>
                    </a:lnTo>
                    <a:lnTo>
                      <a:pt x="211" y="110"/>
                    </a:lnTo>
                    <a:lnTo>
                      <a:pt x="215" y="101"/>
                    </a:lnTo>
                    <a:lnTo>
                      <a:pt x="219" y="90"/>
                    </a:lnTo>
                    <a:lnTo>
                      <a:pt x="222" y="79"/>
                    </a:lnTo>
                    <a:lnTo>
                      <a:pt x="225" y="67"/>
                    </a:lnTo>
                    <a:lnTo>
                      <a:pt x="224" y="63"/>
                    </a:lnTo>
                    <a:lnTo>
                      <a:pt x="223" y="61"/>
                    </a:lnTo>
                    <a:lnTo>
                      <a:pt x="222" y="59"/>
                    </a:lnTo>
                    <a:lnTo>
                      <a:pt x="221" y="55"/>
                    </a:lnTo>
                    <a:lnTo>
                      <a:pt x="221" y="53"/>
                    </a:lnTo>
                    <a:lnTo>
                      <a:pt x="220" y="49"/>
                    </a:lnTo>
                    <a:lnTo>
                      <a:pt x="219" y="47"/>
                    </a:lnTo>
                    <a:lnTo>
                      <a:pt x="218" y="44"/>
                    </a:lnTo>
                    <a:lnTo>
                      <a:pt x="217" y="56"/>
                    </a:lnTo>
                    <a:lnTo>
                      <a:pt x="215" y="68"/>
                    </a:lnTo>
                    <a:lnTo>
                      <a:pt x="212" y="80"/>
                    </a:lnTo>
                    <a:lnTo>
                      <a:pt x="209" y="91"/>
                    </a:lnTo>
                    <a:lnTo>
                      <a:pt x="203" y="102"/>
                    </a:lnTo>
                    <a:lnTo>
                      <a:pt x="198" y="113"/>
                    </a:lnTo>
                    <a:lnTo>
                      <a:pt x="192" y="122"/>
                    </a:lnTo>
                    <a:lnTo>
                      <a:pt x="186" y="130"/>
                    </a:lnTo>
                    <a:lnTo>
                      <a:pt x="178" y="138"/>
                    </a:lnTo>
                    <a:lnTo>
                      <a:pt x="170" y="145"/>
                    </a:lnTo>
                    <a:lnTo>
                      <a:pt x="162" y="151"/>
                    </a:lnTo>
                    <a:lnTo>
                      <a:pt x="153" y="157"/>
                    </a:lnTo>
                    <a:lnTo>
                      <a:pt x="144" y="160"/>
                    </a:lnTo>
                    <a:lnTo>
                      <a:pt x="134" y="163"/>
                    </a:lnTo>
                    <a:lnTo>
                      <a:pt x="124" y="165"/>
                    </a:lnTo>
                    <a:lnTo>
                      <a:pt x="113" y="165"/>
                    </a:lnTo>
                    <a:lnTo>
                      <a:pt x="103" y="165"/>
                    </a:lnTo>
                    <a:lnTo>
                      <a:pt x="92" y="163"/>
                    </a:lnTo>
                    <a:lnTo>
                      <a:pt x="81" y="160"/>
                    </a:lnTo>
                    <a:lnTo>
                      <a:pt x="72" y="156"/>
                    </a:lnTo>
                    <a:lnTo>
                      <a:pt x="63" y="151"/>
                    </a:lnTo>
                    <a:lnTo>
                      <a:pt x="54" y="145"/>
                    </a:lnTo>
                    <a:lnTo>
                      <a:pt x="46" y="138"/>
                    </a:lnTo>
                    <a:lnTo>
                      <a:pt x="39" y="129"/>
                    </a:lnTo>
                    <a:lnTo>
                      <a:pt x="32" y="121"/>
                    </a:lnTo>
                    <a:lnTo>
                      <a:pt x="26" y="111"/>
                    </a:lnTo>
                    <a:lnTo>
                      <a:pt x="21" y="101"/>
                    </a:lnTo>
                    <a:lnTo>
                      <a:pt x="17" y="90"/>
                    </a:lnTo>
                    <a:lnTo>
                      <a:pt x="13" y="79"/>
                    </a:lnTo>
                    <a:lnTo>
                      <a:pt x="11" y="67"/>
                    </a:lnTo>
                    <a:lnTo>
                      <a:pt x="9" y="55"/>
                    </a:lnTo>
                    <a:lnTo>
                      <a:pt x="9" y="42"/>
                    </a:lnTo>
                    <a:lnTo>
                      <a:pt x="9" y="36"/>
                    </a:lnTo>
                    <a:lnTo>
                      <a:pt x="9" y="31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1" y="15"/>
                    </a:lnTo>
                    <a:lnTo>
                      <a:pt x="12" y="9"/>
                    </a:lnTo>
                    <a:lnTo>
                      <a:pt x="13" y="5"/>
                    </a:lnTo>
                    <a:lnTo>
                      <a:pt x="15" y="0"/>
                    </a:lnTo>
                    <a:lnTo>
                      <a:pt x="13" y="2"/>
                    </a:lnTo>
                    <a:lnTo>
                      <a:pt x="11" y="5"/>
                    </a:lnTo>
                    <a:lnTo>
                      <a:pt x="9" y="7"/>
                    </a:lnTo>
                    <a:lnTo>
                      <a:pt x="8" y="8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3" y="15"/>
                    </a:ln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F5C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" name="Freeform 194"/>
              <p:cNvSpPr>
                <a:spLocks/>
              </p:cNvSpPr>
              <p:nvPr/>
            </p:nvSpPr>
            <p:spPr bwMode="auto">
              <a:xfrm>
                <a:off x="1140" y="2651"/>
                <a:ext cx="43" cy="30"/>
              </a:xfrm>
              <a:custGeom>
                <a:avLst/>
                <a:gdLst>
                  <a:gd name="T0" fmla="*/ 3 w 217"/>
                  <a:gd name="T1" fmla="*/ 22 h 180"/>
                  <a:gd name="T2" fmla="*/ 2 w 217"/>
                  <a:gd name="T3" fmla="*/ 30 h 180"/>
                  <a:gd name="T4" fmla="*/ 1 w 217"/>
                  <a:gd name="T5" fmla="*/ 38 h 180"/>
                  <a:gd name="T6" fmla="*/ 0 w 217"/>
                  <a:gd name="T7" fmla="*/ 46 h 180"/>
                  <a:gd name="T8" fmla="*/ 1 w 217"/>
                  <a:gd name="T9" fmla="*/ 64 h 180"/>
                  <a:gd name="T10" fmla="*/ 5 w 217"/>
                  <a:gd name="T11" fmla="*/ 89 h 180"/>
                  <a:gd name="T12" fmla="*/ 13 w 217"/>
                  <a:gd name="T13" fmla="*/ 112 h 180"/>
                  <a:gd name="T14" fmla="*/ 25 w 217"/>
                  <a:gd name="T15" fmla="*/ 133 h 180"/>
                  <a:gd name="T16" fmla="*/ 39 w 217"/>
                  <a:gd name="T17" fmla="*/ 150 h 180"/>
                  <a:gd name="T18" fmla="*/ 57 w 217"/>
                  <a:gd name="T19" fmla="*/ 165 h 180"/>
                  <a:gd name="T20" fmla="*/ 76 w 217"/>
                  <a:gd name="T21" fmla="*/ 174 h 180"/>
                  <a:gd name="T22" fmla="*/ 98 w 217"/>
                  <a:gd name="T23" fmla="*/ 179 h 180"/>
                  <a:gd name="T24" fmla="*/ 119 w 217"/>
                  <a:gd name="T25" fmla="*/ 179 h 180"/>
                  <a:gd name="T26" fmla="*/ 139 w 217"/>
                  <a:gd name="T27" fmla="*/ 175 h 180"/>
                  <a:gd name="T28" fmla="*/ 158 w 217"/>
                  <a:gd name="T29" fmla="*/ 167 h 180"/>
                  <a:gd name="T30" fmla="*/ 174 w 217"/>
                  <a:gd name="T31" fmla="*/ 154 h 180"/>
                  <a:gd name="T32" fmla="*/ 188 w 217"/>
                  <a:gd name="T33" fmla="*/ 138 h 180"/>
                  <a:gd name="T34" fmla="*/ 200 w 217"/>
                  <a:gd name="T35" fmla="*/ 120 h 180"/>
                  <a:gd name="T36" fmla="*/ 210 w 217"/>
                  <a:gd name="T37" fmla="*/ 99 h 180"/>
                  <a:gd name="T38" fmla="*/ 216 w 217"/>
                  <a:gd name="T39" fmla="*/ 76 h 180"/>
                  <a:gd name="T40" fmla="*/ 217 w 217"/>
                  <a:gd name="T41" fmla="*/ 62 h 180"/>
                  <a:gd name="T42" fmla="*/ 215 w 217"/>
                  <a:gd name="T43" fmla="*/ 56 h 180"/>
                  <a:gd name="T44" fmla="*/ 212 w 217"/>
                  <a:gd name="T45" fmla="*/ 50 h 180"/>
                  <a:gd name="T46" fmla="*/ 210 w 217"/>
                  <a:gd name="T47" fmla="*/ 45 h 180"/>
                  <a:gd name="T48" fmla="*/ 209 w 217"/>
                  <a:gd name="T49" fmla="*/ 44 h 180"/>
                  <a:gd name="T50" fmla="*/ 209 w 217"/>
                  <a:gd name="T51" fmla="*/ 45 h 180"/>
                  <a:gd name="T52" fmla="*/ 209 w 217"/>
                  <a:gd name="T53" fmla="*/ 47 h 180"/>
                  <a:gd name="T54" fmla="*/ 209 w 217"/>
                  <a:gd name="T55" fmla="*/ 50 h 180"/>
                  <a:gd name="T56" fmla="*/ 209 w 217"/>
                  <a:gd name="T57" fmla="*/ 63 h 180"/>
                  <a:gd name="T58" fmla="*/ 205 w 217"/>
                  <a:gd name="T59" fmla="*/ 86 h 180"/>
                  <a:gd name="T60" fmla="*/ 196 w 217"/>
                  <a:gd name="T61" fmla="*/ 107 h 180"/>
                  <a:gd name="T62" fmla="*/ 185 w 217"/>
                  <a:gd name="T63" fmla="*/ 126 h 180"/>
                  <a:gd name="T64" fmla="*/ 172 w 217"/>
                  <a:gd name="T65" fmla="*/ 142 h 180"/>
                  <a:gd name="T66" fmla="*/ 156 w 217"/>
                  <a:gd name="T67" fmla="*/ 155 h 180"/>
                  <a:gd name="T68" fmla="*/ 139 w 217"/>
                  <a:gd name="T69" fmla="*/ 165 h 180"/>
                  <a:gd name="T70" fmla="*/ 119 w 217"/>
                  <a:gd name="T71" fmla="*/ 168 h 180"/>
                  <a:gd name="T72" fmla="*/ 99 w 217"/>
                  <a:gd name="T73" fmla="*/ 168 h 180"/>
                  <a:gd name="T74" fmla="*/ 79 w 217"/>
                  <a:gd name="T75" fmla="*/ 165 h 180"/>
                  <a:gd name="T76" fmla="*/ 61 w 217"/>
                  <a:gd name="T77" fmla="*/ 155 h 180"/>
                  <a:gd name="T78" fmla="*/ 45 w 217"/>
                  <a:gd name="T79" fmla="*/ 142 h 180"/>
                  <a:gd name="T80" fmla="*/ 32 w 217"/>
                  <a:gd name="T81" fmla="*/ 126 h 180"/>
                  <a:gd name="T82" fmla="*/ 21 w 217"/>
                  <a:gd name="T83" fmla="*/ 107 h 180"/>
                  <a:gd name="T84" fmla="*/ 14 w 217"/>
                  <a:gd name="T85" fmla="*/ 86 h 180"/>
                  <a:gd name="T86" fmla="*/ 10 w 217"/>
                  <a:gd name="T87" fmla="*/ 63 h 180"/>
                  <a:gd name="T88" fmla="*/ 9 w 217"/>
                  <a:gd name="T89" fmla="*/ 44 h 180"/>
                  <a:gd name="T90" fmla="*/ 11 w 217"/>
                  <a:gd name="T91" fmla="*/ 32 h 180"/>
                  <a:gd name="T92" fmla="*/ 13 w 217"/>
                  <a:gd name="T93" fmla="*/ 18 h 180"/>
                  <a:gd name="T94" fmla="*/ 16 w 217"/>
                  <a:gd name="T95" fmla="*/ 6 h 180"/>
                  <a:gd name="T96" fmla="*/ 16 w 217"/>
                  <a:gd name="T97" fmla="*/ 3 h 180"/>
                  <a:gd name="T98" fmla="*/ 13 w 217"/>
                  <a:gd name="T99" fmla="*/ 6 h 180"/>
                  <a:gd name="T100" fmla="*/ 9 w 217"/>
                  <a:gd name="T101" fmla="*/ 11 h 180"/>
                  <a:gd name="T102" fmla="*/ 5 w 217"/>
                  <a:gd name="T103" fmla="*/ 16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7" h="180">
                    <a:moveTo>
                      <a:pt x="4" y="18"/>
                    </a:moveTo>
                    <a:lnTo>
                      <a:pt x="3" y="22"/>
                    </a:lnTo>
                    <a:lnTo>
                      <a:pt x="2" y="26"/>
                    </a:lnTo>
                    <a:lnTo>
                      <a:pt x="2" y="30"/>
                    </a:lnTo>
                    <a:lnTo>
                      <a:pt x="1" y="34"/>
                    </a:lnTo>
                    <a:lnTo>
                      <a:pt x="1" y="38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51"/>
                    </a:lnTo>
                    <a:lnTo>
                      <a:pt x="1" y="64"/>
                    </a:lnTo>
                    <a:lnTo>
                      <a:pt x="2" y="77"/>
                    </a:lnTo>
                    <a:lnTo>
                      <a:pt x="5" y="89"/>
                    </a:lnTo>
                    <a:lnTo>
                      <a:pt x="9" y="101"/>
                    </a:lnTo>
                    <a:lnTo>
                      <a:pt x="13" y="112"/>
                    </a:lnTo>
                    <a:lnTo>
                      <a:pt x="19" y="123"/>
                    </a:lnTo>
                    <a:lnTo>
                      <a:pt x="25" y="133"/>
                    </a:lnTo>
                    <a:lnTo>
                      <a:pt x="32" y="142"/>
                    </a:lnTo>
                    <a:lnTo>
                      <a:pt x="39" y="150"/>
                    </a:lnTo>
                    <a:lnTo>
                      <a:pt x="48" y="159"/>
                    </a:lnTo>
                    <a:lnTo>
                      <a:pt x="57" y="165"/>
                    </a:lnTo>
                    <a:lnTo>
                      <a:pt x="66" y="171"/>
                    </a:lnTo>
                    <a:lnTo>
                      <a:pt x="76" y="174"/>
                    </a:lnTo>
                    <a:lnTo>
                      <a:pt x="87" y="178"/>
                    </a:lnTo>
                    <a:lnTo>
                      <a:pt x="98" y="179"/>
                    </a:lnTo>
                    <a:lnTo>
                      <a:pt x="109" y="180"/>
                    </a:lnTo>
                    <a:lnTo>
                      <a:pt x="119" y="179"/>
                    </a:lnTo>
                    <a:lnTo>
                      <a:pt x="130" y="178"/>
                    </a:lnTo>
                    <a:lnTo>
                      <a:pt x="139" y="175"/>
                    </a:lnTo>
                    <a:lnTo>
                      <a:pt x="149" y="172"/>
                    </a:lnTo>
                    <a:lnTo>
                      <a:pt x="158" y="167"/>
                    </a:lnTo>
                    <a:lnTo>
                      <a:pt x="166" y="161"/>
                    </a:lnTo>
                    <a:lnTo>
                      <a:pt x="174" y="154"/>
                    </a:lnTo>
                    <a:lnTo>
                      <a:pt x="182" y="147"/>
                    </a:lnTo>
                    <a:lnTo>
                      <a:pt x="188" y="138"/>
                    </a:lnTo>
                    <a:lnTo>
                      <a:pt x="195" y="130"/>
                    </a:lnTo>
                    <a:lnTo>
                      <a:pt x="200" y="120"/>
                    </a:lnTo>
                    <a:lnTo>
                      <a:pt x="206" y="110"/>
                    </a:lnTo>
                    <a:lnTo>
                      <a:pt x="210" y="99"/>
                    </a:lnTo>
                    <a:lnTo>
                      <a:pt x="214" y="88"/>
                    </a:lnTo>
                    <a:lnTo>
                      <a:pt x="216" y="76"/>
                    </a:lnTo>
                    <a:lnTo>
                      <a:pt x="217" y="64"/>
                    </a:lnTo>
                    <a:lnTo>
                      <a:pt x="217" y="62"/>
                    </a:lnTo>
                    <a:lnTo>
                      <a:pt x="216" y="58"/>
                    </a:lnTo>
                    <a:lnTo>
                      <a:pt x="215" y="56"/>
                    </a:lnTo>
                    <a:lnTo>
                      <a:pt x="214" y="53"/>
                    </a:lnTo>
                    <a:lnTo>
                      <a:pt x="212" y="50"/>
                    </a:lnTo>
                    <a:lnTo>
                      <a:pt x="211" y="47"/>
                    </a:lnTo>
                    <a:lnTo>
                      <a:pt x="210" y="45"/>
                    </a:lnTo>
                    <a:lnTo>
                      <a:pt x="209" y="42"/>
                    </a:lnTo>
                    <a:lnTo>
                      <a:pt x="209" y="44"/>
                    </a:lnTo>
                    <a:lnTo>
                      <a:pt x="209" y="44"/>
                    </a:lnTo>
                    <a:lnTo>
                      <a:pt x="209" y="45"/>
                    </a:lnTo>
                    <a:lnTo>
                      <a:pt x="209" y="46"/>
                    </a:lnTo>
                    <a:lnTo>
                      <a:pt x="209" y="47"/>
                    </a:lnTo>
                    <a:lnTo>
                      <a:pt x="209" y="48"/>
                    </a:lnTo>
                    <a:lnTo>
                      <a:pt x="209" y="50"/>
                    </a:lnTo>
                    <a:lnTo>
                      <a:pt x="209" y="51"/>
                    </a:lnTo>
                    <a:lnTo>
                      <a:pt x="209" y="63"/>
                    </a:lnTo>
                    <a:lnTo>
                      <a:pt x="207" y="75"/>
                    </a:lnTo>
                    <a:lnTo>
                      <a:pt x="205" y="86"/>
                    </a:lnTo>
                    <a:lnTo>
                      <a:pt x="200" y="98"/>
                    </a:lnTo>
                    <a:lnTo>
                      <a:pt x="196" y="107"/>
                    </a:lnTo>
                    <a:lnTo>
                      <a:pt x="191" y="117"/>
                    </a:lnTo>
                    <a:lnTo>
                      <a:pt x="185" y="126"/>
                    </a:lnTo>
                    <a:lnTo>
                      <a:pt x="179" y="135"/>
                    </a:lnTo>
                    <a:lnTo>
                      <a:pt x="172" y="142"/>
                    </a:lnTo>
                    <a:lnTo>
                      <a:pt x="164" y="149"/>
                    </a:lnTo>
                    <a:lnTo>
                      <a:pt x="156" y="155"/>
                    </a:lnTo>
                    <a:lnTo>
                      <a:pt x="148" y="160"/>
                    </a:lnTo>
                    <a:lnTo>
                      <a:pt x="139" y="165"/>
                    </a:lnTo>
                    <a:lnTo>
                      <a:pt x="129" y="167"/>
                    </a:lnTo>
                    <a:lnTo>
                      <a:pt x="119" y="168"/>
                    </a:lnTo>
                    <a:lnTo>
                      <a:pt x="109" y="169"/>
                    </a:lnTo>
                    <a:lnTo>
                      <a:pt x="99" y="168"/>
                    </a:lnTo>
                    <a:lnTo>
                      <a:pt x="89" y="167"/>
                    </a:lnTo>
                    <a:lnTo>
                      <a:pt x="79" y="165"/>
                    </a:lnTo>
                    <a:lnTo>
                      <a:pt x="70" y="160"/>
                    </a:lnTo>
                    <a:lnTo>
                      <a:pt x="61" y="155"/>
                    </a:lnTo>
                    <a:lnTo>
                      <a:pt x="53" y="149"/>
                    </a:lnTo>
                    <a:lnTo>
                      <a:pt x="45" y="142"/>
                    </a:lnTo>
                    <a:lnTo>
                      <a:pt x="38" y="135"/>
                    </a:lnTo>
                    <a:lnTo>
                      <a:pt x="32" y="126"/>
                    </a:lnTo>
                    <a:lnTo>
                      <a:pt x="26" y="117"/>
                    </a:lnTo>
                    <a:lnTo>
                      <a:pt x="21" y="107"/>
                    </a:lnTo>
                    <a:lnTo>
                      <a:pt x="17" y="98"/>
                    </a:lnTo>
                    <a:lnTo>
                      <a:pt x="14" y="86"/>
                    </a:lnTo>
                    <a:lnTo>
                      <a:pt x="11" y="75"/>
                    </a:lnTo>
                    <a:lnTo>
                      <a:pt x="10" y="63"/>
                    </a:lnTo>
                    <a:lnTo>
                      <a:pt x="9" y="51"/>
                    </a:lnTo>
                    <a:lnTo>
                      <a:pt x="9" y="44"/>
                    </a:lnTo>
                    <a:lnTo>
                      <a:pt x="10" y="38"/>
                    </a:lnTo>
                    <a:lnTo>
                      <a:pt x="11" y="32"/>
                    </a:lnTo>
                    <a:lnTo>
                      <a:pt x="12" y="24"/>
                    </a:lnTo>
                    <a:lnTo>
                      <a:pt x="13" y="18"/>
                    </a:lnTo>
                    <a:lnTo>
                      <a:pt x="14" y="12"/>
                    </a:lnTo>
                    <a:lnTo>
                      <a:pt x="16" y="6"/>
                    </a:lnTo>
                    <a:lnTo>
                      <a:pt x="18" y="0"/>
                    </a:lnTo>
                    <a:lnTo>
                      <a:pt x="16" y="3"/>
                    </a:lnTo>
                    <a:lnTo>
                      <a:pt x="15" y="5"/>
                    </a:lnTo>
                    <a:lnTo>
                      <a:pt x="13" y="6"/>
                    </a:lnTo>
                    <a:lnTo>
                      <a:pt x="11" y="9"/>
                    </a:lnTo>
                    <a:lnTo>
                      <a:pt x="9" y="11"/>
                    </a:lnTo>
                    <a:lnTo>
                      <a:pt x="7" y="14"/>
                    </a:lnTo>
                    <a:lnTo>
                      <a:pt x="5" y="16"/>
                    </a:ln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F6C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" name="Freeform 195"/>
              <p:cNvSpPr>
                <a:spLocks/>
              </p:cNvSpPr>
              <p:nvPr/>
            </p:nvSpPr>
            <p:spPr bwMode="auto">
              <a:xfrm>
                <a:off x="1141" y="2650"/>
                <a:ext cx="42" cy="30"/>
              </a:xfrm>
              <a:custGeom>
                <a:avLst/>
                <a:gdLst>
                  <a:gd name="T0" fmla="*/ 4 w 209"/>
                  <a:gd name="T1" fmla="*/ 21 h 181"/>
                  <a:gd name="T2" fmla="*/ 2 w 209"/>
                  <a:gd name="T3" fmla="*/ 31 h 181"/>
                  <a:gd name="T4" fmla="*/ 1 w 209"/>
                  <a:gd name="T5" fmla="*/ 41 h 181"/>
                  <a:gd name="T6" fmla="*/ 0 w 209"/>
                  <a:gd name="T7" fmla="*/ 52 h 181"/>
                  <a:gd name="T8" fmla="*/ 0 w 209"/>
                  <a:gd name="T9" fmla="*/ 71 h 181"/>
                  <a:gd name="T10" fmla="*/ 4 w 209"/>
                  <a:gd name="T11" fmla="*/ 95 h 181"/>
                  <a:gd name="T12" fmla="*/ 12 w 209"/>
                  <a:gd name="T13" fmla="*/ 117 h 181"/>
                  <a:gd name="T14" fmla="*/ 23 w 209"/>
                  <a:gd name="T15" fmla="*/ 137 h 181"/>
                  <a:gd name="T16" fmla="*/ 37 w 209"/>
                  <a:gd name="T17" fmla="*/ 154 h 181"/>
                  <a:gd name="T18" fmla="*/ 54 w 209"/>
                  <a:gd name="T19" fmla="*/ 167 h 181"/>
                  <a:gd name="T20" fmla="*/ 72 w 209"/>
                  <a:gd name="T21" fmla="*/ 176 h 181"/>
                  <a:gd name="T22" fmla="*/ 94 w 209"/>
                  <a:gd name="T23" fmla="*/ 181 h 181"/>
                  <a:gd name="T24" fmla="*/ 115 w 209"/>
                  <a:gd name="T25" fmla="*/ 181 h 181"/>
                  <a:gd name="T26" fmla="*/ 135 w 209"/>
                  <a:gd name="T27" fmla="*/ 176 h 181"/>
                  <a:gd name="T28" fmla="*/ 153 w 209"/>
                  <a:gd name="T29" fmla="*/ 167 h 181"/>
                  <a:gd name="T30" fmla="*/ 169 w 209"/>
                  <a:gd name="T31" fmla="*/ 154 h 181"/>
                  <a:gd name="T32" fmla="*/ 183 w 209"/>
                  <a:gd name="T33" fmla="*/ 138 h 181"/>
                  <a:gd name="T34" fmla="*/ 194 w 209"/>
                  <a:gd name="T35" fmla="*/ 118 h 181"/>
                  <a:gd name="T36" fmla="*/ 203 w 209"/>
                  <a:gd name="T37" fmla="*/ 96 h 181"/>
                  <a:gd name="T38" fmla="*/ 208 w 209"/>
                  <a:gd name="T39" fmla="*/ 72 h 181"/>
                  <a:gd name="T40" fmla="*/ 207 w 209"/>
                  <a:gd name="T41" fmla="*/ 57 h 181"/>
                  <a:gd name="T42" fmla="*/ 205 w 209"/>
                  <a:gd name="T43" fmla="*/ 52 h 181"/>
                  <a:gd name="T44" fmla="*/ 202 w 209"/>
                  <a:gd name="T45" fmla="*/ 46 h 181"/>
                  <a:gd name="T46" fmla="*/ 200 w 209"/>
                  <a:gd name="T47" fmla="*/ 41 h 181"/>
                  <a:gd name="T48" fmla="*/ 197 w 209"/>
                  <a:gd name="T49" fmla="*/ 41 h 181"/>
                  <a:gd name="T50" fmla="*/ 198 w 209"/>
                  <a:gd name="T51" fmla="*/ 46 h 181"/>
                  <a:gd name="T52" fmla="*/ 198 w 209"/>
                  <a:gd name="T53" fmla="*/ 51 h 181"/>
                  <a:gd name="T54" fmla="*/ 200 w 209"/>
                  <a:gd name="T55" fmla="*/ 55 h 181"/>
                  <a:gd name="T56" fmla="*/ 198 w 209"/>
                  <a:gd name="T57" fmla="*/ 70 h 181"/>
                  <a:gd name="T58" fmla="*/ 194 w 209"/>
                  <a:gd name="T59" fmla="*/ 91 h 181"/>
                  <a:gd name="T60" fmla="*/ 187 w 209"/>
                  <a:gd name="T61" fmla="*/ 112 h 181"/>
                  <a:gd name="T62" fmla="*/ 177 w 209"/>
                  <a:gd name="T63" fmla="*/ 130 h 181"/>
                  <a:gd name="T64" fmla="*/ 164 w 209"/>
                  <a:gd name="T65" fmla="*/ 145 h 181"/>
                  <a:gd name="T66" fmla="*/ 149 w 209"/>
                  <a:gd name="T67" fmla="*/ 157 h 181"/>
                  <a:gd name="T68" fmla="*/ 132 w 209"/>
                  <a:gd name="T69" fmla="*/ 166 h 181"/>
                  <a:gd name="T70" fmla="*/ 114 w 209"/>
                  <a:gd name="T71" fmla="*/ 170 h 181"/>
                  <a:gd name="T72" fmla="*/ 94 w 209"/>
                  <a:gd name="T73" fmla="*/ 170 h 181"/>
                  <a:gd name="T74" fmla="*/ 76 w 209"/>
                  <a:gd name="T75" fmla="*/ 166 h 181"/>
                  <a:gd name="T76" fmla="*/ 58 w 209"/>
                  <a:gd name="T77" fmla="*/ 157 h 181"/>
                  <a:gd name="T78" fmla="*/ 43 w 209"/>
                  <a:gd name="T79" fmla="*/ 145 h 181"/>
                  <a:gd name="T80" fmla="*/ 30 w 209"/>
                  <a:gd name="T81" fmla="*/ 130 h 181"/>
                  <a:gd name="T82" fmla="*/ 20 w 209"/>
                  <a:gd name="T83" fmla="*/ 112 h 181"/>
                  <a:gd name="T84" fmla="*/ 13 w 209"/>
                  <a:gd name="T85" fmla="*/ 91 h 181"/>
                  <a:gd name="T86" fmla="*/ 9 w 209"/>
                  <a:gd name="T87" fmla="*/ 70 h 181"/>
                  <a:gd name="T88" fmla="*/ 9 w 209"/>
                  <a:gd name="T89" fmla="*/ 49 h 181"/>
                  <a:gd name="T90" fmla="*/ 11 w 209"/>
                  <a:gd name="T91" fmla="*/ 35 h 181"/>
                  <a:gd name="T92" fmla="*/ 14 w 209"/>
                  <a:gd name="T93" fmla="*/ 21 h 181"/>
                  <a:gd name="T94" fmla="*/ 19 w 209"/>
                  <a:gd name="T95" fmla="*/ 6 h 181"/>
                  <a:gd name="T96" fmla="*/ 20 w 209"/>
                  <a:gd name="T97" fmla="*/ 1 h 181"/>
                  <a:gd name="T98" fmla="*/ 16 w 209"/>
                  <a:gd name="T99" fmla="*/ 6 h 181"/>
                  <a:gd name="T100" fmla="*/ 12 w 209"/>
                  <a:gd name="T101" fmla="*/ 10 h 181"/>
                  <a:gd name="T102" fmla="*/ 8 w 209"/>
                  <a:gd name="T103" fmla="*/ 1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9" h="181">
                    <a:moveTo>
                      <a:pt x="6" y="16"/>
                    </a:moveTo>
                    <a:lnTo>
                      <a:pt x="4" y="21"/>
                    </a:lnTo>
                    <a:lnTo>
                      <a:pt x="3" y="25"/>
                    </a:lnTo>
                    <a:lnTo>
                      <a:pt x="2" y="31"/>
                    </a:lnTo>
                    <a:lnTo>
                      <a:pt x="1" y="36"/>
                    </a:lnTo>
                    <a:lnTo>
                      <a:pt x="1" y="41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71"/>
                    </a:lnTo>
                    <a:lnTo>
                      <a:pt x="2" y="83"/>
                    </a:lnTo>
                    <a:lnTo>
                      <a:pt x="4" y="95"/>
                    </a:lnTo>
                    <a:lnTo>
                      <a:pt x="8" y="106"/>
                    </a:lnTo>
                    <a:lnTo>
                      <a:pt x="12" y="117"/>
                    </a:lnTo>
                    <a:lnTo>
                      <a:pt x="17" y="127"/>
                    </a:lnTo>
                    <a:lnTo>
                      <a:pt x="23" y="137"/>
                    </a:lnTo>
                    <a:lnTo>
                      <a:pt x="30" y="145"/>
                    </a:lnTo>
                    <a:lnTo>
                      <a:pt x="37" y="154"/>
                    </a:lnTo>
                    <a:lnTo>
                      <a:pt x="45" y="161"/>
                    </a:lnTo>
                    <a:lnTo>
                      <a:pt x="54" y="167"/>
                    </a:lnTo>
                    <a:lnTo>
                      <a:pt x="63" y="172"/>
                    </a:lnTo>
                    <a:lnTo>
                      <a:pt x="72" y="176"/>
                    </a:lnTo>
                    <a:lnTo>
                      <a:pt x="83" y="179"/>
                    </a:lnTo>
                    <a:lnTo>
                      <a:pt x="94" y="181"/>
                    </a:lnTo>
                    <a:lnTo>
                      <a:pt x="104" y="181"/>
                    </a:lnTo>
                    <a:lnTo>
                      <a:pt x="115" y="181"/>
                    </a:lnTo>
                    <a:lnTo>
                      <a:pt x="125" y="179"/>
                    </a:lnTo>
                    <a:lnTo>
                      <a:pt x="135" y="176"/>
                    </a:lnTo>
                    <a:lnTo>
                      <a:pt x="144" y="173"/>
                    </a:lnTo>
                    <a:lnTo>
                      <a:pt x="153" y="167"/>
                    </a:lnTo>
                    <a:lnTo>
                      <a:pt x="161" y="161"/>
                    </a:lnTo>
                    <a:lnTo>
                      <a:pt x="169" y="154"/>
                    </a:lnTo>
                    <a:lnTo>
                      <a:pt x="177" y="146"/>
                    </a:lnTo>
                    <a:lnTo>
                      <a:pt x="183" y="138"/>
                    </a:lnTo>
                    <a:lnTo>
                      <a:pt x="189" y="129"/>
                    </a:lnTo>
                    <a:lnTo>
                      <a:pt x="194" y="118"/>
                    </a:lnTo>
                    <a:lnTo>
                      <a:pt x="200" y="107"/>
                    </a:lnTo>
                    <a:lnTo>
                      <a:pt x="203" y="96"/>
                    </a:lnTo>
                    <a:lnTo>
                      <a:pt x="206" y="84"/>
                    </a:lnTo>
                    <a:lnTo>
                      <a:pt x="208" y="72"/>
                    </a:lnTo>
                    <a:lnTo>
                      <a:pt x="209" y="60"/>
                    </a:lnTo>
                    <a:lnTo>
                      <a:pt x="207" y="57"/>
                    </a:lnTo>
                    <a:lnTo>
                      <a:pt x="206" y="54"/>
                    </a:lnTo>
                    <a:lnTo>
                      <a:pt x="205" y="52"/>
                    </a:lnTo>
                    <a:lnTo>
                      <a:pt x="204" y="49"/>
                    </a:lnTo>
                    <a:lnTo>
                      <a:pt x="202" y="46"/>
                    </a:lnTo>
                    <a:lnTo>
                      <a:pt x="201" y="43"/>
                    </a:lnTo>
                    <a:lnTo>
                      <a:pt x="200" y="41"/>
                    </a:lnTo>
                    <a:lnTo>
                      <a:pt x="197" y="39"/>
                    </a:lnTo>
                    <a:lnTo>
                      <a:pt x="197" y="41"/>
                    </a:lnTo>
                    <a:lnTo>
                      <a:pt x="198" y="43"/>
                    </a:lnTo>
                    <a:lnTo>
                      <a:pt x="198" y="46"/>
                    </a:lnTo>
                    <a:lnTo>
                      <a:pt x="198" y="48"/>
                    </a:lnTo>
                    <a:lnTo>
                      <a:pt x="198" y="51"/>
                    </a:lnTo>
                    <a:lnTo>
                      <a:pt x="198" y="53"/>
                    </a:lnTo>
                    <a:lnTo>
                      <a:pt x="200" y="55"/>
                    </a:lnTo>
                    <a:lnTo>
                      <a:pt x="200" y="58"/>
                    </a:lnTo>
                    <a:lnTo>
                      <a:pt x="198" y="70"/>
                    </a:lnTo>
                    <a:lnTo>
                      <a:pt x="197" y="81"/>
                    </a:lnTo>
                    <a:lnTo>
                      <a:pt x="194" y="91"/>
                    </a:lnTo>
                    <a:lnTo>
                      <a:pt x="191" y="102"/>
                    </a:lnTo>
                    <a:lnTo>
                      <a:pt x="187" y="112"/>
                    </a:lnTo>
                    <a:lnTo>
                      <a:pt x="182" y="121"/>
                    </a:lnTo>
                    <a:lnTo>
                      <a:pt x="177" y="130"/>
                    </a:lnTo>
                    <a:lnTo>
                      <a:pt x="171" y="138"/>
                    </a:lnTo>
                    <a:lnTo>
                      <a:pt x="164" y="145"/>
                    </a:lnTo>
                    <a:lnTo>
                      <a:pt x="157" y="151"/>
                    </a:lnTo>
                    <a:lnTo>
                      <a:pt x="149" y="157"/>
                    </a:lnTo>
                    <a:lnTo>
                      <a:pt x="141" y="162"/>
                    </a:lnTo>
                    <a:lnTo>
                      <a:pt x="132" y="166"/>
                    </a:lnTo>
                    <a:lnTo>
                      <a:pt x="123" y="169"/>
                    </a:lnTo>
                    <a:lnTo>
                      <a:pt x="114" y="170"/>
                    </a:lnTo>
                    <a:lnTo>
                      <a:pt x="104" y="170"/>
                    </a:lnTo>
                    <a:lnTo>
                      <a:pt x="94" y="170"/>
                    </a:lnTo>
                    <a:lnTo>
                      <a:pt x="85" y="169"/>
                    </a:lnTo>
                    <a:lnTo>
                      <a:pt x="76" y="166"/>
                    </a:lnTo>
                    <a:lnTo>
                      <a:pt x="66" y="162"/>
                    </a:lnTo>
                    <a:lnTo>
                      <a:pt x="58" y="157"/>
                    </a:lnTo>
                    <a:lnTo>
                      <a:pt x="50" y="151"/>
                    </a:lnTo>
                    <a:lnTo>
                      <a:pt x="43" y="145"/>
                    </a:lnTo>
                    <a:lnTo>
                      <a:pt x="36" y="138"/>
                    </a:lnTo>
                    <a:lnTo>
                      <a:pt x="30" y="130"/>
                    </a:lnTo>
                    <a:lnTo>
                      <a:pt x="25" y="121"/>
                    </a:lnTo>
                    <a:lnTo>
                      <a:pt x="20" y="112"/>
                    </a:lnTo>
                    <a:lnTo>
                      <a:pt x="16" y="102"/>
                    </a:lnTo>
                    <a:lnTo>
                      <a:pt x="13" y="91"/>
                    </a:lnTo>
                    <a:lnTo>
                      <a:pt x="11" y="81"/>
                    </a:lnTo>
                    <a:lnTo>
                      <a:pt x="9" y="70"/>
                    </a:lnTo>
                    <a:lnTo>
                      <a:pt x="9" y="58"/>
                    </a:lnTo>
                    <a:lnTo>
                      <a:pt x="9" y="49"/>
                    </a:lnTo>
                    <a:lnTo>
                      <a:pt x="10" y="42"/>
                    </a:lnTo>
                    <a:lnTo>
                      <a:pt x="11" y="35"/>
                    </a:lnTo>
                    <a:lnTo>
                      <a:pt x="12" y="28"/>
                    </a:lnTo>
                    <a:lnTo>
                      <a:pt x="14" y="21"/>
                    </a:lnTo>
                    <a:lnTo>
                      <a:pt x="16" y="13"/>
                    </a:lnTo>
                    <a:lnTo>
                      <a:pt x="19" y="6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14" y="7"/>
                    </a:lnTo>
                    <a:lnTo>
                      <a:pt x="12" y="10"/>
                    </a:lnTo>
                    <a:lnTo>
                      <a:pt x="10" y="12"/>
                    </a:lnTo>
                    <a:lnTo>
                      <a:pt x="8" y="13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" name="Freeform 196"/>
              <p:cNvSpPr>
                <a:spLocks/>
              </p:cNvSpPr>
              <p:nvPr/>
            </p:nvSpPr>
            <p:spPr bwMode="auto">
              <a:xfrm>
                <a:off x="1142" y="2649"/>
                <a:ext cx="40" cy="30"/>
              </a:xfrm>
              <a:custGeom>
                <a:avLst/>
                <a:gdLst>
                  <a:gd name="T0" fmla="*/ 200 w 200"/>
                  <a:gd name="T1" fmla="*/ 64 h 183"/>
                  <a:gd name="T2" fmla="*/ 200 w 200"/>
                  <a:gd name="T3" fmla="*/ 61 h 183"/>
                  <a:gd name="T4" fmla="*/ 200 w 200"/>
                  <a:gd name="T5" fmla="*/ 59 h 183"/>
                  <a:gd name="T6" fmla="*/ 200 w 200"/>
                  <a:gd name="T7" fmla="*/ 58 h 183"/>
                  <a:gd name="T8" fmla="*/ 198 w 200"/>
                  <a:gd name="T9" fmla="*/ 53 h 183"/>
                  <a:gd name="T10" fmla="*/ 196 w 200"/>
                  <a:gd name="T11" fmla="*/ 48 h 183"/>
                  <a:gd name="T12" fmla="*/ 192 w 200"/>
                  <a:gd name="T13" fmla="*/ 42 h 183"/>
                  <a:gd name="T14" fmla="*/ 188 w 200"/>
                  <a:gd name="T15" fmla="*/ 37 h 183"/>
                  <a:gd name="T16" fmla="*/ 187 w 200"/>
                  <a:gd name="T17" fmla="*/ 38 h 183"/>
                  <a:gd name="T18" fmla="*/ 189 w 200"/>
                  <a:gd name="T19" fmla="*/ 46 h 183"/>
                  <a:gd name="T20" fmla="*/ 190 w 200"/>
                  <a:gd name="T21" fmla="*/ 53 h 183"/>
                  <a:gd name="T22" fmla="*/ 190 w 200"/>
                  <a:gd name="T23" fmla="*/ 61 h 183"/>
                  <a:gd name="T24" fmla="*/ 190 w 200"/>
                  <a:gd name="T25" fmla="*/ 76 h 183"/>
                  <a:gd name="T26" fmla="*/ 186 w 200"/>
                  <a:gd name="T27" fmla="*/ 97 h 183"/>
                  <a:gd name="T28" fmla="*/ 179 w 200"/>
                  <a:gd name="T29" fmla="*/ 116 h 183"/>
                  <a:gd name="T30" fmla="*/ 169 w 200"/>
                  <a:gd name="T31" fmla="*/ 133 h 183"/>
                  <a:gd name="T32" fmla="*/ 157 w 200"/>
                  <a:gd name="T33" fmla="*/ 147 h 183"/>
                  <a:gd name="T34" fmla="*/ 143 w 200"/>
                  <a:gd name="T35" fmla="*/ 159 h 183"/>
                  <a:gd name="T36" fmla="*/ 127 w 200"/>
                  <a:gd name="T37" fmla="*/ 168 h 183"/>
                  <a:gd name="T38" fmla="*/ 109 w 200"/>
                  <a:gd name="T39" fmla="*/ 173 h 183"/>
                  <a:gd name="T40" fmla="*/ 91 w 200"/>
                  <a:gd name="T41" fmla="*/ 173 h 183"/>
                  <a:gd name="T42" fmla="*/ 73 w 200"/>
                  <a:gd name="T43" fmla="*/ 168 h 183"/>
                  <a:gd name="T44" fmla="*/ 56 w 200"/>
                  <a:gd name="T45" fmla="*/ 159 h 183"/>
                  <a:gd name="T46" fmla="*/ 42 w 200"/>
                  <a:gd name="T47" fmla="*/ 147 h 183"/>
                  <a:gd name="T48" fmla="*/ 30 w 200"/>
                  <a:gd name="T49" fmla="*/ 133 h 183"/>
                  <a:gd name="T50" fmla="*/ 20 w 200"/>
                  <a:gd name="T51" fmla="*/ 116 h 183"/>
                  <a:gd name="T52" fmla="*/ 13 w 200"/>
                  <a:gd name="T53" fmla="*/ 97 h 183"/>
                  <a:gd name="T54" fmla="*/ 10 w 200"/>
                  <a:gd name="T55" fmla="*/ 76 h 183"/>
                  <a:gd name="T56" fmla="*/ 9 w 200"/>
                  <a:gd name="T57" fmla="*/ 55 h 183"/>
                  <a:gd name="T58" fmla="*/ 12 w 200"/>
                  <a:gd name="T59" fmla="*/ 38 h 183"/>
                  <a:gd name="T60" fmla="*/ 16 w 200"/>
                  <a:gd name="T61" fmla="*/ 22 h 183"/>
                  <a:gd name="T62" fmla="*/ 23 w 200"/>
                  <a:gd name="T63" fmla="*/ 7 h 183"/>
                  <a:gd name="T64" fmla="*/ 25 w 200"/>
                  <a:gd name="T65" fmla="*/ 1 h 183"/>
                  <a:gd name="T66" fmla="*/ 20 w 200"/>
                  <a:gd name="T67" fmla="*/ 5 h 183"/>
                  <a:gd name="T68" fmla="*/ 16 w 200"/>
                  <a:gd name="T69" fmla="*/ 8 h 183"/>
                  <a:gd name="T70" fmla="*/ 11 w 200"/>
                  <a:gd name="T71" fmla="*/ 13 h 183"/>
                  <a:gd name="T72" fmla="*/ 7 w 200"/>
                  <a:gd name="T73" fmla="*/ 20 h 183"/>
                  <a:gd name="T74" fmla="*/ 4 w 200"/>
                  <a:gd name="T75" fmla="*/ 32 h 183"/>
                  <a:gd name="T76" fmla="*/ 2 w 200"/>
                  <a:gd name="T77" fmla="*/ 46 h 183"/>
                  <a:gd name="T78" fmla="*/ 0 w 200"/>
                  <a:gd name="T79" fmla="*/ 58 h 183"/>
                  <a:gd name="T80" fmla="*/ 1 w 200"/>
                  <a:gd name="T81" fmla="*/ 77 h 183"/>
                  <a:gd name="T82" fmla="*/ 5 w 200"/>
                  <a:gd name="T83" fmla="*/ 100 h 183"/>
                  <a:gd name="T84" fmla="*/ 12 w 200"/>
                  <a:gd name="T85" fmla="*/ 121 h 183"/>
                  <a:gd name="T86" fmla="*/ 23 w 200"/>
                  <a:gd name="T87" fmla="*/ 140 h 183"/>
                  <a:gd name="T88" fmla="*/ 36 w 200"/>
                  <a:gd name="T89" fmla="*/ 156 h 183"/>
                  <a:gd name="T90" fmla="*/ 52 w 200"/>
                  <a:gd name="T91" fmla="*/ 169 h 183"/>
                  <a:gd name="T92" fmla="*/ 70 w 200"/>
                  <a:gd name="T93" fmla="*/ 179 h 183"/>
                  <a:gd name="T94" fmla="*/ 90 w 200"/>
                  <a:gd name="T95" fmla="*/ 182 h 183"/>
                  <a:gd name="T96" fmla="*/ 110 w 200"/>
                  <a:gd name="T97" fmla="*/ 182 h 183"/>
                  <a:gd name="T98" fmla="*/ 130 w 200"/>
                  <a:gd name="T99" fmla="*/ 179 h 183"/>
                  <a:gd name="T100" fmla="*/ 147 w 200"/>
                  <a:gd name="T101" fmla="*/ 169 h 183"/>
                  <a:gd name="T102" fmla="*/ 163 w 200"/>
                  <a:gd name="T103" fmla="*/ 156 h 183"/>
                  <a:gd name="T104" fmla="*/ 176 w 200"/>
                  <a:gd name="T105" fmla="*/ 140 h 183"/>
                  <a:gd name="T106" fmla="*/ 187 w 200"/>
                  <a:gd name="T107" fmla="*/ 121 h 183"/>
                  <a:gd name="T108" fmla="*/ 196 w 200"/>
                  <a:gd name="T109" fmla="*/ 100 h 183"/>
                  <a:gd name="T110" fmla="*/ 200 w 200"/>
                  <a:gd name="T111" fmla="*/ 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00" h="183">
                    <a:moveTo>
                      <a:pt x="200" y="65"/>
                    </a:moveTo>
                    <a:lnTo>
                      <a:pt x="200" y="64"/>
                    </a:lnTo>
                    <a:lnTo>
                      <a:pt x="200" y="62"/>
                    </a:lnTo>
                    <a:lnTo>
                      <a:pt x="200" y="61"/>
                    </a:lnTo>
                    <a:lnTo>
                      <a:pt x="200" y="60"/>
                    </a:lnTo>
                    <a:lnTo>
                      <a:pt x="200" y="59"/>
                    </a:lnTo>
                    <a:lnTo>
                      <a:pt x="200" y="58"/>
                    </a:lnTo>
                    <a:lnTo>
                      <a:pt x="200" y="58"/>
                    </a:lnTo>
                    <a:lnTo>
                      <a:pt x="200" y="56"/>
                    </a:lnTo>
                    <a:lnTo>
                      <a:pt x="198" y="53"/>
                    </a:lnTo>
                    <a:lnTo>
                      <a:pt x="197" y="50"/>
                    </a:lnTo>
                    <a:lnTo>
                      <a:pt x="196" y="48"/>
                    </a:lnTo>
                    <a:lnTo>
                      <a:pt x="193" y="46"/>
                    </a:lnTo>
                    <a:lnTo>
                      <a:pt x="192" y="42"/>
                    </a:lnTo>
                    <a:lnTo>
                      <a:pt x="190" y="40"/>
                    </a:lnTo>
                    <a:lnTo>
                      <a:pt x="188" y="37"/>
                    </a:lnTo>
                    <a:lnTo>
                      <a:pt x="187" y="35"/>
                    </a:lnTo>
                    <a:lnTo>
                      <a:pt x="187" y="38"/>
                    </a:lnTo>
                    <a:lnTo>
                      <a:pt x="188" y="42"/>
                    </a:lnTo>
                    <a:lnTo>
                      <a:pt x="189" y="46"/>
                    </a:lnTo>
                    <a:lnTo>
                      <a:pt x="189" y="49"/>
                    </a:lnTo>
                    <a:lnTo>
                      <a:pt x="190" y="53"/>
                    </a:lnTo>
                    <a:lnTo>
                      <a:pt x="190" y="58"/>
                    </a:lnTo>
                    <a:lnTo>
                      <a:pt x="190" y="61"/>
                    </a:lnTo>
                    <a:lnTo>
                      <a:pt x="190" y="65"/>
                    </a:lnTo>
                    <a:lnTo>
                      <a:pt x="190" y="76"/>
                    </a:lnTo>
                    <a:lnTo>
                      <a:pt x="188" y="86"/>
                    </a:lnTo>
                    <a:lnTo>
                      <a:pt x="186" y="97"/>
                    </a:lnTo>
                    <a:lnTo>
                      <a:pt x="183" y="107"/>
                    </a:lnTo>
                    <a:lnTo>
                      <a:pt x="179" y="116"/>
                    </a:lnTo>
                    <a:lnTo>
                      <a:pt x="175" y="125"/>
                    </a:lnTo>
                    <a:lnTo>
                      <a:pt x="169" y="133"/>
                    </a:lnTo>
                    <a:lnTo>
                      <a:pt x="164" y="142"/>
                    </a:lnTo>
                    <a:lnTo>
                      <a:pt x="157" y="147"/>
                    </a:lnTo>
                    <a:lnTo>
                      <a:pt x="150" y="155"/>
                    </a:lnTo>
                    <a:lnTo>
                      <a:pt x="143" y="159"/>
                    </a:lnTo>
                    <a:lnTo>
                      <a:pt x="135" y="164"/>
                    </a:lnTo>
                    <a:lnTo>
                      <a:pt x="127" y="168"/>
                    </a:lnTo>
                    <a:lnTo>
                      <a:pt x="118" y="170"/>
                    </a:lnTo>
                    <a:lnTo>
                      <a:pt x="109" y="173"/>
                    </a:lnTo>
                    <a:lnTo>
                      <a:pt x="100" y="173"/>
                    </a:lnTo>
                    <a:lnTo>
                      <a:pt x="91" y="173"/>
                    </a:lnTo>
                    <a:lnTo>
                      <a:pt x="82" y="170"/>
                    </a:lnTo>
                    <a:lnTo>
                      <a:pt x="73" y="168"/>
                    </a:lnTo>
                    <a:lnTo>
                      <a:pt x="64" y="164"/>
                    </a:lnTo>
                    <a:lnTo>
                      <a:pt x="56" y="159"/>
                    </a:lnTo>
                    <a:lnTo>
                      <a:pt x="49" y="155"/>
                    </a:lnTo>
                    <a:lnTo>
                      <a:pt x="42" y="147"/>
                    </a:lnTo>
                    <a:lnTo>
                      <a:pt x="36" y="142"/>
                    </a:lnTo>
                    <a:lnTo>
                      <a:pt x="30" y="133"/>
                    </a:lnTo>
                    <a:lnTo>
                      <a:pt x="25" y="125"/>
                    </a:lnTo>
                    <a:lnTo>
                      <a:pt x="20" y="116"/>
                    </a:lnTo>
                    <a:lnTo>
                      <a:pt x="16" y="107"/>
                    </a:lnTo>
                    <a:lnTo>
                      <a:pt x="13" y="97"/>
                    </a:lnTo>
                    <a:lnTo>
                      <a:pt x="11" y="86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9" y="55"/>
                    </a:lnTo>
                    <a:lnTo>
                      <a:pt x="10" y="47"/>
                    </a:lnTo>
                    <a:lnTo>
                      <a:pt x="12" y="38"/>
                    </a:lnTo>
                    <a:lnTo>
                      <a:pt x="14" y="30"/>
                    </a:lnTo>
                    <a:lnTo>
                      <a:pt x="16" y="22"/>
                    </a:lnTo>
                    <a:lnTo>
                      <a:pt x="20" y="14"/>
                    </a:lnTo>
                    <a:lnTo>
                      <a:pt x="23" y="7"/>
                    </a:lnTo>
                    <a:lnTo>
                      <a:pt x="27" y="0"/>
                    </a:lnTo>
                    <a:lnTo>
                      <a:pt x="25" y="1"/>
                    </a:lnTo>
                    <a:lnTo>
                      <a:pt x="22" y="4"/>
                    </a:lnTo>
                    <a:lnTo>
                      <a:pt x="20" y="5"/>
                    </a:lnTo>
                    <a:lnTo>
                      <a:pt x="18" y="7"/>
                    </a:lnTo>
                    <a:lnTo>
                      <a:pt x="16" y="8"/>
                    </a:lnTo>
                    <a:lnTo>
                      <a:pt x="14" y="11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7" y="20"/>
                    </a:lnTo>
                    <a:lnTo>
                      <a:pt x="5" y="26"/>
                    </a:lnTo>
                    <a:lnTo>
                      <a:pt x="4" y="32"/>
                    </a:lnTo>
                    <a:lnTo>
                      <a:pt x="3" y="38"/>
                    </a:lnTo>
                    <a:lnTo>
                      <a:pt x="2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1" y="77"/>
                    </a:lnTo>
                    <a:lnTo>
                      <a:pt x="2" y="89"/>
                    </a:lnTo>
                    <a:lnTo>
                      <a:pt x="5" y="100"/>
                    </a:lnTo>
                    <a:lnTo>
                      <a:pt x="8" y="112"/>
                    </a:lnTo>
                    <a:lnTo>
                      <a:pt x="12" y="121"/>
                    </a:lnTo>
                    <a:lnTo>
                      <a:pt x="17" y="131"/>
                    </a:lnTo>
                    <a:lnTo>
                      <a:pt x="23" y="140"/>
                    </a:lnTo>
                    <a:lnTo>
                      <a:pt x="29" y="149"/>
                    </a:lnTo>
                    <a:lnTo>
                      <a:pt x="36" y="156"/>
                    </a:lnTo>
                    <a:lnTo>
                      <a:pt x="44" y="163"/>
                    </a:lnTo>
                    <a:lnTo>
                      <a:pt x="52" y="169"/>
                    </a:lnTo>
                    <a:lnTo>
                      <a:pt x="61" y="174"/>
                    </a:lnTo>
                    <a:lnTo>
                      <a:pt x="70" y="179"/>
                    </a:lnTo>
                    <a:lnTo>
                      <a:pt x="80" y="181"/>
                    </a:lnTo>
                    <a:lnTo>
                      <a:pt x="90" y="182"/>
                    </a:lnTo>
                    <a:lnTo>
                      <a:pt x="100" y="183"/>
                    </a:lnTo>
                    <a:lnTo>
                      <a:pt x="110" y="182"/>
                    </a:lnTo>
                    <a:lnTo>
                      <a:pt x="120" y="181"/>
                    </a:lnTo>
                    <a:lnTo>
                      <a:pt x="130" y="179"/>
                    </a:lnTo>
                    <a:lnTo>
                      <a:pt x="139" y="174"/>
                    </a:lnTo>
                    <a:lnTo>
                      <a:pt x="147" y="169"/>
                    </a:lnTo>
                    <a:lnTo>
                      <a:pt x="155" y="163"/>
                    </a:lnTo>
                    <a:lnTo>
                      <a:pt x="163" y="156"/>
                    </a:lnTo>
                    <a:lnTo>
                      <a:pt x="170" y="149"/>
                    </a:lnTo>
                    <a:lnTo>
                      <a:pt x="176" y="140"/>
                    </a:lnTo>
                    <a:lnTo>
                      <a:pt x="182" y="131"/>
                    </a:lnTo>
                    <a:lnTo>
                      <a:pt x="187" y="121"/>
                    </a:lnTo>
                    <a:lnTo>
                      <a:pt x="191" y="112"/>
                    </a:lnTo>
                    <a:lnTo>
                      <a:pt x="196" y="100"/>
                    </a:lnTo>
                    <a:lnTo>
                      <a:pt x="198" y="89"/>
                    </a:lnTo>
                    <a:lnTo>
                      <a:pt x="200" y="77"/>
                    </a:lnTo>
                    <a:lnTo>
                      <a:pt x="200" y="65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" name="Freeform 197"/>
              <p:cNvSpPr>
                <a:spLocks/>
              </p:cNvSpPr>
              <p:nvPr/>
            </p:nvSpPr>
            <p:spPr bwMode="auto">
              <a:xfrm>
                <a:off x="1143" y="2648"/>
                <a:ext cx="38" cy="30"/>
              </a:xfrm>
              <a:custGeom>
                <a:avLst/>
                <a:gdLst>
                  <a:gd name="T0" fmla="*/ 191 w 191"/>
                  <a:gd name="T1" fmla="*/ 68 h 183"/>
                  <a:gd name="T2" fmla="*/ 189 w 191"/>
                  <a:gd name="T3" fmla="*/ 64 h 183"/>
                  <a:gd name="T4" fmla="*/ 189 w 191"/>
                  <a:gd name="T5" fmla="*/ 59 h 183"/>
                  <a:gd name="T6" fmla="*/ 188 w 191"/>
                  <a:gd name="T7" fmla="*/ 54 h 183"/>
                  <a:gd name="T8" fmla="*/ 187 w 191"/>
                  <a:gd name="T9" fmla="*/ 48 h 183"/>
                  <a:gd name="T10" fmla="*/ 183 w 191"/>
                  <a:gd name="T11" fmla="*/ 43 h 183"/>
                  <a:gd name="T12" fmla="*/ 179 w 191"/>
                  <a:gd name="T13" fmla="*/ 38 h 183"/>
                  <a:gd name="T14" fmla="*/ 176 w 191"/>
                  <a:gd name="T15" fmla="*/ 32 h 183"/>
                  <a:gd name="T16" fmla="*/ 175 w 191"/>
                  <a:gd name="T17" fmla="*/ 35 h 183"/>
                  <a:gd name="T18" fmla="*/ 178 w 191"/>
                  <a:gd name="T19" fmla="*/ 44 h 183"/>
                  <a:gd name="T20" fmla="*/ 180 w 191"/>
                  <a:gd name="T21" fmla="*/ 55 h 183"/>
                  <a:gd name="T22" fmla="*/ 180 w 191"/>
                  <a:gd name="T23" fmla="*/ 66 h 183"/>
                  <a:gd name="T24" fmla="*/ 180 w 191"/>
                  <a:gd name="T25" fmla="*/ 82 h 183"/>
                  <a:gd name="T26" fmla="*/ 177 w 191"/>
                  <a:gd name="T27" fmla="*/ 101 h 183"/>
                  <a:gd name="T28" fmla="*/ 170 w 191"/>
                  <a:gd name="T29" fmla="*/ 120 h 183"/>
                  <a:gd name="T30" fmla="*/ 161 w 191"/>
                  <a:gd name="T31" fmla="*/ 136 h 183"/>
                  <a:gd name="T32" fmla="*/ 149 w 191"/>
                  <a:gd name="T33" fmla="*/ 150 h 183"/>
                  <a:gd name="T34" fmla="*/ 136 w 191"/>
                  <a:gd name="T35" fmla="*/ 161 h 183"/>
                  <a:gd name="T36" fmla="*/ 121 w 191"/>
                  <a:gd name="T37" fmla="*/ 169 h 183"/>
                  <a:gd name="T38" fmla="*/ 104 w 191"/>
                  <a:gd name="T39" fmla="*/ 173 h 183"/>
                  <a:gd name="T40" fmla="*/ 86 w 191"/>
                  <a:gd name="T41" fmla="*/ 173 h 183"/>
                  <a:gd name="T42" fmla="*/ 70 w 191"/>
                  <a:gd name="T43" fmla="*/ 169 h 183"/>
                  <a:gd name="T44" fmla="*/ 53 w 191"/>
                  <a:gd name="T45" fmla="*/ 161 h 183"/>
                  <a:gd name="T46" fmla="*/ 40 w 191"/>
                  <a:gd name="T47" fmla="*/ 150 h 183"/>
                  <a:gd name="T48" fmla="*/ 28 w 191"/>
                  <a:gd name="T49" fmla="*/ 136 h 183"/>
                  <a:gd name="T50" fmla="*/ 19 w 191"/>
                  <a:gd name="T51" fmla="*/ 120 h 183"/>
                  <a:gd name="T52" fmla="*/ 12 w 191"/>
                  <a:gd name="T53" fmla="*/ 101 h 183"/>
                  <a:gd name="T54" fmla="*/ 9 w 191"/>
                  <a:gd name="T55" fmla="*/ 82 h 183"/>
                  <a:gd name="T56" fmla="*/ 9 w 191"/>
                  <a:gd name="T57" fmla="*/ 60 h 183"/>
                  <a:gd name="T58" fmla="*/ 12 w 191"/>
                  <a:gd name="T59" fmla="*/ 41 h 183"/>
                  <a:gd name="T60" fmla="*/ 18 w 191"/>
                  <a:gd name="T61" fmla="*/ 23 h 183"/>
                  <a:gd name="T62" fmla="*/ 27 w 191"/>
                  <a:gd name="T63" fmla="*/ 7 h 183"/>
                  <a:gd name="T64" fmla="*/ 30 w 191"/>
                  <a:gd name="T65" fmla="*/ 1 h 183"/>
                  <a:gd name="T66" fmla="*/ 25 w 191"/>
                  <a:gd name="T67" fmla="*/ 5 h 183"/>
                  <a:gd name="T68" fmla="*/ 20 w 191"/>
                  <a:gd name="T69" fmla="*/ 7 h 183"/>
                  <a:gd name="T70" fmla="*/ 15 w 191"/>
                  <a:gd name="T71" fmla="*/ 11 h 183"/>
                  <a:gd name="T72" fmla="*/ 10 w 191"/>
                  <a:gd name="T73" fmla="*/ 19 h 183"/>
                  <a:gd name="T74" fmla="*/ 5 w 191"/>
                  <a:gd name="T75" fmla="*/ 34 h 183"/>
                  <a:gd name="T76" fmla="*/ 2 w 191"/>
                  <a:gd name="T77" fmla="*/ 48 h 183"/>
                  <a:gd name="T78" fmla="*/ 0 w 191"/>
                  <a:gd name="T79" fmla="*/ 62 h 183"/>
                  <a:gd name="T80" fmla="*/ 0 w 191"/>
                  <a:gd name="T81" fmla="*/ 83 h 183"/>
                  <a:gd name="T82" fmla="*/ 4 w 191"/>
                  <a:gd name="T83" fmla="*/ 104 h 183"/>
                  <a:gd name="T84" fmla="*/ 11 w 191"/>
                  <a:gd name="T85" fmla="*/ 125 h 183"/>
                  <a:gd name="T86" fmla="*/ 21 w 191"/>
                  <a:gd name="T87" fmla="*/ 143 h 183"/>
                  <a:gd name="T88" fmla="*/ 34 w 191"/>
                  <a:gd name="T89" fmla="*/ 158 h 183"/>
                  <a:gd name="T90" fmla="*/ 49 w 191"/>
                  <a:gd name="T91" fmla="*/ 170 h 183"/>
                  <a:gd name="T92" fmla="*/ 67 w 191"/>
                  <a:gd name="T93" fmla="*/ 179 h 183"/>
                  <a:gd name="T94" fmla="*/ 85 w 191"/>
                  <a:gd name="T95" fmla="*/ 183 h 183"/>
                  <a:gd name="T96" fmla="*/ 105 w 191"/>
                  <a:gd name="T97" fmla="*/ 183 h 183"/>
                  <a:gd name="T98" fmla="*/ 123 w 191"/>
                  <a:gd name="T99" fmla="*/ 179 h 183"/>
                  <a:gd name="T100" fmla="*/ 140 w 191"/>
                  <a:gd name="T101" fmla="*/ 170 h 183"/>
                  <a:gd name="T102" fmla="*/ 155 w 191"/>
                  <a:gd name="T103" fmla="*/ 158 h 183"/>
                  <a:gd name="T104" fmla="*/ 168 w 191"/>
                  <a:gd name="T105" fmla="*/ 143 h 183"/>
                  <a:gd name="T106" fmla="*/ 178 w 191"/>
                  <a:gd name="T107" fmla="*/ 125 h 183"/>
                  <a:gd name="T108" fmla="*/ 185 w 191"/>
                  <a:gd name="T109" fmla="*/ 104 h 183"/>
                  <a:gd name="T110" fmla="*/ 189 w 191"/>
                  <a:gd name="T111" fmla="*/ 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1" h="183">
                    <a:moveTo>
                      <a:pt x="191" y="71"/>
                    </a:moveTo>
                    <a:lnTo>
                      <a:pt x="191" y="68"/>
                    </a:lnTo>
                    <a:lnTo>
                      <a:pt x="189" y="66"/>
                    </a:lnTo>
                    <a:lnTo>
                      <a:pt x="189" y="64"/>
                    </a:lnTo>
                    <a:lnTo>
                      <a:pt x="189" y="61"/>
                    </a:lnTo>
                    <a:lnTo>
                      <a:pt x="189" y="59"/>
                    </a:lnTo>
                    <a:lnTo>
                      <a:pt x="189" y="56"/>
                    </a:lnTo>
                    <a:lnTo>
                      <a:pt x="188" y="54"/>
                    </a:lnTo>
                    <a:lnTo>
                      <a:pt x="188" y="52"/>
                    </a:lnTo>
                    <a:lnTo>
                      <a:pt x="187" y="48"/>
                    </a:lnTo>
                    <a:lnTo>
                      <a:pt x="185" y="46"/>
                    </a:lnTo>
                    <a:lnTo>
                      <a:pt x="183" y="43"/>
                    </a:lnTo>
                    <a:lnTo>
                      <a:pt x="181" y="41"/>
                    </a:lnTo>
                    <a:lnTo>
                      <a:pt x="179" y="38"/>
                    </a:lnTo>
                    <a:lnTo>
                      <a:pt x="178" y="35"/>
                    </a:lnTo>
                    <a:lnTo>
                      <a:pt x="176" y="32"/>
                    </a:lnTo>
                    <a:lnTo>
                      <a:pt x="174" y="30"/>
                    </a:lnTo>
                    <a:lnTo>
                      <a:pt x="175" y="35"/>
                    </a:lnTo>
                    <a:lnTo>
                      <a:pt x="177" y="40"/>
                    </a:lnTo>
                    <a:lnTo>
                      <a:pt x="178" y="44"/>
                    </a:lnTo>
                    <a:lnTo>
                      <a:pt x="179" y="49"/>
                    </a:lnTo>
                    <a:lnTo>
                      <a:pt x="180" y="55"/>
                    </a:lnTo>
                    <a:lnTo>
                      <a:pt x="180" y="60"/>
                    </a:lnTo>
                    <a:lnTo>
                      <a:pt x="180" y="66"/>
                    </a:lnTo>
                    <a:lnTo>
                      <a:pt x="181" y="71"/>
                    </a:lnTo>
                    <a:lnTo>
                      <a:pt x="180" y="82"/>
                    </a:lnTo>
                    <a:lnTo>
                      <a:pt x="179" y="91"/>
                    </a:lnTo>
                    <a:lnTo>
                      <a:pt x="177" y="101"/>
                    </a:lnTo>
                    <a:lnTo>
                      <a:pt x="174" y="110"/>
                    </a:lnTo>
                    <a:lnTo>
                      <a:pt x="170" y="120"/>
                    </a:lnTo>
                    <a:lnTo>
                      <a:pt x="166" y="128"/>
                    </a:lnTo>
                    <a:lnTo>
                      <a:pt x="161" y="136"/>
                    </a:lnTo>
                    <a:lnTo>
                      <a:pt x="156" y="143"/>
                    </a:lnTo>
                    <a:lnTo>
                      <a:pt x="149" y="150"/>
                    </a:lnTo>
                    <a:lnTo>
                      <a:pt x="143" y="156"/>
                    </a:lnTo>
                    <a:lnTo>
                      <a:pt x="136" y="161"/>
                    </a:lnTo>
                    <a:lnTo>
                      <a:pt x="128" y="165"/>
                    </a:lnTo>
                    <a:lnTo>
                      <a:pt x="121" y="169"/>
                    </a:lnTo>
                    <a:lnTo>
                      <a:pt x="112" y="171"/>
                    </a:lnTo>
                    <a:lnTo>
                      <a:pt x="104" y="173"/>
                    </a:lnTo>
                    <a:lnTo>
                      <a:pt x="95" y="173"/>
                    </a:lnTo>
                    <a:lnTo>
                      <a:pt x="86" y="173"/>
                    </a:lnTo>
                    <a:lnTo>
                      <a:pt x="78" y="171"/>
                    </a:lnTo>
                    <a:lnTo>
                      <a:pt x="70" y="169"/>
                    </a:lnTo>
                    <a:lnTo>
                      <a:pt x="61" y="165"/>
                    </a:lnTo>
                    <a:lnTo>
                      <a:pt x="53" y="161"/>
                    </a:lnTo>
                    <a:lnTo>
                      <a:pt x="46" y="156"/>
                    </a:lnTo>
                    <a:lnTo>
                      <a:pt x="40" y="150"/>
                    </a:lnTo>
                    <a:lnTo>
                      <a:pt x="34" y="143"/>
                    </a:lnTo>
                    <a:lnTo>
                      <a:pt x="28" y="136"/>
                    </a:lnTo>
                    <a:lnTo>
                      <a:pt x="23" y="128"/>
                    </a:lnTo>
                    <a:lnTo>
                      <a:pt x="19" y="120"/>
                    </a:lnTo>
                    <a:lnTo>
                      <a:pt x="15" y="110"/>
                    </a:lnTo>
                    <a:lnTo>
                      <a:pt x="12" y="101"/>
                    </a:lnTo>
                    <a:lnTo>
                      <a:pt x="10" y="91"/>
                    </a:lnTo>
                    <a:lnTo>
                      <a:pt x="9" y="82"/>
                    </a:lnTo>
                    <a:lnTo>
                      <a:pt x="9" y="71"/>
                    </a:lnTo>
                    <a:lnTo>
                      <a:pt x="9" y="60"/>
                    </a:lnTo>
                    <a:lnTo>
                      <a:pt x="10" y="50"/>
                    </a:lnTo>
                    <a:lnTo>
                      <a:pt x="12" y="41"/>
                    </a:lnTo>
                    <a:lnTo>
                      <a:pt x="15" y="32"/>
                    </a:lnTo>
                    <a:lnTo>
                      <a:pt x="18" y="23"/>
                    </a:lnTo>
                    <a:lnTo>
                      <a:pt x="22" y="14"/>
                    </a:lnTo>
                    <a:lnTo>
                      <a:pt x="27" y="7"/>
                    </a:lnTo>
                    <a:lnTo>
                      <a:pt x="32" y="0"/>
                    </a:lnTo>
                    <a:lnTo>
                      <a:pt x="30" y="1"/>
                    </a:lnTo>
                    <a:lnTo>
                      <a:pt x="27" y="2"/>
                    </a:lnTo>
                    <a:lnTo>
                      <a:pt x="25" y="5"/>
                    </a:lnTo>
                    <a:lnTo>
                      <a:pt x="22" y="6"/>
                    </a:lnTo>
                    <a:lnTo>
                      <a:pt x="20" y="7"/>
                    </a:lnTo>
                    <a:lnTo>
                      <a:pt x="18" y="10"/>
                    </a:lnTo>
                    <a:lnTo>
                      <a:pt x="15" y="11"/>
                    </a:lnTo>
                    <a:lnTo>
                      <a:pt x="13" y="13"/>
                    </a:lnTo>
                    <a:lnTo>
                      <a:pt x="10" y="19"/>
                    </a:lnTo>
                    <a:lnTo>
                      <a:pt x="7" y="26"/>
                    </a:lnTo>
                    <a:lnTo>
                      <a:pt x="5" y="34"/>
                    </a:lnTo>
                    <a:lnTo>
                      <a:pt x="3" y="41"/>
                    </a:lnTo>
                    <a:lnTo>
                      <a:pt x="2" y="48"/>
                    </a:lnTo>
                    <a:lnTo>
                      <a:pt x="1" y="55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3"/>
                    </a:lnTo>
                    <a:lnTo>
                      <a:pt x="2" y="94"/>
                    </a:lnTo>
                    <a:lnTo>
                      <a:pt x="4" y="104"/>
                    </a:lnTo>
                    <a:lnTo>
                      <a:pt x="7" y="115"/>
                    </a:lnTo>
                    <a:lnTo>
                      <a:pt x="11" y="125"/>
                    </a:lnTo>
                    <a:lnTo>
                      <a:pt x="16" y="134"/>
                    </a:lnTo>
                    <a:lnTo>
                      <a:pt x="21" y="143"/>
                    </a:lnTo>
                    <a:lnTo>
                      <a:pt x="27" y="151"/>
                    </a:lnTo>
                    <a:lnTo>
                      <a:pt x="34" y="158"/>
                    </a:lnTo>
                    <a:lnTo>
                      <a:pt x="41" y="164"/>
                    </a:lnTo>
                    <a:lnTo>
                      <a:pt x="49" y="170"/>
                    </a:lnTo>
                    <a:lnTo>
                      <a:pt x="57" y="175"/>
                    </a:lnTo>
                    <a:lnTo>
                      <a:pt x="67" y="179"/>
                    </a:lnTo>
                    <a:lnTo>
                      <a:pt x="76" y="182"/>
                    </a:lnTo>
                    <a:lnTo>
                      <a:pt x="85" y="183"/>
                    </a:lnTo>
                    <a:lnTo>
                      <a:pt x="95" y="183"/>
                    </a:lnTo>
                    <a:lnTo>
                      <a:pt x="105" y="183"/>
                    </a:lnTo>
                    <a:lnTo>
                      <a:pt x="114" y="182"/>
                    </a:lnTo>
                    <a:lnTo>
                      <a:pt x="123" y="179"/>
                    </a:lnTo>
                    <a:lnTo>
                      <a:pt x="132" y="175"/>
                    </a:lnTo>
                    <a:lnTo>
                      <a:pt x="140" y="170"/>
                    </a:lnTo>
                    <a:lnTo>
                      <a:pt x="148" y="164"/>
                    </a:lnTo>
                    <a:lnTo>
                      <a:pt x="155" y="158"/>
                    </a:lnTo>
                    <a:lnTo>
                      <a:pt x="162" y="151"/>
                    </a:lnTo>
                    <a:lnTo>
                      <a:pt x="168" y="143"/>
                    </a:lnTo>
                    <a:lnTo>
                      <a:pt x="173" y="134"/>
                    </a:lnTo>
                    <a:lnTo>
                      <a:pt x="178" y="125"/>
                    </a:lnTo>
                    <a:lnTo>
                      <a:pt x="182" y="115"/>
                    </a:lnTo>
                    <a:lnTo>
                      <a:pt x="185" y="104"/>
                    </a:lnTo>
                    <a:lnTo>
                      <a:pt x="188" y="94"/>
                    </a:lnTo>
                    <a:lnTo>
                      <a:pt x="189" y="83"/>
                    </a:lnTo>
                    <a:lnTo>
                      <a:pt x="191" y="71"/>
                    </a:lnTo>
                    <a:close/>
                  </a:path>
                </a:pathLst>
              </a:custGeom>
              <a:solidFill>
                <a:srgbClr val="F7CD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" name="Freeform 198"/>
              <p:cNvSpPr>
                <a:spLocks/>
              </p:cNvSpPr>
              <p:nvPr/>
            </p:nvSpPr>
            <p:spPr bwMode="auto">
              <a:xfrm>
                <a:off x="1143" y="2647"/>
                <a:ext cx="37" cy="30"/>
              </a:xfrm>
              <a:custGeom>
                <a:avLst/>
                <a:gdLst>
                  <a:gd name="T0" fmla="*/ 181 w 181"/>
                  <a:gd name="T1" fmla="*/ 73 h 185"/>
                  <a:gd name="T2" fmla="*/ 181 w 181"/>
                  <a:gd name="T3" fmla="*/ 65 h 185"/>
                  <a:gd name="T4" fmla="*/ 180 w 181"/>
                  <a:gd name="T5" fmla="*/ 58 h 185"/>
                  <a:gd name="T6" fmla="*/ 178 w 181"/>
                  <a:gd name="T7" fmla="*/ 50 h 185"/>
                  <a:gd name="T8" fmla="*/ 176 w 181"/>
                  <a:gd name="T9" fmla="*/ 44 h 185"/>
                  <a:gd name="T10" fmla="*/ 171 w 181"/>
                  <a:gd name="T11" fmla="*/ 38 h 185"/>
                  <a:gd name="T12" fmla="*/ 167 w 181"/>
                  <a:gd name="T13" fmla="*/ 34 h 185"/>
                  <a:gd name="T14" fmla="*/ 163 w 181"/>
                  <a:gd name="T15" fmla="*/ 29 h 185"/>
                  <a:gd name="T16" fmla="*/ 163 w 181"/>
                  <a:gd name="T17" fmla="*/ 31 h 185"/>
                  <a:gd name="T18" fmla="*/ 167 w 181"/>
                  <a:gd name="T19" fmla="*/ 43 h 185"/>
                  <a:gd name="T20" fmla="*/ 170 w 181"/>
                  <a:gd name="T21" fmla="*/ 56 h 185"/>
                  <a:gd name="T22" fmla="*/ 172 w 181"/>
                  <a:gd name="T23" fmla="*/ 70 h 185"/>
                  <a:gd name="T24" fmla="*/ 172 w 181"/>
                  <a:gd name="T25" fmla="*/ 86 h 185"/>
                  <a:gd name="T26" fmla="*/ 168 w 181"/>
                  <a:gd name="T27" fmla="*/ 106 h 185"/>
                  <a:gd name="T28" fmla="*/ 162 w 181"/>
                  <a:gd name="T29" fmla="*/ 124 h 185"/>
                  <a:gd name="T30" fmla="*/ 154 w 181"/>
                  <a:gd name="T31" fmla="*/ 139 h 185"/>
                  <a:gd name="T32" fmla="*/ 143 w 181"/>
                  <a:gd name="T33" fmla="*/ 151 h 185"/>
                  <a:gd name="T34" fmla="*/ 130 w 181"/>
                  <a:gd name="T35" fmla="*/ 162 h 185"/>
                  <a:gd name="T36" fmla="*/ 115 w 181"/>
                  <a:gd name="T37" fmla="*/ 169 h 185"/>
                  <a:gd name="T38" fmla="*/ 99 w 181"/>
                  <a:gd name="T39" fmla="*/ 174 h 185"/>
                  <a:gd name="T40" fmla="*/ 83 w 181"/>
                  <a:gd name="T41" fmla="*/ 174 h 185"/>
                  <a:gd name="T42" fmla="*/ 67 w 181"/>
                  <a:gd name="T43" fmla="*/ 169 h 185"/>
                  <a:gd name="T44" fmla="*/ 52 w 181"/>
                  <a:gd name="T45" fmla="*/ 162 h 185"/>
                  <a:gd name="T46" fmla="*/ 39 w 181"/>
                  <a:gd name="T47" fmla="*/ 151 h 185"/>
                  <a:gd name="T48" fmla="*/ 28 w 181"/>
                  <a:gd name="T49" fmla="*/ 139 h 185"/>
                  <a:gd name="T50" fmla="*/ 19 w 181"/>
                  <a:gd name="T51" fmla="*/ 124 h 185"/>
                  <a:gd name="T52" fmla="*/ 13 w 181"/>
                  <a:gd name="T53" fmla="*/ 106 h 185"/>
                  <a:gd name="T54" fmla="*/ 10 w 181"/>
                  <a:gd name="T55" fmla="*/ 86 h 185"/>
                  <a:gd name="T56" fmla="*/ 10 w 181"/>
                  <a:gd name="T57" fmla="*/ 65 h 185"/>
                  <a:gd name="T58" fmla="*/ 14 w 181"/>
                  <a:gd name="T59" fmla="*/ 43 h 185"/>
                  <a:gd name="T60" fmla="*/ 22 w 181"/>
                  <a:gd name="T61" fmla="*/ 24 h 185"/>
                  <a:gd name="T62" fmla="*/ 33 w 181"/>
                  <a:gd name="T63" fmla="*/ 7 h 185"/>
                  <a:gd name="T64" fmla="*/ 37 w 181"/>
                  <a:gd name="T65" fmla="*/ 1 h 185"/>
                  <a:gd name="T66" fmla="*/ 32 w 181"/>
                  <a:gd name="T67" fmla="*/ 4 h 185"/>
                  <a:gd name="T68" fmla="*/ 26 w 181"/>
                  <a:gd name="T69" fmla="*/ 7 h 185"/>
                  <a:gd name="T70" fmla="*/ 21 w 181"/>
                  <a:gd name="T71" fmla="*/ 11 h 185"/>
                  <a:gd name="T72" fmla="*/ 14 w 181"/>
                  <a:gd name="T73" fmla="*/ 19 h 185"/>
                  <a:gd name="T74" fmla="*/ 7 w 181"/>
                  <a:gd name="T75" fmla="*/ 34 h 185"/>
                  <a:gd name="T76" fmla="*/ 3 w 181"/>
                  <a:gd name="T77" fmla="*/ 50 h 185"/>
                  <a:gd name="T78" fmla="*/ 0 w 181"/>
                  <a:gd name="T79" fmla="*/ 67 h 185"/>
                  <a:gd name="T80" fmla="*/ 1 w 181"/>
                  <a:gd name="T81" fmla="*/ 88 h 185"/>
                  <a:gd name="T82" fmla="*/ 4 w 181"/>
                  <a:gd name="T83" fmla="*/ 109 h 185"/>
                  <a:gd name="T84" fmla="*/ 11 w 181"/>
                  <a:gd name="T85" fmla="*/ 128 h 185"/>
                  <a:gd name="T86" fmla="*/ 21 w 181"/>
                  <a:gd name="T87" fmla="*/ 145 h 185"/>
                  <a:gd name="T88" fmla="*/ 33 w 181"/>
                  <a:gd name="T89" fmla="*/ 159 h 185"/>
                  <a:gd name="T90" fmla="*/ 47 w 181"/>
                  <a:gd name="T91" fmla="*/ 171 h 185"/>
                  <a:gd name="T92" fmla="*/ 64 w 181"/>
                  <a:gd name="T93" fmla="*/ 180 h 185"/>
                  <a:gd name="T94" fmla="*/ 82 w 181"/>
                  <a:gd name="T95" fmla="*/ 185 h 185"/>
                  <a:gd name="T96" fmla="*/ 100 w 181"/>
                  <a:gd name="T97" fmla="*/ 185 h 185"/>
                  <a:gd name="T98" fmla="*/ 118 w 181"/>
                  <a:gd name="T99" fmla="*/ 180 h 185"/>
                  <a:gd name="T100" fmla="*/ 134 w 181"/>
                  <a:gd name="T101" fmla="*/ 171 h 185"/>
                  <a:gd name="T102" fmla="*/ 148 w 181"/>
                  <a:gd name="T103" fmla="*/ 159 h 185"/>
                  <a:gd name="T104" fmla="*/ 160 w 181"/>
                  <a:gd name="T105" fmla="*/ 145 h 185"/>
                  <a:gd name="T106" fmla="*/ 170 w 181"/>
                  <a:gd name="T107" fmla="*/ 128 h 185"/>
                  <a:gd name="T108" fmla="*/ 177 w 181"/>
                  <a:gd name="T109" fmla="*/ 109 h 185"/>
                  <a:gd name="T110" fmla="*/ 181 w 181"/>
                  <a:gd name="T111" fmla="*/ 88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1" h="185">
                    <a:moveTo>
                      <a:pt x="181" y="77"/>
                    </a:moveTo>
                    <a:lnTo>
                      <a:pt x="181" y="73"/>
                    </a:lnTo>
                    <a:lnTo>
                      <a:pt x="181" y="70"/>
                    </a:lnTo>
                    <a:lnTo>
                      <a:pt x="181" y="65"/>
                    </a:lnTo>
                    <a:lnTo>
                      <a:pt x="180" y="61"/>
                    </a:lnTo>
                    <a:lnTo>
                      <a:pt x="180" y="58"/>
                    </a:lnTo>
                    <a:lnTo>
                      <a:pt x="179" y="54"/>
                    </a:lnTo>
                    <a:lnTo>
                      <a:pt x="178" y="50"/>
                    </a:lnTo>
                    <a:lnTo>
                      <a:pt x="178" y="47"/>
                    </a:lnTo>
                    <a:lnTo>
                      <a:pt x="176" y="44"/>
                    </a:lnTo>
                    <a:lnTo>
                      <a:pt x="174" y="41"/>
                    </a:lnTo>
                    <a:lnTo>
                      <a:pt x="171" y="38"/>
                    </a:lnTo>
                    <a:lnTo>
                      <a:pt x="169" y="36"/>
                    </a:lnTo>
                    <a:lnTo>
                      <a:pt x="167" y="34"/>
                    </a:lnTo>
                    <a:lnTo>
                      <a:pt x="165" y="31"/>
                    </a:lnTo>
                    <a:lnTo>
                      <a:pt x="163" y="29"/>
                    </a:lnTo>
                    <a:lnTo>
                      <a:pt x="160" y="26"/>
                    </a:lnTo>
                    <a:lnTo>
                      <a:pt x="163" y="31"/>
                    </a:lnTo>
                    <a:lnTo>
                      <a:pt x="165" y="37"/>
                    </a:lnTo>
                    <a:lnTo>
                      <a:pt x="167" y="43"/>
                    </a:lnTo>
                    <a:lnTo>
                      <a:pt x="169" y="50"/>
                    </a:lnTo>
                    <a:lnTo>
                      <a:pt x="170" y="56"/>
                    </a:lnTo>
                    <a:lnTo>
                      <a:pt x="171" y="64"/>
                    </a:lnTo>
                    <a:lnTo>
                      <a:pt x="172" y="70"/>
                    </a:lnTo>
                    <a:lnTo>
                      <a:pt x="172" y="77"/>
                    </a:lnTo>
                    <a:lnTo>
                      <a:pt x="172" y="86"/>
                    </a:lnTo>
                    <a:lnTo>
                      <a:pt x="170" y="96"/>
                    </a:lnTo>
                    <a:lnTo>
                      <a:pt x="168" y="106"/>
                    </a:lnTo>
                    <a:lnTo>
                      <a:pt x="166" y="114"/>
                    </a:lnTo>
                    <a:lnTo>
                      <a:pt x="162" y="124"/>
                    </a:lnTo>
                    <a:lnTo>
                      <a:pt x="158" y="131"/>
                    </a:lnTo>
                    <a:lnTo>
                      <a:pt x="154" y="139"/>
                    </a:lnTo>
                    <a:lnTo>
                      <a:pt x="148" y="145"/>
                    </a:lnTo>
                    <a:lnTo>
                      <a:pt x="143" y="151"/>
                    </a:lnTo>
                    <a:lnTo>
                      <a:pt x="136" y="157"/>
                    </a:lnTo>
                    <a:lnTo>
                      <a:pt x="130" y="162"/>
                    </a:lnTo>
                    <a:lnTo>
                      <a:pt x="123" y="167"/>
                    </a:lnTo>
                    <a:lnTo>
                      <a:pt x="115" y="169"/>
                    </a:lnTo>
                    <a:lnTo>
                      <a:pt x="107" y="171"/>
                    </a:lnTo>
                    <a:lnTo>
                      <a:pt x="99" y="174"/>
                    </a:lnTo>
                    <a:lnTo>
                      <a:pt x="91" y="174"/>
                    </a:lnTo>
                    <a:lnTo>
                      <a:pt x="83" y="174"/>
                    </a:lnTo>
                    <a:lnTo>
                      <a:pt x="75" y="171"/>
                    </a:lnTo>
                    <a:lnTo>
                      <a:pt x="67" y="169"/>
                    </a:lnTo>
                    <a:lnTo>
                      <a:pt x="59" y="167"/>
                    </a:lnTo>
                    <a:lnTo>
                      <a:pt x="52" y="162"/>
                    </a:lnTo>
                    <a:lnTo>
                      <a:pt x="45" y="157"/>
                    </a:lnTo>
                    <a:lnTo>
                      <a:pt x="39" y="151"/>
                    </a:lnTo>
                    <a:lnTo>
                      <a:pt x="33" y="145"/>
                    </a:lnTo>
                    <a:lnTo>
                      <a:pt x="28" y="139"/>
                    </a:lnTo>
                    <a:lnTo>
                      <a:pt x="23" y="131"/>
                    </a:lnTo>
                    <a:lnTo>
                      <a:pt x="19" y="124"/>
                    </a:lnTo>
                    <a:lnTo>
                      <a:pt x="16" y="114"/>
                    </a:lnTo>
                    <a:lnTo>
                      <a:pt x="13" y="106"/>
                    </a:lnTo>
                    <a:lnTo>
                      <a:pt x="11" y="96"/>
                    </a:lnTo>
                    <a:lnTo>
                      <a:pt x="10" y="86"/>
                    </a:lnTo>
                    <a:lnTo>
                      <a:pt x="9" y="77"/>
                    </a:lnTo>
                    <a:lnTo>
                      <a:pt x="10" y="65"/>
                    </a:lnTo>
                    <a:lnTo>
                      <a:pt x="11" y="54"/>
                    </a:lnTo>
                    <a:lnTo>
                      <a:pt x="14" y="43"/>
                    </a:lnTo>
                    <a:lnTo>
                      <a:pt x="18" y="34"/>
                    </a:lnTo>
                    <a:lnTo>
                      <a:pt x="22" y="24"/>
                    </a:lnTo>
                    <a:lnTo>
                      <a:pt x="27" y="16"/>
                    </a:lnTo>
                    <a:lnTo>
                      <a:pt x="33" y="7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5" y="2"/>
                    </a:lnTo>
                    <a:lnTo>
                      <a:pt x="32" y="4"/>
                    </a:lnTo>
                    <a:lnTo>
                      <a:pt x="29" y="6"/>
                    </a:lnTo>
                    <a:lnTo>
                      <a:pt x="26" y="7"/>
                    </a:lnTo>
                    <a:lnTo>
                      <a:pt x="23" y="8"/>
                    </a:lnTo>
                    <a:lnTo>
                      <a:pt x="21" y="11"/>
                    </a:lnTo>
                    <a:lnTo>
                      <a:pt x="18" y="12"/>
                    </a:lnTo>
                    <a:lnTo>
                      <a:pt x="14" y="19"/>
                    </a:lnTo>
                    <a:lnTo>
                      <a:pt x="11" y="26"/>
                    </a:lnTo>
                    <a:lnTo>
                      <a:pt x="7" y="34"/>
                    </a:lnTo>
                    <a:lnTo>
                      <a:pt x="5" y="42"/>
                    </a:lnTo>
                    <a:lnTo>
                      <a:pt x="3" y="50"/>
                    </a:lnTo>
                    <a:lnTo>
                      <a:pt x="1" y="59"/>
                    </a:lnTo>
                    <a:lnTo>
                      <a:pt x="0" y="67"/>
                    </a:lnTo>
                    <a:lnTo>
                      <a:pt x="0" y="77"/>
                    </a:lnTo>
                    <a:lnTo>
                      <a:pt x="1" y="88"/>
                    </a:lnTo>
                    <a:lnTo>
                      <a:pt x="2" y="98"/>
                    </a:lnTo>
                    <a:lnTo>
                      <a:pt x="4" y="109"/>
                    </a:lnTo>
                    <a:lnTo>
                      <a:pt x="7" y="119"/>
                    </a:lnTo>
                    <a:lnTo>
                      <a:pt x="11" y="128"/>
                    </a:lnTo>
                    <a:lnTo>
                      <a:pt x="16" y="137"/>
                    </a:lnTo>
                    <a:lnTo>
                      <a:pt x="21" y="145"/>
                    </a:lnTo>
                    <a:lnTo>
                      <a:pt x="27" y="154"/>
                    </a:lnTo>
                    <a:lnTo>
                      <a:pt x="33" y="159"/>
                    </a:lnTo>
                    <a:lnTo>
                      <a:pt x="40" y="167"/>
                    </a:lnTo>
                    <a:lnTo>
                      <a:pt x="47" y="171"/>
                    </a:lnTo>
                    <a:lnTo>
                      <a:pt x="55" y="176"/>
                    </a:lnTo>
                    <a:lnTo>
                      <a:pt x="64" y="180"/>
                    </a:lnTo>
                    <a:lnTo>
                      <a:pt x="73" y="182"/>
                    </a:lnTo>
                    <a:lnTo>
                      <a:pt x="82" y="185"/>
                    </a:lnTo>
                    <a:lnTo>
                      <a:pt x="91" y="185"/>
                    </a:lnTo>
                    <a:lnTo>
                      <a:pt x="100" y="185"/>
                    </a:lnTo>
                    <a:lnTo>
                      <a:pt x="109" y="182"/>
                    </a:lnTo>
                    <a:lnTo>
                      <a:pt x="118" y="180"/>
                    </a:lnTo>
                    <a:lnTo>
                      <a:pt x="126" y="176"/>
                    </a:lnTo>
                    <a:lnTo>
                      <a:pt x="134" y="171"/>
                    </a:lnTo>
                    <a:lnTo>
                      <a:pt x="141" y="167"/>
                    </a:lnTo>
                    <a:lnTo>
                      <a:pt x="148" y="159"/>
                    </a:lnTo>
                    <a:lnTo>
                      <a:pt x="155" y="154"/>
                    </a:lnTo>
                    <a:lnTo>
                      <a:pt x="160" y="145"/>
                    </a:lnTo>
                    <a:lnTo>
                      <a:pt x="166" y="137"/>
                    </a:lnTo>
                    <a:lnTo>
                      <a:pt x="170" y="128"/>
                    </a:lnTo>
                    <a:lnTo>
                      <a:pt x="174" y="119"/>
                    </a:lnTo>
                    <a:lnTo>
                      <a:pt x="177" y="109"/>
                    </a:lnTo>
                    <a:lnTo>
                      <a:pt x="179" y="98"/>
                    </a:lnTo>
                    <a:lnTo>
                      <a:pt x="181" y="88"/>
                    </a:lnTo>
                    <a:lnTo>
                      <a:pt x="181" y="77"/>
                    </a:lnTo>
                    <a:close/>
                  </a:path>
                </a:pathLst>
              </a:custGeom>
              <a:solidFill>
                <a:srgbClr val="F7CF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" name="Freeform 199"/>
              <p:cNvSpPr>
                <a:spLocks/>
              </p:cNvSpPr>
              <p:nvPr/>
            </p:nvSpPr>
            <p:spPr bwMode="auto">
              <a:xfrm>
                <a:off x="1144" y="2646"/>
                <a:ext cx="35" cy="30"/>
              </a:xfrm>
              <a:custGeom>
                <a:avLst/>
                <a:gdLst>
                  <a:gd name="T0" fmla="*/ 171 w 172"/>
                  <a:gd name="T1" fmla="*/ 77 h 184"/>
                  <a:gd name="T2" fmla="*/ 171 w 172"/>
                  <a:gd name="T3" fmla="*/ 66 h 184"/>
                  <a:gd name="T4" fmla="*/ 169 w 172"/>
                  <a:gd name="T5" fmla="*/ 55 h 184"/>
                  <a:gd name="T6" fmla="*/ 166 w 172"/>
                  <a:gd name="T7" fmla="*/ 46 h 184"/>
                  <a:gd name="T8" fmla="*/ 162 w 172"/>
                  <a:gd name="T9" fmla="*/ 39 h 184"/>
                  <a:gd name="T10" fmla="*/ 157 w 172"/>
                  <a:gd name="T11" fmla="*/ 33 h 184"/>
                  <a:gd name="T12" fmla="*/ 152 w 172"/>
                  <a:gd name="T13" fmla="*/ 28 h 184"/>
                  <a:gd name="T14" fmla="*/ 146 w 172"/>
                  <a:gd name="T15" fmla="*/ 23 h 184"/>
                  <a:gd name="T16" fmla="*/ 147 w 172"/>
                  <a:gd name="T17" fmla="*/ 27 h 184"/>
                  <a:gd name="T18" fmla="*/ 155 w 172"/>
                  <a:gd name="T19" fmla="*/ 41 h 184"/>
                  <a:gd name="T20" fmla="*/ 160 w 172"/>
                  <a:gd name="T21" fmla="*/ 57 h 184"/>
                  <a:gd name="T22" fmla="*/ 162 w 172"/>
                  <a:gd name="T23" fmla="*/ 73 h 184"/>
                  <a:gd name="T24" fmla="*/ 162 w 172"/>
                  <a:gd name="T25" fmla="*/ 91 h 184"/>
                  <a:gd name="T26" fmla="*/ 159 w 172"/>
                  <a:gd name="T27" fmla="*/ 109 h 184"/>
                  <a:gd name="T28" fmla="*/ 153 w 172"/>
                  <a:gd name="T29" fmla="*/ 125 h 184"/>
                  <a:gd name="T30" fmla="*/ 145 w 172"/>
                  <a:gd name="T31" fmla="*/ 141 h 184"/>
                  <a:gd name="T32" fmla="*/ 135 w 172"/>
                  <a:gd name="T33" fmla="*/ 153 h 184"/>
                  <a:gd name="T34" fmla="*/ 123 w 172"/>
                  <a:gd name="T35" fmla="*/ 162 h 184"/>
                  <a:gd name="T36" fmla="*/ 109 w 172"/>
                  <a:gd name="T37" fmla="*/ 169 h 184"/>
                  <a:gd name="T38" fmla="*/ 94 w 172"/>
                  <a:gd name="T39" fmla="*/ 173 h 184"/>
                  <a:gd name="T40" fmla="*/ 78 w 172"/>
                  <a:gd name="T41" fmla="*/ 173 h 184"/>
                  <a:gd name="T42" fmla="*/ 63 w 172"/>
                  <a:gd name="T43" fmla="*/ 169 h 184"/>
                  <a:gd name="T44" fmla="*/ 49 w 172"/>
                  <a:gd name="T45" fmla="*/ 162 h 184"/>
                  <a:gd name="T46" fmla="*/ 36 w 172"/>
                  <a:gd name="T47" fmla="*/ 153 h 184"/>
                  <a:gd name="T48" fmla="*/ 26 w 172"/>
                  <a:gd name="T49" fmla="*/ 141 h 184"/>
                  <a:gd name="T50" fmla="*/ 18 w 172"/>
                  <a:gd name="T51" fmla="*/ 125 h 184"/>
                  <a:gd name="T52" fmla="*/ 12 w 172"/>
                  <a:gd name="T53" fmla="*/ 109 h 184"/>
                  <a:gd name="T54" fmla="*/ 9 w 172"/>
                  <a:gd name="T55" fmla="*/ 91 h 184"/>
                  <a:gd name="T56" fmla="*/ 9 w 172"/>
                  <a:gd name="T57" fmla="*/ 69 h 184"/>
                  <a:gd name="T58" fmla="*/ 15 w 172"/>
                  <a:gd name="T59" fmla="*/ 45 h 184"/>
                  <a:gd name="T60" fmla="*/ 26 w 172"/>
                  <a:gd name="T61" fmla="*/ 24 h 184"/>
                  <a:gd name="T62" fmla="*/ 41 w 172"/>
                  <a:gd name="T63" fmla="*/ 7 h 184"/>
                  <a:gd name="T64" fmla="*/ 46 w 172"/>
                  <a:gd name="T65" fmla="*/ 2 h 184"/>
                  <a:gd name="T66" fmla="*/ 39 w 172"/>
                  <a:gd name="T67" fmla="*/ 4 h 184"/>
                  <a:gd name="T68" fmla="*/ 33 w 172"/>
                  <a:gd name="T69" fmla="*/ 6 h 184"/>
                  <a:gd name="T70" fmla="*/ 27 w 172"/>
                  <a:gd name="T71" fmla="*/ 10 h 184"/>
                  <a:gd name="T72" fmla="*/ 18 w 172"/>
                  <a:gd name="T73" fmla="*/ 18 h 184"/>
                  <a:gd name="T74" fmla="*/ 9 w 172"/>
                  <a:gd name="T75" fmla="*/ 34 h 184"/>
                  <a:gd name="T76" fmla="*/ 3 w 172"/>
                  <a:gd name="T77" fmla="*/ 52 h 184"/>
                  <a:gd name="T78" fmla="*/ 0 w 172"/>
                  <a:gd name="T79" fmla="*/ 71 h 184"/>
                  <a:gd name="T80" fmla="*/ 0 w 172"/>
                  <a:gd name="T81" fmla="*/ 93 h 184"/>
                  <a:gd name="T82" fmla="*/ 3 w 172"/>
                  <a:gd name="T83" fmla="*/ 112 h 184"/>
                  <a:gd name="T84" fmla="*/ 10 w 172"/>
                  <a:gd name="T85" fmla="*/ 131 h 184"/>
                  <a:gd name="T86" fmla="*/ 19 w 172"/>
                  <a:gd name="T87" fmla="*/ 147 h 184"/>
                  <a:gd name="T88" fmla="*/ 31 w 172"/>
                  <a:gd name="T89" fmla="*/ 161 h 184"/>
                  <a:gd name="T90" fmla="*/ 44 w 172"/>
                  <a:gd name="T91" fmla="*/ 172 h 184"/>
                  <a:gd name="T92" fmla="*/ 61 w 172"/>
                  <a:gd name="T93" fmla="*/ 180 h 184"/>
                  <a:gd name="T94" fmla="*/ 77 w 172"/>
                  <a:gd name="T95" fmla="*/ 184 h 184"/>
                  <a:gd name="T96" fmla="*/ 95 w 172"/>
                  <a:gd name="T97" fmla="*/ 184 h 184"/>
                  <a:gd name="T98" fmla="*/ 111 w 172"/>
                  <a:gd name="T99" fmla="*/ 180 h 184"/>
                  <a:gd name="T100" fmla="*/ 127 w 172"/>
                  <a:gd name="T101" fmla="*/ 172 h 184"/>
                  <a:gd name="T102" fmla="*/ 140 w 172"/>
                  <a:gd name="T103" fmla="*/ 161 h 184"/>
                  <a:gd name="T104" fmla="*/ 152 w 172"/>
                  <a:gd name="T105" fmla="*/ 147 h 184"/>
                  <a:gd name="T106" fmla="*/ 161 w 172"/>
                  <a:gd name="T107" fmla="*/ 131 h 184"/>
                  <a:gd name="T108" fmla="*/ 168 w 172"/>
                  <a:gd name="T109" fmla="*/ 112 h 184"/>
                  <a:gd name="T110" fmla="*/ 171 w 172"/>
                  <a:gd name="T111" fmla="*/ 93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2" h="184">
                    <a:moveTo>
                      <a:pt x="172" y="82"/>
                    </a:moveTo>
                    <a:lnTo>
                      <a:pt x="171" y="77"/>
                    </a:lnTo>
                    <a:lnTo>
                      <a:pt x="171" y="71"/>
                    </a:lnTo>
                    <a:lnTo>
                      <a:pt x="171" y="66"/>
                    </a:lnTo>
                    <a:lnTo>
                      <a:pt x="170" y="60"/>
                    </a:lnTo>
                    <a:lnTo>
                      <a:pt x="169" y="55"/>
                    </a:lnTo>
                    <a:lnTo>
                      <a:pt x="168" y="51"/>
                    </a:lnTo>
                    <a:lnTo>
                      <a:pt x="166" y="46"/>
                    </a:lnTo>
                    <a:lnTo>
                      <a:pt x="165" y="41"/>
                    </a:lnTo>
                    <a:lnTo>
                      <a:pt x="162" y="39"/>
                    </a:lnTo>
                    <a:lnTo>
                      <a:pt x="160" y="36"/>
                    </a:lnTo>
                    <a:lnTo>
                      <a:pt x="157" y="33"/>
                    </a:lnTo>
                    <a:lnTo>
                      <a:pt x="154" y="30"/>
                    </a:lnTo>
                    <a:lnTo>
                      <a:pt x="152" y="28"/>
                    </a:lnTo>
                    <a:lnTo>
                      <a:pt x="149" y="25"/>
                    </a:lnTo>
                    <a:lnTo>
                      <a:pt x="146" y="23"/>
                    </a:lnTo>
                    <a:lnTo>
                      <a:pt x="143" y="21"/>
                    </a:lnTo>
                    <a:lnTo>
                      <a:pt x="147" y="27"/>
                    </a:lnTo>
                    <a:lnTo>
                      <a:pt x="151" y="34"/>
                    </a:lnTo>
                    <a:lnTo>
                      <a:pt x="155" y="41"/>
                    </a:lnTo>
                    <a:lnTo>
                      <a:pt x="157" y="48"/>
                    </a:lnTo>
                    <a:lnTo>
                      <a:pt x="160" y="57"/>
                    </a:lnTo>
                    <a:lnTo>
                      <a:pt x="161" y="65"/>
                    </a:lnTo>
                    <a:lnTo>
                      <a:pt x="162" y="73"/>
                    </a:lnTo>
                    <a:lnTo>
                      <a:pt x="163" y="82"/>
                    </a:lnTo>
                    <a:lnTo>
                      <a:pt x="162" y="91"/>
                    </a:lnTo>
                    <a:lnTo>
                      <a:pt x="161" y="100"/>
                    </a:lnTo>
                    <a:lnTo>
                      <a:pt x="159" y="109"/>
                    </a:lnTo>
                    <a:lnTo>
                      <a:pt x="157" y="118"/>
                    </a:lnTo>
                    <a:lnTo>
                      <a:pt x="153" y="125"/>
                    </a:lnTo>
                    <a:lnTo>
                      <a:pt x="149" y="133"/>
                    </a:lnTo>
                    <a:lnTo>
                      <a:pt x="145" y="141"/>
                    </a:lnTo>
                    <a:lnTo>
                      <a:pt x="140" y="147"/>
                    </a:lnTo>
                    <a:lnTo>
                      <a:pt x="135" y="153"/>
                    </a:lnTo>
                    <a:lnTo>
                      <a:pt x="129" y="157"/>
                    </a:lnTo>
                    <a:lnTo>
                      <a:pt x="123" y="162"/>
                    </a:lnTo>
                    <a:lnTo>
                      <a:pt x="116" y="166"/>
                    </a:lnTo>
                    <a:lnTo>
                      <a:pt x="109" y="169"/>
                    </a:lnTo>
                    <a:lnTo>
                      <a:pt x="102" y="172"/>
                    </a:lnTo>
                    <a:lnTo>
                      <a:pt x="94" y="173"/>
                    </a:lnTo>
                    <a:lnTo>
                      <a:pt x="86" y="173"/>
                    </a:lnTo>
                    <a:lnTo>
                      <a:pt x="78" y="173"/>
                    </a:lnTo>
                    <a:lnTo>
                      <a:pt x="71" y="172"/>
                    </a:lnTo>
                    <a:lnTo>
                      <a:pt x="63" y="169"/>
                    </a:lnTo>
                    <a:lnTo>
                      <a:pt x="55" y="166"/>
                    </a:lnTo>
                    <a:lnTo>
                      <a:pt x="49" y="162"/>
                    </a:lnTo>
                    <a:lnTo>
                      <a:pt x="42" y="157"/>
                    </a:lnTo>
                    <a:lnTo>
                      <a:pt x="36" y="153"/>
                    </a:lnTo>
                    <a:lnTo>
                      <a:pt x="31" y="147"/>
                    </a:lnTo>
                    <a:lnTo>
                      <a:pt x="26" y="141"/>
                    </a:lnTo>
                    <a:lnTo>
                      <a:pt x="22" y="133"/>
                    </a:lnTo>
                    <a:lnTo>
                      <a:pt x="18" y="125"/>
                    </a:lnTo>
                    <a:lnTo>
                      <a:pt x="15" y="118"/>
                    </a:lnTo>
                    <a:lnTo>
                      <a:pt x="12" y="109"/>
                    </a:lnTo>
                    <a:lnTo>
                      <a:pt x="10" y="100"/>
                    </a:lnTo>
                    <a:lnTo>
                      <a:pt x="9" y="91"/>
                    </a:lnTo>
                    <a:lnTo>
                      <a:pt x="9" y="82"/>
                    </a:lnTo>
                    <a:lnTo>
                      <a:pt x="9" y="69"/>
                    </a:lnTo>
                    <a:lnTo>
                      <a:pt x="12" y="57"/>
                    </a:lnTo>
                    <a:lnTo>
                      <a:pt x="15" y="45"/>
                    </a:lnTo>
                    <a:lnTo>
                      <a:pt x="20" y="34"/>
                    </a:lnTo>
                    <a:lnTo>
                      <a:pt x="26" y="24"/>
                    </a:lnTo>
                    <a:lnTo>
                      <a:pt x="33" y="15"/>
                    </a:lnTo>
                    <a:lnTo>
                      <a:pt x="41" y="7"/>
                    </a:lnTo>
                    <a:lnTo>
                      <a:pt x="49" y="0"/>
                    </a:lnTo>
                    <a:lnTo>
                      <a:pt x="46" y="2"/>
                    </a:lnTo>
                    <a:lnTo>
                      <a:pt x="43" y="3"/>
                    </a:lnTo>
                    <a:lnTo>
                      <a:pt x="39" y="4"/>
                    </a:lnTo>
                    <a:lnTo>
                      <a:pt x="36" y="5"/>
                    </a:lnTo>
                    <a:lnTo>
                      <a:pt x="33" y="6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3" y="11"/>
                    </a:lnTo>
                    <a:lnTo>
                      <a:pt x="18" y="18"/>
                    </a:lnTo>
                    <a:lnTo>
                      <a:pt x="13" y="25"/>
                    </a:lnTo>
                    <a:lnTo>
                      <a:pt x="9" y="34"/>
                    </a:lnTo>
                    <a:lnTo>
                      <a:pt x="6" y="43"/>
                    </a:lnTo>
                    <a:lnTo>
                      <a:pt x="3" y="52"/>
                    </a:lnTo>
                    <a:lnTo>
                      <a:pt x="1" y="61"/>
                    </a:lnTo>
                    <a:lnTo>
                      <a:pt x="0" y="71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2"/>
                    </a:lnTo>
                    <a:lnTo>
                      <a:pt x="6" y="121"/>
                    </a:lnTo>
                    <a:lnTo>
                      <a:pt x="10" y="131"/>
                    </a:lnTo>
                    <a:lnTo>
                      <a:pt x="14" y="139"/>
                    </a:lnTo>
                    <a:lnTo>
                      <a:pt x="19" y="147"/>
                    </a:lnTo>
                    <a:lnTo>
                      <a:pt x="25" y="154"/>
                    </a:lnTo>
                    <a:lnTo>
                      <a:pt x="31" y="161"/>
                    </a:lnTo>
                    <a:lnTo>
                      <a:pt x="37" y="167"/>
                    </a:lnTo>
                    <a:lnTo>
                      <a:pt x="44" y="172"/>
                    </a:lnTo>
                    <a:lnTo>
                      <a:pt x="52" y="176"/>
                    </a:lnTo>
                    <a:lnTo>
                      <a:pt x="61" y="180"/>
                    </a:lnTo>
                    <a:lnTo>
                      <a:pt x="69" y="182"/>
                    </a:lnTo>
                    <a:lnTo>
                      <a:pt x="77" y="184"/>
                    </a:lnTo>
                    <a:lnTo>
                      <a:pt x="86" y="184"/>
                    </a:lnTo>
                    <a:lnTo>
                      <a:pt x="95" y="184"/>
                    </a:lnTo>
                    <a:lnTo>
                      <a:pt x="103" y="182"/>
                    </a:lnTo>
                    <a:lnTo>
                      <a:pt x="111" y="180"/>
                    </a:lnTo>
                    <a:lnTo>
                      <a:pt x="119" y="176"/>
                    </a:lnTo>
                    <a:lnTo>
                      <a:pt x="127" y="172"/>
                    </a:lnTo>
                    <a:lnTo>
                      <a:pt x="134" y="167"/>
                    </a:lnTo>
                    <a:lnTo>
                      <a:pt x="140" y="161"/>
                    </a:lnTo>
                    <a:lnTo>
                      <a:pt x="147" y="154"/>
                    </a:lnTo>
                    <a:lnTo>
                      <a:pt x="152" y="147"/>
                    </a:lnTo>
                    <a:lnTo>
                      <a:pt x="157" y="139"/>
                    </a:lnTo>
                    <a:lnTo>
                      <a:pt x="161" y="131"/>
                    </a:lnTo>
                    <a:lnTo>
                      <a:pt x="165" y="121"/>
                    </a:lnTo>
                    <a:lnTo>
                      <a:pt x="168" y="112"/>
                    </a:lnTo>
                    <a:lnTo>
                      <a:pt x="170" y="102"/>
                    </a:lnTo>
                    <a:lnTo>
                      <a:pt x="171" y="93"/>
                    </a:lnTo>
                    <a:lnTo>
                      <a:pt x="172" y="82"/>
                    </a:lnTo>
                    <a:close/>
                  </a:path>
                </a:pathLst>
              </a:custGeom>
              <a:solidFill>
                <a:srgbClr val="F7D2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0" name="Freeform 200"/>
              <p:cNvSpPr>
                <a:spLocks/>
              </p:cNvSpPr>
              <p:nvPr/>
            </p:nvSpPr>
            <p:spPr bwMode="auto">
              <a:xfrm>
                <a:off x="1145" y="2645"/>
                <a:ext cx="33" cy="30"/>
              </a:xfrm>
              <a:custGeom>
                <a:avLst/>
                <a:gdLst>
                  <a:gd name="T0" fmla="*/ 163 w 163"/>
                  <a:gd name="T1" fmla="*/ 77 h 181"/>
                  <a:gd name="T2" fmla="*/ 161 w 163"/>
                  <a:gd name="T3" fmla="*/ 63 h 181"/>
                  <a:gd name="T4" fmla="*/ 158 w 163"/>
                  <a:gd name="T5" fmla="*/ 50 h 181"/>
                  <a:gd name="T6" fmla="*/ 154 w 163"/>
                  <a:gd name="T7" fmla="*/ 38 h 181"/>
                  <a:gd name="T8" fmla="*/ 149 w 163"/>
                  <a:gd name="T9" fmla="*/ 31 h 181"/>
                  <a:gd name="T10" fmla="*/ 145 w 163"/>
                  <a:gd name="T11" fmla="*/ 27 h 181"/>
                  <a:gd name="T12" fmla="*/ 141 w 163"/>
                  <a:gd name="T13" fmla="*/ 24 h 181"/>
                  <a:gd name="T14" fmla="*/ 137 w 163"/>
                  <a:gd name="T15" fmla="*/ 21 h 181"/>
                  <a:gd name="T16" fmla="*/ 133 w 163"/>
                  <a:gd name="T17" fmla="*/ 18 h 181"/>
                  <a:gd name="T18" fmla="*/ 130 w 163"/>
                  <a:gd name="T19" fmla="*/ 17 h 181"/>
                  <a:gd name="T20" fmla="*/ 127 w 163"/>
                  <a:gd name="T21" fmla="*/ 14 h 181"/>
                  <a:gd name="T22" fmla="*/ 123 w 163"/>
                  <a:gd name="T23" fmla="*/ 13 h 181"/>
                  <a:gd name="T24" fmla="*/ 129 w 163"/>
                  <a:gd name="T25" fmla="*/ 18 h 181"/>
                  <a:gd name="T26" fmla="*/ 140 w 163"/>
                  <a:gd name="T27" fmla="*/ 33 h 181"/>
                  <a:gd name="T28" fmla="*/ 149 w 163"/>
                  <a:gd name="T29" fmla="*/ 51 h 181"/>
                  <a:gd name="T30" fmla="*/ 153 w 163"/>
                  <a:gd name="T31" fmla="*/ 73 h 181"/>
                  <a:gd name="T32" fmla="*/ 154 w 163"/>
                  <a:gd name="T33" fmla="*/ 92 h 181"/>
                  <a:gd name="T34" fmla="*/ 151 w 163"/>
                  <a:gd name="T35" fmla="*/ 109 h 181"/>
                  <a:gd name="T36" fmla="*/ 145 w 163"/>
                  <a:gd name="T37" fmla="*/ 125 h 181"/>
                  <a:gd name="T38" fmla="*/ 138 w 163"/>
                  <a:gd name="T39" fmla="*/ 139 h 181"/>
                  <a:gd name="T40" fmla="*/ 128 w 163"/>
                  <a:gd name="T41" fmla="*/ 151 h 181"/>
                  <a:gd name="T42" fmla="*/ 116 w 163"/>
                  <a:gd name="T43" fmla="*/ 159 h 181"/>
                  <a:gd name="T44" fmla="*/ 103 w 163"/>
                  <a:gd name="T45" fmla="*/ 166 h 181"/>
                  <a:gd name="T46" fmla="*/ 89 w 163"/>
                  <a:gd name="T47" fmla="*/ 170 h 181"/>
                  <a:gd name="T48" fmla="*/ 75 w 163"/>
                  <a:gd name="T49" fmla="*/ 170 h 181"/>
                  <a:gd name="T50" fmla="*/ 61 w 163"/>
                  <a:gd name="T51" fmla="*/ 166 h 181"/>
                  <a:gd name="T52" fmla="*/ 47 w 163"/>
                  <a:gd name="T53" fmla="*/ 159 h 181"/>
                  <a:gd name="T54" fmla="*/ 35 w 163"/>
                  <a:gd name="T55" fmla="*/ 151 h 181"/>
                  <a:gd name="T56" fmla="*/ 26 w 163"/>
                  <a:gd name="T57" fmla="*/ 139 h 181"/>
                  <a:gd name="T58" fmla="*/ 18 w 163"/>
                  <a:gd name="T59" fmla="*/ 125 h 181"/>
                  <a:gd name="T60" fmla="*/ 12 w 163"/>
                  <a:gd name="T61" fmla="*/ 109 h 181"/>
                  <a:gd name="T62" fmla="*/ 10 w 163"/>
                  <a:gd name="T63" fmla="*/ 92 h 181"/>
                  <a:gd name="T64" fmla="*/ 9 w 163"/>
                  <a:gd name="T65" fmla="*/ 77 h 181"/>
                  <a:gd name="T66" fmla="*/ 12 w 163"/>
                  <a:gd name="T67" fmla="*/ 61 h 181"/>
                  <a:gd name="T68" fmla="*/ 18 w 163"/>
                  <a:gd name="T69" fmla="*/ 42 h 181"/>
                  <a:gd name="T70" fmla="*/ 33 w 163"/>
                  <a:gd name="T71" fmla="*/ 19 h 181"/>
                  <a:gd name="T72" fmla="*/ 48 w 163"/>
                  <a:gd name="T73" fmla="*/ 7 h 181"/>
                  <a:gd name="T74" fmla="*/ 60 w 163"/>
                  <a:gd name="T75" fmla="*/ 1 h 181"/>
                  <a:gd name="T76" fmla="*/ 62 w 163"/>
                  <a:gd name="T77" fmla="*/ 0 h 181"/>
                  <a:gd name="T78" fmla="*/ 52 w 163"/>
                  <a:gd name="T79" fmla="*/ 1 h 181"/>
                  <a:gd name="T80" fmla="*/ 44 w 163"/>
                  <a:gd name="T81" fmla="*/ 4 h 181"/>
                  <a:gd name="T82" fmla="*/ 35 w 163"/>
                  <a:gd name="T83" fmla="*/ 6 h 181"/>
                  <a:gd name="T84" fmla="*/ 24 w 163"/>
                  <a:gd name="T85" fmla="*/ 14 h 181"/>
                  <a:gd name="T86" fmla="*/ 13 w 163"/>
                  <a:gd name="T87" fmla="*/ 31 h 181"/>
                  <a:gd name="T88" fmla="*/ 5 w 163"/>
                  <a:gd name="T89" fmla="*/ 50 h 181"/>
                  <a:gd name="T90" fmla="*/ 1 w 163"/>
                  <a:gd name="T91" fmla="*/ 72 h 181"/>
                  <a:gd name="T92" fmla="*/ 1 w 163"/>
                  <a:gd name="T93" fmla="*/ 93 h 181"/>
                  <a:gd name="T94" fmla="*/ 4 w 163"/>
                  <a:gd name="T95" fmla="*/ 113 h 181"/>
                  <a:gd name="T96" fmla="*/ 10 w 163"/>
                  <a:gd name="T97" fmla="*/ 131 h 181"/>
                  <a:gd name="T98" fmla="*/ 19 w 163"/>
                  <a:gd name="T99" fmla="*/ 146 h 181"/>
                  <a:gd name="T100" fmla="*/ 30 w 163"/>
                  <a:gd name="T101" fmla="*/ 158 h 181"/>
                  <a:gd name="T102" fmla="*/ 43 w 163"/>
                  <a:gd name="T103" fmla="*/ 169 h 181"/>
                  <a:gd name="T104" fmla="*/ 58 w 163"/>
                  <a:gd name="T105" fmla="*/ 176 h 181"/>
                  <a:gd name="T106" fmla="*/ 74 w 163"/>
                  <a:gd name="T107" fmla="*/ 181 h 181"/>
                  <a:gd name="T108" fmla="*/ 90 w 163"/>
                  <a:gd name="T109" fmla="*/ 181 h 181"/>
                  <a:gd name="T110" fmla="*/ 106 w 163"/>
                  <a:gd name="T111" fmla="*/ 176 h 181"/>
                  <a:gd name="T112" fmla="*/ 121 w 163"/>
                  <a:gd name="T113" fmla="*/ 169 h 181"/>
                  <a:gd name="T114" fmla="*/ 134 w 163"/>
                  <a:gd name="T115" fmla="*/ 158 h 181"/>
                  <a:gd name="T116" fmla="*/ 145 w 163"/>
                  <a:gd name="T117" fmla="*/ 146 h 181"/>
                  <a:gd name="T118" fmla="*/ 153 w 163"/>
                  <a:gd name="T119" fmla="*/ 131 h 181"/>
                  <a:gd name="T120" fmla="*/ 159 w 163"/>
                  <a:gd name="T121" fmla="*/ 113 h 181"/>
                  <a:gd name="T122" fmla="*/ 163 w 163"/>
                  <a:gd name="T123" fmla="*/ 9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3" h="181">
                    <a:moveTo>
                      <a:pt x="163" y="84"/>
                    </a:moveTo>
                    <a:lnTo>
                      <a:pt x="163" y="77"/>
                    </a:lnTo>
                    <a:lnTo>
                      <a:pt x="162" y="71"/>
                    </a:lnTo>
                    <a:lnTo>
                      <a:pt x="161" y="63"/>
                    </a:lnTo>
                    <a:lnTo>
                      <a:pt x="160" y="57"/>
                    </a:lnTo>
                    <a:lnTo>
                      <a:pt x="158" y="50"/>
                    </a:lnTo>
                    <a:lnTo>
                      <a:pt x="156" y="44"/>
                    </a:lnTo>
                    <a:lnTo>
                      <a:pt x="154" y="38"/>
                    </a:lnTo>
                    <a:lnTo>
                      <a:pt x="151" y="33"/>
                    </a:lnTo>
                    <a:lnTo>
                      <a:pt x="149" y="31"/>
                    </a:lnTo>
                    <a:lnTo>
                      <a:pt x="147" y="30"/>
                    </a:lnTo>
                    <a:lnTo>
                      <a:pt x="145" y="27"/>
                    </a:lnTo>
                    <a:lnTo>
                      <a:pt x="143" y="26"/>
                    </a:lnTo>
                    <a:lnTo>
                      <a:pt x="141" y="24"/>
                    </a:lnTo>
                    <a:lnTo>
                      <a:pt x="139" y="23"/>
                    </a:lnTo>
                    <a:lnTo>
                      <a:pt x="137" y="21"/>
                    </a:lnTo>
                    <a:lnTo>
                      <a:pt x="135" y="19"/>
                    </a:lnTo>
                    <a:lnTo>
                      <a:pt x="133" y="18"/>
                    </a:lnTo>
                    <a:lnTo>
                      <a:pt x="132" y="18"/>
                    </a:lnTo>
                    <a:lnTo>
                      <a:pt x="130" y="17"/>
                    </a:lnTo>
                    <a:lnTo>
                      <a:pt x="128" y="15"/>
                    </a:lnTo>
                    <a:lnTo>
                      <a:pt x="127" y="14"/>
                    </a:lnTo>
                    <a:lnTo>
                      <a:pt x="125" y="13"/>
                    </a:lnTo>
                    <a:lnTo>
                      <a:pt x="123" y="13"/>
                    </a:lnTo>
                    <a:lnTo>
                      <a:pt x="122" y="12"/>
                    </a:lnTo>
                    <a:lnTo>
                      <a:pt x="129" y="18"/>
                    </a:lnTo>
                    <a:lnTo>
                      <a:pt x="135" y="25"/>
                    </a:lnTo>
                    <a:lnTo>
                      <a:pt x="140" y="33"/>
                    </a:lnTo>
                    <a:lnTo>
                      <a:pt x="145" y="42"/>
                    </a:lnTo>
                    <a:lnTo>
                      <a:pt x="149" y="51"/>
                    </a:lnTo>
                    <a:lnTo>
                      <a:pt x="152" y="62"/>
                    </a:lnTo>
                    <a:lnTo>
                      <a:pt x="153" y="73"/>
                    </a:lnTo>
                    <a:lnTo>
                      <a:pt x="154" y="84"/>
                    </a:lnTo>
                    <a:lnTo>
                      <a:pt x="154" y="92"/>
                    </a:lnTo>
                    <a:lnTo>
                      <a:pt x="153" y="101"/>
                    </a:lnTo>
                    <a:lnTo>
                      <a:pt x="151" y="109"/>
                    </a:lnTo>
                    <a:lnTo>
                      <a:pt x="148" y="117"/>
                    </a:lnTo>
                    <a:lnTo>
                      <a:pt x="145" y="125"/>
                    </a:lnTo>
                    <a:lnTo>
                      <a:pt x="142" y="132"/>
                    </a:lnTo>
                    <a:lnTo>
                      <a:pt x="138" y="139"/>
                    </a:lnTo>
                    <a:lnTo>
                      <a:pt x="133" y="145"/>
                    </a:lnTo>
                    <a:lnTo>
                      <a:pt x="128" y="151"/>
                    </a:lnTo>
                    <a:lnTo>
                      <a:pt x="122" y="156"/>
                    </a:lnTo>
                    <a:lnTo>
                      <a:pt x="116" y="159"/>
                    </a:lnTo>
                    <a:lnTo>
                      <a:pt x="110" y="163"/>
                    </a:lnTo>
                    <a:lnTo>
                      <a:pt x="103" y="166"/>
                    </a:lnTo>
                    <a:lnTo>
                      <a:pt x="97" y="169"/>
                    </a:lnTo>
                    <a:lnTo>
                      <a:pt x="89" y="170"/>
                    </a:lnTo>
                    <a:lnTo>
                      <a:pt x="82" y="170"/>
                    </a:lnTo>
                    <a:lnTo>
                      <a:pt x="75" y="170"/>
                    </a:lnTo>
                    <a:lnTo>
                      <a:pt x="68" y="169"/>
                    </a:lnTo>
                    <a:lnTo>
                      <a:pt x="61" y="166"/>
                    </a:lnTo>
                    <a:lnTo>
                      <a:pt x="54" y="163"/>
                    </a:lnTo>
                    <a:lnTo>
                      <a:pt x="47" y="159"/>
                    </a:lnTo>
                    <a:lnTo>
                      <a:pt x="41" y="156"/>
                    </a:lnTo>
                    <a:lnTo>
                      <a:pt x="35" y="151"/>
                    </a:lnTo>
                    <a:lnTo>
                      <a:pt x="30" y="145"/>
                    </a:lnTo>
                    <a:lnTo>
                      <a:pt x="26" y="139"/>
                    </a:lnTo>
                    <a:lnTo>
                      <a:pt x="21" y="132"/>
                    </a:lnTo>
                    <a:lnTo>
                      <a:pt x="18" y="125"/>
                    </a:lnTo>
                    <a:lnTo>
                      <a:pt x="15" y="117"/>
                    </a:lnTo>
                    <a:lnTo>
                      <a:pt x="12" y="109"/>
                    </a:lnTo>
                    <a:lnTo>
                      <a:pt x="11" y="101"/>
                    </a:lnTo>
                    <a:lnTo>
                      <a:pt x="10" y="92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3" y="55"/>
                    </a:lnTo>
                    <a:lnTo>
                      <a:pt x="18" y="42"/>
                    </a:lnTo>
                    <a:lnTo>
                      <a:pt x="25" y="30"/>
                    </a:lnTo>
                    <a:lnTo>
                      <a:pt x="33" y="19"/>
                    </a:lnTo>
                    <a:lnTo>
                      <a:pt x="43" y="11"/>
                    </a:lnTo>
                    <a:lnTo>
                      <a:pt x="48" y="7"/>
                    </a:lnTo>
                    <a:lnTo>
                      <a:pt x="54" y="5"/>
                    </a:lnTo>
                    <a:lnTo>
                      <a:pt x="60" y="1"/>
                    </a:lnTo>
                    <a:lnTo>
                      <a:pt x="66" y="0"/>
                    </a:lnTo>
                    <a:lnTo>
                      <a:pt x="62" y="0"/>
                    </a:lnTo>
                    <a:lnTo>
                      <a:pt x="57" y="1"/>
                    </a:lnTo>
                    <a:lnTo>
                      <a:pt x="52" y="1"/>
                    </a:lnTo>
                    <a:lnTo>
                      <a:pt x="48" y="2"/>
                    </a:lnTo>
                    <a:lnTo>
                      <a:pt x="44" y="4"/>
                    </a:lnTo>
                    <a:lnTo>
                      <a:pt x="39" y="5"/>
                    </a:lnTo>
                    <a:lnTo>
                      <a:pt x="35" y="6"/>
                    </a:lnTo>
                    <a:lnTo>
                      <a:pt x="31" y="7"/>
                    </a:lnTo>
                    <a:lnTo>
                      <a:pt x="24" y="14"/>
                    </a:lnTo>
                    <a:lnTo>
                      <a:pt x="18" y="23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5" y="50"/>
                    </a:lnTo>
                    <a:lnTo>
                      <a:pt x="2" y="61"/>
                    </a:lnTo>
                    <a:lnTo>
                      <a:pt x="1" y="72"/>
                    </a:lnTo>
                    <a:lnTo>
                      <a:pt x="0" y="84"/>
                    </a:lnTo>
                    <a:lnTo>
                      <a:pt x="1" y="93"/>
                    </a:lnTo>
                    <a:lnTo>
                      <a:pt x="2" y="103"/>
                    </a:lnTo>
                    <a:lnTo>
                      <a:pt x="4" y="113"/>
                    </a:lnTo>
                    <a:lnTo>
                      <a:pt x="7" y="121"/>
                    </a:lnTo>
                    <a:lnTo>
                      <a:pt x="10" y="131"/>
                    </a:lnTo>
                    <a:lnTo>
                      <a:pt x="14" y="138"/>
                    </a:lnTo>
                    <a:lnTo>
                      <a:pt x="19" y="146"/>
                    </a:lnTo>
                    <a:lnTo>
                      <a:pt x="24" y="152"/>
                    </a:lnTo>
                    <a:lnTo>
                      <a:pt x="30" y="158"/>
                    </a:lnTo>
                    <a:lnTo>
                      <a:pt x="36" y="164"/>
                    </a:lnTo>
                    <a:lnTo>
                      <a:pt x="43" y="169"/>
                    </a:lnTo>
                    <a:lnTo>
                      <a:pt x="50" y="174"/>
                    </a:lnTo>
                    <a:lnTo>
                      <a:pt x="58" y="176"/>
                    </a:lnTo>
                    <a:lnTo>
                      <a:pt x="66" y="178"/>
                    </a:lnTo>
                    <a:lnTo>
                      <a:pt x="74" y="181"/>
                    </a:lnTo>
                    <a:lnTo>
                      <a:pt x="82" y="181"/>
                    </a:lnTo>
                    <a:lnTo>
                      <a:pt x="90" y="181"/>
                    </a:lnTo>
                    <a:lnTo>
                      <a:pt x="98" y="178"/>
                    </a:lnTo>
                    <a:lnTo>
                      <a:pt x="106" y="176"/>
                    </a:lnTo>
                    <a:lnTo>
                      <a:pt x="114" y="174"/>
                    </a:lnTo>
                    <a:lnTo>
                      <a:pt x="121" y="169"/>
                    </a:lnTo>
                    <a:lnTo>
                      <a:pt x="127" y="164"/>
                    </a:lnTo>
                    <a:lnTo>
                      <a:pt x="134" y="158"/>
                    </a:lnTo>
                    <a:lnTo>
                      <a:pt x="139" y="152"/>
                    </a:lnTo>
                    <a:lnTo>
                      <a:pt x="145" y="146"/>
                    </a:lnTo>
                    <a:lnTo>
                      <a:pt x="149" y="138"/>
                    </a:lnTo>
                    <a:lnTo>
                      <a:pt x="153" y="131"/>
                    </a:lnTo>
                    <a:lnTo>
                      <a:pt x="157" y="121"/>
                    </a:lnTo>
                    <a:lnTo>
                      <a:pt x="159" y="113"/>
                    </a:lnTo>
                    <a:lnTo>
                      <a:pt x="161" y="103"/>
                    </a:lnTo>
                    <a:lnTo>
                      <a:pt x="163" y="93"/>
                    </a:lnTo>
                    <a:lnTo>
                      <a:pt x="163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" name="Freeform 201"/>
              <p:cNvSpPr>
                <a:spLocks noEditPoints="1"/>
              </p:cNvSpPr>
              <p:nvPr/>
            </p:nvSpPr>
            <p:spPr bwMode="auto">
              <a:xfrm>
                <a:off x="1146" y="2645"/>
                <a:ext cx="31" cy="29"/>
              </a:xfrm>
              <a:custGeom>
                <a:avLst/>
                <a:gdLst>
                  <a:gd name="T0" fmla="*/ 152 w 154"/>
                  <a:gd name="T1" fmla="*/ 67 h 175"/>
                  <a:gd name="T2" fmla="*/ 146 w 154"/>
                  <a:gd name="T3" fmla="*/ 43 h 175"/>
                  <a:gd name="T4" fmla="*/ 134 w 154"/>
                  <a:gd name="T5" fmla="*/ 23 h 175"/>
                  <a:gd name="T6" fmla="*/ 133 w 154"/>
                  <a:gd name="T7" fmla="*/ 21 h 175"/>
                  <a:gd name="T8" fmla="*/ 131 w 154"/>
                  <a:gd name="T9" fmla="*/ 20 h 175"/>
                  <a:gd name="T10" fmla="*/ 119 w 154"/>
                  <a:gd name="T11" fmla="*/ 13 h 175"/>
                  <a:gd name="T12" fmla="*/ 86 w 154"/>
                  <a:gd name="T13" fmla="*/ 1 h 175"/>
                  <a:gd name="T14" fmla="*/ 52 w 154"/>
                  <a:gd name="T15" fmla="*/ 1 h 175"/>
                  <a:gd name="T16" fmla="*/ 24 w 154"/>
                  <a:gd name="T17" fmla="*/ 17 h 175"/>
                  <a:gd name="T18" fmla="*/ 6 w 154"/>
                  <a:gd name="T19" fmla="*/ 47 h 175"/>
                  <a:gd name="T20" fmla="*/ 0 w 154"/>
                  <a:gd name="T21" fmla="*/ 84 h 175"/>
                  <a:gd name="T22" fmla="*/ 3 w 154"/>
                  <a:gd name="T23" fmla="*/ 111 h 175"/>
                  <a:gd name="T24" fmla="*/ 13 w 154"/>
                  <a:gd name="T25" fmla="*/ 135 h 175"/>
                  <a:gd name="T26" fmla="*/ 27 w 154"/>
                  <a:gd name="T27" fmla="*/ 155 h 175"/>
                  <a:gd name="T28" fmla="*/ 46 w 154"/>
                  <a:gd name="T29" fmla="*/ 168 h 175"/>
                  <a:gd name="T30" fmla="*/ 69 w 154"/>
                  <a:gd name="T31" fmla="*/ 175 h 175"/>
                  <a:gd name="T32" fmla="*/ 93 w 154"/>
                  <a:gd name="T33" fmla="*/ 174 h 175"/>
                  <a:gd name="T34" fmla="*/ 114 w 154"/>
                  <a:gd name="T35" fmla="*/ 164 h 175"/>
                  <a:gd name="T36" fmla="*/ 131 w 154"/>
                  <a:gd name="T37" fmla="*/ 149 h 175"/>
                  <a:gd name="T38" fmla="*/ 144 w 154"/>
                  <a:gd name="T39" fmla="*/ 127 h 175"/>
                  <a:gd name="T40" fmla="*/ 152 w 154"/>
                  <a:gd name="T41" fmla="*/ 102 h 175"/>
                  <a:gd name="T42" fmla="*/ 145 w 154"/>
                  <a:gd name="T43" fmla="*/ 84 h 175"/>
                  <a:gd name="T44" fmla="*/ 142 w 154"/>
                  <a:gd name="T45" fmla="*/ 108 h 175"/>
                  <a:gd name="T46" fmla="*/ 133 w 154"/>
                  <a:gd name="T47" fmla="*/ 129 h 175"/>
                  <a:gd name="T48" fmla="*/ 120 w 154"/>
                  <a:gd name="T49" fmla="*/ 146 h 175"/>
                  <a:gd name="T50" fmla="*/ 103 w 154"/>
                  <a:gd name="T51" fmla="*/ 158 h 175"/>
                  <a:gd name="T52" fmla="*/ 84 w 154"/>
                  <a:gd name="T53" fmla="*/ 164 h 175"/>
                  <a:gd name="T54" fmla="*/ 64 w 154"/>
                  <a:gd name="T55" fmla="*/ 163 h 175"/>
                  <a:gd name="T56" fmla="*/ 44 w 154"/>
                  <a:gd name="T57" fmla="*/ 155 h 175"/>
                  <a:gd name="T58" fmla="*/ 28 w 154"/>
                  <a:gd name="T59" fmla="*/ 141 h 175"/>
                  <a:gd name="T60" fmla="*/ 17 w 154"/>
                  <a:gd name="T61" fmla="*/ 122 h 175"/>
                  <a:gd name="T62" fmla="*/ 10 w 154"/>
                  <a:gd name="T63" fmla="*/ 101 h 175"/>
                  <a:gd name="T64" fmla="*/ 9 w 154"/>
                  <a:gd name="T65" fmla="*/ 75 h 175"/>
                  <a:gd name="T66" fmla="*/ 14 w 154"/>
                  <a:gd name="T67" fmla="*/ 53 h 175"/>
                  <a:gd name="T68" fmla="*/ 24 w 154"/>
                  <a:gd name="T69" fmla="*/ 32 h 175"/>
                  <a:gd name="T70" fmla="*/ 38 w 154"/>
                  <a:gd name="T71" fmla="*/ 17 h 175"/>
                  <a:gd name="T72" fmla="*/ 57 w 154"/>
                  <a:gd name="T73" fmla="*/ 7 h 175"/>
                  <a:gd name="T74" fmla="*/ 77 w 154"/>
                  <a:gd name="T75" fmla="*/ 2 h 175"/>
                  <a:gd name="T76" fmla="*/ 97 w 154"/>
                  <a:gd name="T77" fmla="*/ 7 h 175"/>
                  <a:gd name="T78" fmla="*/ 115 w 154"/>
                  <a:gd name="T79" fmla="*/ 17 h 175"/>
                  <a:gd name="T80" fmla="*/ 129 w 154"/>
                  <a:gd name="T81" fmla="*/ 32 h 175"/>
                  <a:gd name="T82" fmla="*/ 139 w 154"/>
                  <a:gd name="T83" fmla="*/ 53 h 175"/>
                  <a:gd name="T84" fmla="*/ 144 w 154"/>
                  <a:gd name="T85" fmla="*/ 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4" h="175">
                    <a:moveTo>
                      <a:pt x="154" y="84"/>
                    </a:moveTo>
                    <a:lnTo>
                      <a:pt x="153" y="75"/>
                    </a:lnTo>
                    <a:lnTo>
                      <a:pt x="152" y="67"/>
                    </a:lnTo>
                    <a:lnTo>
                      <a:pt x="151" y="59"/>
                    </a:lnTo>
                    <a:lnTo>
                      <a:pt x="148" y="50"/>
                    </a:lnTo>
                    <a:lnTo>
                      <a:pt x="146" y="43"/>
                    </a:lnTo>
                    <a:lnTo>
                      <a:pt x="142" y="36"/>
                    </a:lnTo>
                    <a:lnTo>
                      <a:pt x="138" y="29"/>
                    </a:lnTo>
                    <a:lnTo>
                      <a:pt x="134" y="23"/>
                    </a:lnTo>
                    <a:lnTo>
                      <a:pt x="134" y="23"/>
                    </a:lnTo>
                    <a:lnTo>
                      <a:pt x="133" y="21"/>
                    </a:lnTo>
                    <a:lnTo>
                      <a:pt x="133" y="21"/>
                    </a:lnTo>
                    <a:lnTo>
                      <a:pt x="132" y="21"/>
                    </a:lnTo>
                    <a:lnTo>
                      <a:pt x="131" y="20"/>
                    </a:lnTo>
                    <a:lnTo>
                      <a:pt x="131" y="20"/>
                    </a:lnTo>
                    <a:lnTo>
                      <a:pt x="130" y="20"/>
                    </a:lnTo>
                    <a:lnTo>
                      <a:pt x="130" y="19"/>
                    </a:lnTo>
                    <a:lnTo>
                      <a:pt x="119" y="13"/>
                    </a:lnTo>
                    <a:lnTo>
                      <a:pt x="108" y="8"/>
                    </a:lnTo>
                    <a:lnTo>
                      <a:pt x="97" y="4"/>
                    </a:lnTo>
                    <a:lnTo>
                      <a:pt x="86" y="1"/>
                    </a:lnTo>
                    <a:lnTo>
                      <a:pt x="75" y="0"/>
                    </a:lnTo>
                    <a:lnTo>
                      <a:pt x="64" y="0"/>
                    </a:lnTo>
                    <a:lnTo>
                      <a:pt x="52" y="1"/>
                    </a:lnTo>
                    <a:lnTo>
                      <a:pt x="40" y="2"/>
                    </a:lnTo>
                    <a:lnTo>
                      <a:pt x="32" y="9"/>
                    </a:lnTo>
                    <a:lnTo>
                      <a:pt x="24" y="17"/>
                    </a:lnTo>
                    <a:lnTo>
                      <a:pt x="17" y="26"/>
                    </a:lnTo>
                    <a:lnTo>
                      <a:pt x="11" y="36"/>
                    </a:lnTo>
                    <a:lnTo>
                      <a:pt x="6" y="47"/>
                    </a:lnTo>
                    <a:lnTo>
                      <a:pt x="3" y="59"/>
                    </a:lnTo>
                    <a:lnTo>
                      <a:pt x="0" y="71"/>
                    </a:lnTo>
                    <a:lnTo>
                      <a:pt x="0" y="84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1"/>
                    </a:lnTo>
                    <a:lnTo>
                      <a:pt x="6" y="120"/>
                    </a:lnTo>
                    <a:lnTo>
                      <a:pt x="9" y="127"/>
                    </a:lnTo>
                    <a:lnTo>
                      <a:pt x="13" y="135"/>
                    </a:lnTo>
                    <a:lnTo>
                      <a:pt x="17" y="143"/>
                    </a:lnTo>
                    <a:lnTo>
                      <a:pt x="22" y="149"/>
                    </a:lnTo>
                    <a:lnTo>
                      <a:pt x="27" y="155"/>
                    </a:lnTo>
                    <a:lnTo>
                      <a:pt x="33" y="159"/>
                    </a:lnTo>
                    <a:lnTo>
                      <a:pt x="40" y="164"/>
                    </a:lnTo>
                    <a:lnTo>
                      <a:pt x="46" y="168"/>
                    </a:lnTo>
                    <a:lnTo>
                      <a:pt x="54" y="171"/>
                    </a:lnTo>
                    <a:lnTo>
                      <a:pt x="62" y="174"/>
                    </a:lnTo>
                    <a:lnTo>
                      <a:pt x="69" y="175"/>
                    </a:lnTo>
                    <a:lnTo>
                      <a:pt x="77" y="175"/>
                    </a:lnTo>
                    <a:lnTo>
                      <a:pt x="85" y="175"/>
                    </a:lnTo>
                    <a:lnTo>
                      <a:pt x="93" y="174"/>
                    </a:lnTo>
                    <a:lnTo>
                      <a:pt x="100" y="171"/>
                    </a:lnTo>
                    <a:lnTo>
                      <a:pt x="107" y="168"/>
                    </a:lnTo>
                    <a:lnTo>
                      <a:pt x="114" y="164"/>
                    </a:lnTo>
                    <a:lnTo>
                      <a:pt x="120" y="159"/>
                    </a:lnTo>
                    <a:lnTo>
                      <a:pt x="126" y="155"/>
                    </a:lnTo>
                    <a:lnTo>
                      <a:pt x="131" y="149"/>
                    </a:lnTo>
                    <a:lnTo>
                      <a:pt x="136" y="143"/>
                    </a:lnTo>
                    <a:lnTo>
                      <a:pt x="140" y="135"/>
                    </a:lnTo>
                    <a:lnTo>
                      <a:pt x="144" y="127"/>
                    </a:lnTo>
                    <a:lnTo>
                      <a:pt x="148" y="120"/>
                    </a:lnTo>
                    <a:lnTo>
                      <a:pt x="150" y="111"/>
                    </a:lnTo>
                    <a:lnTo>
                      <a:pt x="152" y="102"/>
                    </a:lnTo>
                    <a:lnTo>
                      <a:pt x="153" y="93"/>
                    </a:lnTo>
                    <a:lnTo>
                      <a:pt x="154" y="84"/>
                    </a:lnTo>
                    <a:close/>
                    <a:moveTo>
                      <a:pt x="145" y="84"/>
                    </a:moveTo>
                    <a:lnTo>
                      <a:pt x="144" y="92"/>
                    </a:lnTo>
                    <a:lnTo>
                      <a:pt x="143" y="101"/>
                    </a:lnTo>
                    <a:lnTo>
                      <a:pt x="142" y="108"/>
                    </a:lnTo>
                    <a:lnTo>
                      <a:pt x="139" y="115"/>
                    </a:lnTo>
                    <a:lnTo>
                      <a:pt x="136" y="122"/>
                    </a:lnTo>
                    <a:lnTo>
                      <a:pt x="133" y="129"/>
                    </a:lnTo>
                    <a:lnTo>
                      <a:pt x="129" y="135"/>
                    </a:lnTo>
                    <a:lnTo>
                      <a:pt x="125" y="141"/>
                    </a:lnTo>
                    <a:lnTo>
                      <a:pt x="120" y="146"/>
                    </a:lnTo>
                    <a:lnTo>
                      <a:pt x="115" y="151"/>
                    </a:lnTo>
                    <a:lnTo>
                      <a:pt x="109" y="155"/>
                    </a:lnTo>
                    <a:lnTo>
                      <a:pt x="103" y="158"/>
                    </a:lnTo>
                    <a:lnTo>
                      <a:pt x="97" y="161"/>
                    </a:lnTo>
                    <a:lnTo>
                      <a:pt x="91" y="163"/>
                    </a:lnTo>
                    <a:lnTo>
                      <a:pt x="84" y="164"/>
                    </a:lnTo>
                    <a:lnTo>
                      <a:pt x="77" y="164"/>
                    </a:lnTo>
                    <a:lnTo>
                      <a:pt x="70" y="164"/>
                    </a:lnTo>
                    <a:lnTo>
                      <a:pt x="64" y="163"/>
                    </a:lnTo>
                    <a:lnTo>
                      <a:pt x="57" y="161"/>
                    </a:lnTo>
                    <a:lnTo>
                      <a:pt x="51" y="158"/>
                    </a:lnTo>
                    <a:lnTo>
                      <a:pt x="44" y="155"/>
                    </a:lnTo>
                    <a:lnTo>
                      <a:pt x="38" y="151"/>
                    </a:lnTo>
                    <a:lnTo>
                      <a:pt x="33" y="146"/>
                    </a:lnTo>
                    <a:lnTo>
                      <a:pt x="28" y="141"/>
                    </a:lnTo>
                    <a:lnTo>
                      <a:pt x="24" y="135"/>
                    </a:lnTo>
                    <a:lnTo>
                      <a:pt x="20" y="129"/>
                    </a:lnTo>
                    <a:lnTo>
                      <a:pt x="17" y="122"/>
                    </a:lnTo>
                    <a:lnTo>
                      <a:pt x="14" y="115"/>
                    </a:lnTo>
                    <a:lnTo>
                      <a:pt x="12" y="108"/>
                    </a:lnTo>
                    <a:lnTo>
                      <a:pt x="10" y="101"/>
                    </a:lnTo>
                    <a:lnTo>
                      <a:pt x="9" y="92"/>
                    </a:lnTo>
                    <a:lnTo>
                      <a:pt x="9" y="84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2" y="60"/>
                    </a:lnTo>
                    <a:lnTo>
                      <a:pt x="14" y="53"/>
                    </a:lnTo>
                    <a:lnTo>
                      <a:pt x="17" y="45"/>
                    </a:lnTo>
                    <a:lnTo>
                      <a:pt x="20" y="38"/>
                    </a:lnTo>
                    <a:lnTo>
                      <a:pt x="24" y="32"/>
                    </a:lnTo>
                    <a:lnTo>
                      <a:pt x="28" y="26"/>
                    </a:lnTo>
                    <a:lnTo>
                      <a:pt x="33" y="21"/>
                    </a:lnTo>
                    <a:lnTo>
                      <a:pt x="38" y="17"/>
                    </a:lnTo>
                    <a:lnTo>
                      <a:pt x="44" y="13"/>
                    </a:lnTo>
                    <a:lnTo>
                      <a:pt x="51" y="9"/>
                    </a:lnTo>
                    <a:lnTo>
                      <a:pt x="57" y="7"/>
                    </a:lnTo>
                    <a:lnTo>
                      <a:pt x="64" y="5"/>
                    </a:lnTo>
                    <a:lnTo>
                      <a:pt x="70" y="4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5"/>
                    </a:lnTo>
                    <a:lnTo>
                      <a:pt x="97" y="7"/>
                    </a:lnTo>
                    <a:lnTo>
                      <a:pt x="103" y="9"/>
                    </a:lnTo>
                    <a:lnTo>
                      <a:pt x="109" y="13"/>
                    </a:lnTo>
                    <a:lnTo>
                      <a:pt x="115" y="17"/>
                    </a:lnTo>
                    <a:lnTo>
                      <a:pt x="120" y="21"/>
                    </a:lnTo>
                    <a:lnTo>
                      <a:pt x="125" y="26"/>
                    </a:lnTo>
                    <a:lnTo>
                      <a:pt x="129" y="32"/>
                    </a:lnTo>
                    <a:lnTo>
                      <a:pt x="133" y="38"/>
                    </a:lnTo>
                    <a:lnTo>
                      <a:pt x="136" y="45"/>
                    </a:lnTo>
                    <a:lnTo>
                      <a:pt x="139" y="53"/>
                    </a:lnTo>
                    <a:lnTo>
                      <a:pt x="142" y="60"/>
                    </a:lnTo>
                    <a:lnTo>
                      <a:pt x="143" y="67"/>
                    </a:lnTo>
                    <a:lnTo>
                      <a:pt x="144" y="75"/>
                    </a:lnTo>
                    <a:lnTo>
                      <a:pt x="145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2" name="Freeform 202"/>
              <p:cNvSpPr>
                <a:spLocks noEditPoints="1"/>
              </p:cNvSpPr>
              <p:nvPr/>
            </p:nvSpPr>
            <p:spPr bwMode="auto">
              <a:xfrm>
                <a:off x="1147" y="2645"/>
                <a:ext cx="29" cy="29"/>
              </a:xfrm>
              <a:custGeom>
                <a:avLst/>
                <a:gdLst>
                  <a:gd name="T0" fmla="*/ 143 w 145"/>
                  <a:gd name="T1" fmla="*/ 62 h 170"/>
                  <a:gd name="T2" fmla="*/ 131 w 145"/>
                  <a:gd name="T3" fmla="*/ 33 h 170"/>
                  <a:gd name="T4" fmla="*/ 113 w 145"/>
                  <a:gd name="T5" fmla="*/ 12 h 170"/>
                  <a:gd name="T6" fmla="*/ 92 w 145"/>
                  <a:gd name="T7" fmla="*/ 4 h 170"/>
                  <a:gd name="T8" fmla="*/ 71 w 145"/>
                  <a:gd name="T9" fmla="*/ 0 h 170"/>
                  <a:gd name="T10" fmla="*/ 51 w 145"/>
                  <a:gd name="T11" fmla="*/ 1 h 170"/>
                  <a:gd name="T12" fmla="*/ 34 w 145"/>
                  <a:gd name="T13" fmla="*/ 11 h 170"/>
                  <a:gd name="T14" fmla="*/ 12 w 145"/>
                  <a:gd name="T15" fmla="*/ 36 h 170"/>
                  <a:gd name="T16" fmla="*/ 4 w 145"/>
                  <a:gd name="T17" fmla="*/ 55 h 170"/>
                  <a:gd name="T18" fmla="*/ 0 w 145"/>
                  <a:gd name="T19" fmla="*/ 77 h 170"/>
                  <a:gd name="T20" fmla="*/ 2 w 145"/>
                  <a:gd name="T21" fmla="*/ 101 h 170"/>
                  <a:gd name="T22" fmla="*/ 9 w 145"/>
                  <a:gd name="T23" fmla="*/ 125 h 170"/>
                  <a:gd name="T24" fmla="*/ 21 w 145"/>
                  <a:gd name="T25" fmla="*/ 145 h 170"/>
                  <a:gd name="T26" fmla="*/ 38 w 145"/>
                  <a:gd name="T27" fmla="*/ 159 h 170"/>
                  <a:gd name="T28" fmla="*/ 59 w 145"/>
                  <a:gd name="T29" fmla="*/ 169 h 170"/>
                  <a:gd name="T30" fmla="*/ 80 w 145"/>
                  <a:gd name="T31" fmla="*/ 170 h 170"/>
                  <a:gd name="T32" fmla="*/ 101 w 145"/>
                  <a:gd name="T33" fmla="*/ 163 h 170"/>
                  <a:gd name="T34" fmla="*/ 119 w 145"/>
                  <a:gd name="T35" fmla="*/ 151 h 170"/>
                  <a:gd name="T36" fmla="*/ 133 w 145"/>
                  <a:gd name="T37" fmla="*/ 132 h 170"/>
                  <a:gd name="T38" fmla="*/ 142 w 145"/>
                  <a:gd name="T39" fmla="*/ 109 h 170"/>
                  <a:gd name="T40" fmla="*/ 145 w 145"/>
                  <a:gd name="T41" fmla="*/ 84 h 170"/>
                  <a:gd name="T42" fmla="*/ 135 w 145"/>
                  <a:gd name="T43" fmla="*/ 99 h 170"/>
                  <a:gd name="T44" fmla="*/ 128 w 145"/>
                  <a:gd name="T45" fmla="*/ 120 h 170"/>
                  <a:gd name="T46" fmla="*/ 118 w 145"/>
                  <a:gd name="T47" fmla="*/ 138 h 170"/>
                  <a:gd name="T48" fmla="*/ 103 w 145"/>
                  <a:gd name="T49" fmla="*/ 150 h 170"/>
                  <a:gd name="T50" fmla="*/ 86 w 145"/>
                  <a:gd name="T51" fmla="*/ 158 h 170"/>
                  <a:gd name="T52" fmla="*/ 67 w 145"/>
                  <a:gd name="T53" fmla="*/ 159 h 170"/>
                  <a:gd name="T54" fmla="*/ 49 w 145"/>
                  <a:gd name="T55" fmla="*/ 153 h 170"/>
                  <a:gd name="T56" fmla="*/ 32 w 145"/>
                  <a:gd name="T57" fmla="*/ 143 h 170"/>
                  <a:gd name="T58" fmla="*/ 20 w 145"/>
                  <a:gd name="T59" fmla="*/ 126 h 170"/>
                  <a:gd name="T60" fmla="*/ 12 w 145"/>
                  <a:gd name="T61" fmla="*/ 107 h 170"/>
                  <a:gd name="T62" fmla="*/ 9 w 145"/>
                  <a:gd name="T63" fmla="*/ 84 h 170"/>
                  <a:gd name="T64" fmla="*/ 12 w 145"/>
                  <a:gd name="T65" fmla="*/ 61 h 170"/>
                  <a:gd name="T66" fmla="*/ 20 w 145"/>
                  <a:gd name="T67" fmla="*/ 42 h 170"/>
                  <a:gd name="T68" fmla="*/ 32 w 145"/>
                  <a:gd name="T69" fmla="*/ 25 h 170"/>
                  <a:gd name="T70" fmla="*/ 49 w 145"/>
                  <a:gd name="T71" fmla="*/ 14 h 170"/>
                  <a:gd name="T72" fmla="*/ 67 w 145"/>
                  <a:gd name="T73" fmla="*/ 8 h 170"/>
                  <a:gd name="T74" fmla="*/ 86 w 145"/>
                  <a:gd name="T75" fmla="*/ 9 h 170"/>
                  <a:gd name="T76" fmla="*/ 103 w 145"/>
                  <a:gd name="T77" fmla="*/ 18 h 170"/>
                  <a:gd name="T78" fmla="*/ 118 w 145"/>
                  <a:gd name="T79" fmla="*/ 30 h 170"/>
                  <a:gd name="T80" fmla="*/ 128 w 145"/>
                  <a:gd name="T81" fmla="*/ 48 h 170"/>
                  <a:gd name="T82" fmla="*/ 135 w 145"/>
                  <a:gd name="T83" fmla="*/ 6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5" h="170">
                    <a:moveTo>
                      <a:pt x="145" y="84"/>
                    </a:moveTo>
                    <a:lnTo>
                      <a:pt x="144" y="73"/>
                    </a:lnTo>
                    <a:lnTo>
                      <a:pt x="143" y="62"/>
                    </a:lnTo>
                    <a:lnTo>
                      <a:pt x="140" y="51"/>
                    </a:lnTo>
                    <a:lnTo>
                      <a:pt x="136" y="42"/>
                    </a:lnTo>
                    <a:lnTo>
                      <a:pt x="131" y="33"/>
                    </a:lnTo>
                    <a:lnTo>
                      <a:pt x="126" y="25"/>
                    </a:lnTo>
                    <a:lnTo>
                      <a:pt x="120" y="18"/>
                    </a:lnTo>
                    <a:lnTo>
                      <a:pt x="113" y="12"/>
                    </a:lnTo>
                    <a:lnTo>
                      <a:pt x="106" y="8"/>
                    </a:lnTo>
                    <a:lnTo>
                      <a:pt x="99" y="6"/>
                    </a:lnTo>
                    <a:lnTo>
                      <a:pt x="92" y="4"/>
                    </a:lnTo>
                    <a:lnTo>
                      <a:pt x="85" y="2"/>
                    </a:lnTo>
                    <a:lnTo>
                      <a:pt x="78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7" y="0"/>
                    </a:lnTo>
                    <a:lnTo>
                      <a:pt x="51" y="1"/>
                    </a:lnTo>
                    <a:lnTo>
                      <a:pt x="45" y="5"/>
                    </a:lnTo>
                    <a:lnTo>
                      <a:pt x="39" y="7"/>
                    </a:lnTo>
                    <a:lnTo>
                      <a:pt x="34" y="11"/>
                    </a:lnTo>
                    <a:lnTo>
                      <a:pt x="24" y="19"/>
                    </a:lnTo>
                    <a:lnTo>
                      <a:pt x="16" y="30"/>
                    </a:lnTo>
                    <a:lnTo>
                      <a:pt x="12" y="36"/>
                    </a:lnTo>
                    <a:lnTo>
                      <a:pt x="9" y="42"/>
                    </a:lnTo>
                    <a:lnTo>
                      <a:pt x="7" y="48"/>
                    </a:lnTo>
                    <a:lnTo>
                      <a:pt x="4" y="55"/>
                    </a:lnTo>
                    <a:lnTo>
                      <a:pt x="3" y="61"/>
                    </a:lnTo>
                    <a:lnTo>
                      <a:pt x="1" y="68"/>
                    </a:lnTo>
                    <a:lnTo>
                      <a:pt x="0" y="77"/>
                    </a:lnTo>
                    <a:lnTo>
                      <a:pt x="0" y="84"/>
                    </a:lnTo>
                    <a:lnTo>
                      <a:pt x="1" y="92"/>
                    </a:lnTo>
                    <a:lnTo>
                      <a:pt x="2" y="101"/>
                    </a:lnTo>
                    <a:lnTo>
                      <a:pt x="3" y="109"/>
                    </a:lnTo>
                    <a:lnTo>
                      <a:pt x="6" y="117"/>
                    </a:lnTo>
                    <a:lnTo>
                      <a:pt x="9" y="125"/>
                    </a:lnTo>
                    <a:lnTo>
                      <a:pt x="12" y="132"/>
                    </a:lnTo>
                    <a:lnTo>
                      <a:pt x="17" y="139"/>
                    </a:lnTo>
                    <a:lnTo>
                      <a:pt x="21" y="145"/>
                    </a:lnTo>
                    <a:lnTo>
                      <a:pt x="26" y="151"/>
                    </a:lnTo>
                    <a:lnTo>
                      <a:pt x="32" y="156"/>
                    </a:lnTo>
                    <a:lnTo>
                      <a:pt x="38" y="159"/>
                    </a:lnTo>
                    <a:lnTo>
                      <a:pt x="45" y="163"/>
                    </a:lnTo>
                    <a:lnTo>
                      <a:pt x="52" y="166"/>
                    </a:lnTo>
                    <a:lnTo>
                      <a:pt x="59" y="169"/>
                    </a:lnTo>
                    <a:lnTo>
                      <a:pt x="66" y="170"/>
                    </a:lnTo>
                    <a:lnTo>
                      <a:pt x="73" y="170"/>
                    </a:lnTo>
                    <a:lnTo>
                      <a:pt x="80" y="170"/>
                    </a:lnTo>
                    <a:lnTo>
                      <a:pt x="88" y="169"/>
                    </a:lnTo>
                    <a:lnTo>
                      <a:pt x="94" y="166"/>
                    </a:lnTo>
                    <a:lnTo>
                      <a:pt x="101" y="163"/>
                    </a:lnTo>
                    <a:lnTo>
                      <a:pt x="107" y="159"/>
                    </a:lnTo>
                    <a:lnTo>
                      <a:pt x="113" y="156"/>
                    </a:lnTo>
                    <a:lnTo>
                      <a:pt x="119" y="151"/>
                    </a:lnTo>
                    <a:lnTo>
                      <a:pt x="124" y="145"/>
                    </a:lnTo>
                    <a:lnTo>
                      <a:pt x="129" y="139"/>
                    </a:lnTo>
                    <a:lnTo>
                      <a:pt x="133" y="132"/>
                    </a:lnTo>
                    <a:lnTo>
                      <a:pt x="136" y="125"/>
                    </a:lnTo>
                    <a:lnTo>
                      <a:pt x="139" y="117"/>
                    </a:lnTo>
                    <a:lnTo>
                      <a:pt x="142" y="109"/>
                    </a:lnTo>
                    <a:lnTo>
                      <a:pt x="144" y="101"/>
                    </a:lnTo>
                    <a:lnTo>
                      <a:pt x="145" y="92"/>
                    </a:lnTo>
                    <a:lnTo>
                      <a:pt x="145" y="84"/>
                    </a:lnTo>
                    <a:close/>
                    <a:moveTo>
                      <a:pt x="136" y="84"/>
                    </a:moveTo>
                    <a:lnTo>
                      <a:pt x="136" y="91"/>
                    </a:lnTo>
                    <a:lnTo>
                      <a:pt x="135" y="99"/>
                    </a:lnTo>
                    <a:lnTo>
                      <a:pt x="133" y="107"/>
                    </a:lnTo>
                    <a:lnTo>
                      <a:pt x="131" y="113"/>
                    </a:lnTo>
                    <a:lnTo>
                      <a:pt x="128" y="120"/>
                    </a:lnTo>
                    <a:lnTo>
                      <a:pt x="125" y="126"/>
                    </a:lnTo>
                    <a:lnTo>
                      <a:pt x="122" y="132"/>
                    </a:lnTo>
                    <a:lnTo>
                      <a:pt x="118" y="138"/>
                    </a:lnTo>
                    <a:lnTo>
                      <a:pt x="113" y="143"/>
                    </a:lnTo>
                    <a:lnTo>
                      <a:pt x="108" y="146"/>
                    </a:lnTo>
                    <a:lnTo>
                      <a:pt x="103" y="150"/>
                    </a:lnTo>
                    <a:lnTo>
                      <a:pt x="98" y="153"/>
                    </a:lnTo>
                    <a:lnTo>
                      <a:pt x="92" y="156"/>
                    </a:lnTo>
                    <a:lnTo>
                      <a:pt x="86" y="158"/>
                    </a:lnTo>
                    <a:lnTo>
                      <a:pt x="80" y="159"/>
                    </a:lnTo>
                    <a:lnTo>
                      <a:pt x="73" y="159"/>
                    </a:lnTo>
                    <a:lnTo>
                      <a:pt x="67" y="159"/>
                    </a:lnTo>
                    <a:lnTo>
                      <a:pt x="60" y="158"/>
                    </a:lnTo>
                    <a:lnTo>
                      <a:pt x="54" y="156"/>
                    </a:lnTo>
                    <a:lnTo>
                      <a:pt x="49" y="153"/>
                    </a:lnTo>
                    <a:lnTo>
                      <a:pt x="42" y="150"/>
                    </a:lnTo>
                    <a:lnTo>
                      <a:pt x="37" y="146"/>
                    </a:lnTo>
                    <a:lnTo>
                      <a:pt x="32" y="143"/>
                    </a:lnTo>
                    <a:lnTo>
                      <a:pt x="28" y="138"/>
                    </a:lnTo>
                    <a:lnTo>
                      <a:pt x="24" y="132"/>
                    </a:lnTo>
                    <a:lnTo>
                      <a:pt x="20" y="126"/>
                    </a:lnTo>
                    <a:lnTo>
                      <a:pt x="17" y="120"/>
                    </a:lnTo>
                    <a:lnTo>
                      <a:pt x="14" y="113"/>
                    </a:lnTo>
                    <a:lnTo>
                      <a:pt x="12" y="107"/>
                    </a:lnTo>
                    <a:lnTo>
                      <a:pt x="10" y="99"/>
                    </a:lnTo>
                    <a:lnTo>
                      <a:pt x="9" y="91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4" y="54"/>
                    </a:lnTo>
                    <a:lnTo>
                      <a:pt x="17" y="48"/>
                    </a:lnTo>
                    <a:lnTo>
                      <a:pt x="20" y="42"/>
                    </a:lnTo>
                    <a:lnTo>
                      <a:pt x="24" y="36"/>
                    </a:lnTo>
                    <a:lnTo>
                      <a:pt x="28" y="30"/>
                    </a:lnTo>
                    <a:lnTo>
                      <a:pt x="32" y="25"/>
                    </a:lnTo>
                    <a:lnTo>
                      <a:pt x="37" y="21"/>
                    </a:lnTo>
                    <a:lnTo>
                      <a:pt x="42" y="18"/>
                    </a:lnTo>
                    <a:lnTo>
                      <a:pt x="49" y="14"/>
                    </a:lnTo>
                    <a:lnTo>
                      <a:pt x="54" y="12"/>
                    </a:lnTo>
                    <a:lnTo>
                      <a:pt x="60" y="9"/>
                    </a:lnTo>
                    <a:lnTo>
                      <a:pt x="67" y="8"/>
                    </a:lnTo>
                    <a:lnTo>
                      <a:pt x="73" y="8"/>
                    </a:lnTo>
                    <a:lnTo>
                      <a:pt x="80" y="8"/>
                    </a:lnTo>
                    <a:lnTo>
                      <a:pt x="86" y="9"/>
                    </a:lnTo>
                    <a:lnTo>
                      <a:pt x="92" y="12"/>
                    </a:lnTo>
                    <a:lnTo>
                      <a:pt x="98" y="14"/>
                    </a:lnTo>
                    <a:lnTo>
                      <a:pt x="103" y="18"/>
                    </a:lnTo>
                    <a:lnTo>
                      <a:pt x="108" y="21"/>
                    </a:lnTo>
                    <a:lnTo>
                      <a:pt x="113" y="25"/>
                    </a:lnTo>
                    <a:lnTo>
                      <a:pt x="118" y="30"/>
                    </a:lnTo>
                    <a:lnTo>
                      <a:pt x="122" y="36"/>
                    </a:lnTo>
                    <a:lnTo>
                      <a:pt x="125" y="42"/>
                    </a:lnTo>
                    <a:lnTo>
                      <a:pt x="128" y="48"/>
                    </a:lnTo>
                    <a:lnTo>
                      <a:pt x="131" y="54"/>
                    </a:lnTo>
                    <a:lnTo>
                      <a:pt x="133" y="61"/>
                    </a:lnTo>
                    <a:lnTo>
                      <a:pt x="135" y="68"/>
                    </a:lnTo>
                    <a:lnTo>
                      <a:pt x="136" y="77"/>
                    </a:lnTo>
                    <a:lnTo>
                      <a:pt x="136" y="84"/>
                    </a:lnTo>
                    <a:close/>
                  </a:path>
                </a:pathLst>
              </a:custGeom>
              <a:solidFill>
                <a:srgbClr val="F8D7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3" name="Freeform 203"/>
              <p:cNvSpPr>
                <a:spLocks noEditPoints="1"/>
              </p:cNvSpPr>
              <p:nvPr/>
            </p:nvSpPr>
            <p:spPr bwMode="auto">
              <a:xfrm>
                <a:off x="1148" y="2646"/>
                <a:ext cx="27" cy="27"/>
              </a:xfrm>
              <a:custGeom>
                <a:avLst/>
                <a:gdLst>
                  <a:gd name="T0" fmla="*/ 134 w 136"/>
                  <a:gd name="T1" fmla="*/ 65 h 162"/>
                  <a:gd name="T2" fmla="*/ 127 w 136"/>
                  <a:gd name="T3" fmla="*/ 43 h 162"/>
                  <a:gd name="T4" fmla="*/ 116 w 136"/>
                  <a:gd name="T5" fmla="*/ 24 h 162"/>
                  <a:gd name="T6" fmla="*/ 100 w 136"/>
                  <a:gd name="T7" fmla="*/ 11 h 162"/>
                  <a:gd name="T8" fmla="*/ 82 w 136"/>
                  <a:gd name="T9" fmla="*/ 3 h 162"/>
                  <a:gd name="T10" fmla="*/ 61 w 136"/>
                  <a:gd name="T11" fmla="*/ 2 h 162"/>
                  <a:gd name="T12" fmla="*/ 42 w 136"/>
                  <a:gd name="T13" fmla="*/ 7 h 162"/>
                  <a:gd name="T14" fmla="*/ 24 w 136"/>
                  <a:gd name="T15" fmla="*/ 19 h 162"/>
                  <a:gd name="T16" fmla="*/ 11 w 136"/>
                  <a:gd name="T17" fmla="*/ 36 h 162"/>
                  <a:gd name="T18" fmla="*/ 3 w 136"/>
                  <a:gd name="T19" fmla="*/ 58 h 162"/>
                  <a:gd name="T20" fmla="*/ 0 w 136"/>
                  <a:gd name="T21" fmla="*/ 82 h 162"/>
                  <a:gd name="T22" fmla="*/ 3 w 136"/>
                  <a:gd name="T23" fmla="*/ 106 h 162"/>
                  <a:gd name="T24" fmla="*/ 11 w 136"/>
                  <a:gd name="T25" fmla="*/ 127 h 162"/>
                  <a:gd name="T26" fmla="*/ 24 w 136"/>
                  <a:gd name="T27" fmla="*/ 144 h 162"/>
                  <a:gd name="T28" fmla="*/ 42 w 136"/>
                  <a:gd name="T29" fmla="*/ 156 h 162"/>
                  <a:gd name="T30" fmla="*/ 61 w 136"/>
                  <a:gd name="T31" fmla="*/ 162 h 162"/>
                  <a:gd name="T32" fmla="*/ 82 w 136"/>
                  <a:gd name="T33" fmla="*/ 161 h 162"/>
                  <a:gd name="T34" fmla="*/ 100 w 136"/>
                  <a:gd name="T35" fmla="*/ 153 h 162"/>
                  <a:gd name="T36" fmla="*/ 116 w 136"/>
                  <a:gd name="T37" fmla="*/ 139 h 162"/>
                  <a:gd name="T38" fmla="*/ 127 w 136"/>
                  <a:gd name="T39" fmla="*/ 120 h 162"/>
                  <a:gd name="T40" fmla="*/ 134 w 136"/>
                  <a:gd name="T41" fmla="*/ 99 h 162"/>
                  <a:gd name="T42" fmla="*/ 127 w 136"/>
                  <a:gd name="T43" fmla="*/ 82 h 162"/>
                  <a:gd name="T44" fmla="*/ 124 w 136"/>
                  <a:gd name="T45" fmla="*/ 102 h 162"/>
                  <a:gd name="T46" fmla="*/ 117 w 136"/>
                  <a:gd name="T47" fmla="*/ 121 h 162"/>
                  <a:gd name="T48" fmla="*/ 105 w 136"/>
                  <a:gd name="T49" fmla="*/ 136 h 162"/>
                  <a:gd name="T50" fmla="*/ 91 w 136"/>
                  <a:gd name="T51" fmla="*/ 147 h 162"/>
                  <a:gd name="T52" fmla="*/ 74 w 136"/>
                  <a:gd name="T53" fmla="*/ 151 h 162"/>
                  <a:gd name="T54" fmla="*/ 56 w 136"/>
                  <a:gd name="T55" fmla="*/ 150 h 162"/>
                  <a:gd name="T56" fmla="*/ 40 w 136"/>
                  <a:gd name="T57" fmla="*/ 143 h 162"/>
                  <a:gd name="T58" fmla="*/ 26 w 136"/>
                  <a:gd name="T59" fmla="*/ 131 h 162"/>
                  <a:gd name="T60" fmla="*/ 16 w 136"/>
                  <a:gd name="T61" fmla="*/ 115 h 162"/>
                  <a:gd name="T62" fmla="*/ 10 w 136"/>
                  <a:gd name="T63" fmla="*/ 96 h 162"/>
                  <a:gd name="T64" fmla="*/ 9 w 136"/>
                  <a:gd name="T65" fmla="*/ 75 h 162"/>
                  <a:gd name="T66" fmla="*/ 13 w 136"/>
                  <a:gd name="T67" fmla="*/ 54 h 162"/>
                  <a:gd name="T68" fmla="*/ 22 w 136"/>
                  <a:gd name="T69" fmla="*/ 37 h 162"/>
                  <a:gd name="T70" fmla="*/ 34 w 136"/>
                  <a:gd name="T71" fmla="*/ 23 h 162"/>
                  <a:gd name="T72" fmla="*/ 51 w 136"/>
                  <a:gd name="T73" fmla="*/ 15 h 162"/>
                  <a:gd name="T74" fmla="*/ 68 w 136"/>
                  <a:gd name="T75" fmla="*/ 11 h 162"/>
                  <a:gd name="T76" fmla="*/ 85 w 136"/>
                  <a:gd name="T77" fmla="*/ 15 h 162"/>
                  <a:gd name="T78" fmla="*/ 101 w 136"/>
                  <a:gd name="T79" fmla="*/ 23 h 162"/>
                  <a:gd name="T80" fmla="*/ 113 w 136"/>
                  <a:gd name="T81" fmla="*/ 37 h 162"/>
                  <a:gd name="T82" fmla="*/ 122 w 136"/>
                  <a:gd name="T83" fmla="*/ 54 h 162"/>
                  <a:gd name="T84" fmla="*/ 126 w 136"/>
                  <a:gd name="T85" fmla="*/ 7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6" h="162">
                    <a:moveTo>
                      <a:pt x="136" y="82"/>
                    </a:moveTo>
                    <a:lnTo>
                      <a:pt x="135" y="73"/>
                    </a:lnTo>
                    <a:lnTo>
                      <a:pt x="134" y="65"/>
                    </a:lnTo>
                    <a:lnTo>
                      <a:pt x="133" y="58"/>
                    </a:lnTo>
                    <a:lnTo>
                      <a:pt x="130" y="51"/>
                    </a:lnTo>
                    <a:lnTo>
                      <a:pt x="127" y="43"/>
                    </a:lnTo>
                    <a:lnTo>
                      <a:pt x="124" y="36"/>
                    </a:lnTo>
                    <a:lnTo>
                      <a:pt x="120" y="30"/>
                    </a:lnTo>
                    <a:lnTo>
                      <a:pt x="116" y="24"/>
                    </a:lnTo>
                    <a:lnTo>
                      <a:pt x="111" y="19"/>
                    </a:lnTo>
                    <a:lnTo>
                      <a:pt x="106" y="15"/>
                    </a:lnTo>
                    <a:lnTo>
                      <a:pt x="100" y="11"/>
                    </a:lnTo>
                    <a:lnTo>
                      <a:pt x="94" y="7"/>
                    </a:lnTo>
                    <a:lnTo>
                      <a:pt x="88" y="5"/>
                    </a:lnTo>
                    <a:lnTo>
                      <a:pt x="82" y="3"/>
                    </a:lnTo>
                    <a:lnTo>
                      <a:pt x="75" y="2"/>
                    </a:lnTo>
                    <a:lnTo>
                      <a:pt x="68" y="0"/>
                    </a:lnTo>
                    <a:lnTo>
                      <a:pt x="61" y="2"/>
                    </a:lnTo>
                    <a:lnTo>
                      <a:pt x="55" y="3"/>
                    </a:lnTo>
                    <a:lnTo>
                      <a:pt x="48" y="5"/>
                    </a:lnTo>
                    <a:lnTo>
                      <a:pt x="42" y="7"/>
                    </a:lnTo>
                    <a:lnTo>
                      <a:pt x="35" y="11"/>
                    </a:lnTo>
                    <a:lnTo>
                      <a:pt x="29" y="15"/>
                    </a:lnTo>
                    <a:lnTo>
                      <a:pt x="24" y="19"/>
                    </a:lnTo>
                    <a:lnTo>
                      <a:pt x="19" y="24"/>
                    </a:lnTo>
                    <a:lnTo>
                      <a:pt x="15" y="30"/>
                    </a:lnTo>
                    <a:lnTo>
                      <a:pt x="11" y="36"/>
                    </a:lnTo>
                    <a:lnTo>
                      <a:pt x="8" y="43"/>
                    </a:lnTo>
                    <a:lnTo>
                      <a:pt x="5" y="51"/>
                    </a:lnTo>
                    <a:lnTo>
                      <a:pt x="3" y="58"/>
                    </a:lnTo>
                    <a:lnTo>
                      <a:pt x="1" y="65"/>
                    </a:lnTo>
                    <a:lnTo>
                      <a:pt x="0" y="73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1" y="99"/>
                    </a:lnTo>
                    <a:lnTo>
                      <a:pt x="3" y="106"/>
                    </a:lnTo>
                    <a:lnTo>
                      <a:pt x="5" y="113"/>
                    </a:lnTo>
                    <a:lnTo>
                      <a:pt x="8" y="120"/>
                    </a:lnTo>
                    <a:lnTo>
                      <a:pt x="11" y="127"/>
                    </a:lnTo>
                    <a:lnTo>
                      <a:pt x="15" y="133"/>
                    </a:lnTo>
                    <a:lnTo>
                      <a:pt x="19" y="139"/>
                    </a:lnTo>
                    <a:lnTo>
                      <a:pt x="24" y="144"/>
                    </a:lnTo>
                    <a:lnTo>
                      <a:pt x="29" y="149"/>
                    </a:lnTo>
                    <a:lnTo>
                      <a:pt x="35" y="153"/>
                    </a:lnTo>
                    <a:lnTo>
                      <a:pt x="42" y="156"/>
                    </a:lnTo>
                    <a:lnTo>
                      <a:pt x="48" y="159"/>
                    </a:lnTo>
                    <a:lnTo>
                      <a:pt x="55" y="161"/>
                    </a:lnTo>
                    <a:lnTo>
                      <a:pt x="61" y="162"/>
                    </a:lnTo>
                    <a:lnTo>
                      <a:pt x="68" y="162"/>
                    </a:lnTo>
                    <a:lnTo>
                      <a:pt x="75" y="162"/>
                    </a:lnTo>
                    <a:lnTo>
                      <a:pt x="82" y="161"/>
                    </a:lnTo>
                    <a:lnTo>
                      <a:pt x="88" y="159"/>
                    </a:lnTo>
                    <a:lnTo>
                      <a:pt x="94" y="156"/>
                    </a:lnTo>
                    <a:lnTo>
                      <a:pt x="100" y="153"/>
                    </a:lnTo>
                    <a:lnTo>
                      <a:pt x="106" y="149"/>
                    </a:lnTo>
                    <a:lnTo>
                      <a:pt x="111" y="144"/>
                    </a:lnTo>
                    <a:lnTo>
                      <a:pt x="116" y="139"/>
                    </a:lnTo>
                    <a:lnTo>
                      <a:pt x="120" y="133"/>
                    </a:lnTo>
                    <a:lnTo>
                      <a:pt x="124" y="127"/>
                    </a:lnTo>
                    <a:lnTo>
                      <a:pt x="127" y="120"/>
                    </a:lnTo>
                    <a:lnTo>
                      <a:pt x="130" y="113"/>
                    </a:lnTo>
                    <a:lnTo>
                      <a:pt x="133" y="106"/>
                    </a:lnTo>
                    <a:lnTo>
                      <a:pt x="134" y="99"/>
                    </a:lnTo>
                    <a:lnTo>
                      <a:pt x="135" y="90"/>
                    </a:lnTo>
                    <a:lnTo>
                      <a:pt x="136" y="82"/>
                    </a:lnTo>
                    <a:close/>
                    <a:moveTo>
                      <a:pt x="127" y="82"/>
                    </a:moveTo>
                    <a:lnTo>
                      <a:pt x="126" y="89"/>
                    </a:lnTo>
                    <a:lnTo>
                      <a:pt x="125" y="96"/>
                    </a:lnTo>
                    <a:lnTo>
                      <a:pt x="124" y="102"/>
                    </a:lnTo>
                    <a:lnTo>
                      <a:pt x="122" y="109"/>
                    </a:lnTo>
                    <a:lnTo>
                      <a:pt x="120" y="115"/>
                    </a:lnTo>
                    <a:lnTo>
                      <a:pt x="117" y="121"/>
                    </a:lnTo>
                    <a:lnTo>
                      <a:pt x="113" y="126"/>
                    </a:lnTo>
                    <a:lnTo>
                      <a:pt x="109" y="131"/>
                    </a:lnTo>
                    <a:lnTo>
                      <a:pt x="105" y="136"/>
                    </a:lnTo>
                    <a:lnTo>
                      <a:pt x="101" y="141"/>
                    </a:lnTo>
                    <a:lnTo>
                      <a:pt x="96" y="143"/>
                    </a:lnTo>
                    <a:lnTo>
                      <a:pt x="91" y="147"/>
                    </a:lnTo>
                    <a:lnTo>
                      <a:pt x="85" y="149"/>
                    </a:lnTo>
                    <a:lnTo>
                      <a:pt x="80" y="150"/>
                    </a:lnTo>
                    <a:lnTo>
                      <a:pt x="74" y="151"/>
                    </a:lnTo>
                    <a:lnTo>
                      <a:pt x="68" y="151"/>
                    </a:lnTo>
                    <a:lnTo>
                      <a:pt x="62" y="151"/>
                    </a:lnTo>
                    <a:lnTo>
                      <a:pt x="56" y="150"/>
                    </a:lnTo>
                    <a:lnTo>
                      <a:pt x="51" y="149"/>
                    </a:lnTo>
                    <a:lnTo>
                      <a:pt x="45" y="147"/>
                    </a:lnTo>
                    <a:lnTo>
                      <a:pt x="40" y="143"/>
                    </a:lnTo>
                    <a:lnTo>
                      <a:pt x="34" y="141"/>
                    </a:lnTo>
                    <a:lnTo>
                      <a:pt x="30" y="136"/>
                    </a:lnTo>
                    <a:lnTo>
                      <a:pt x="26" y="131"/>
                    </a:lnTo>
                    <a:lnTo>
                      <a:pt x="22" y="126"/>
                    </a:lnTo>
                    <a:lnTo>
                      <a:pt x="19" y="121"/>
                    </a:lnTo>
                    <a:lnTo>
                      <a:pt x="16" y="115"/>
                    </a:lnTo>
                    <a:lnTo>
                      <a:pt x="13" y="109"/>
                    </a:lnTo>
                    <a:lnTo>
                      <a:pt x="11" y="102"/>
                    </a:lnTo>
                    <a:lnTo>
                      <a:pt x="10" y="96"/>
                    </a:lnTo>
                    <a:lnTo>
                      <a:pt x="9" y="89"/>
                    </a:lnTo>
                    <a:lnTo>
                      <a:pt x="9" y="82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1" y="61"/>
                    </a:lnTo>
                    <a:lnTo>
                      <a:pt x="13" y="54"/>
                    </a:lnTo>
                    <a:lnTo>
                      <a:pt x="16" y="48"/>
                    </a:lnTo>
                    <a:lnTo>
                      <a:pt x="19" y="42"/>
                    </a:lnTo>
                    <a:lnTo>
                      <a:pt x="22" y="37"/>
                    </a:lnTo>
                    <a:lnTo>
                      <a:pt x="26" y="33"/>
                    </a:lnTo>
                    <a:lnTo>
                      <a:pt x="30" y="28"/>
                    </a:lnTo>
                    <a:lnTo>
                      <a:pt x="34" y="23"/>
                    </a:lnTo>
                    <a:lnTo>
                      <a:pt x="40" y="21"/>
                    </a:lnTo>
                    <a:lnTo>
                      <a:pt x="45" y="17"/>
                    </a:lnTo>
                    <a:lnTo>
                      <a:pt x="51" y="15"/>
                    </a:lnTo>
                    <a:lnTo>
                      <a:pt x="56" y="13"/>
                    </a:lnTo>
                    <a:lnTo>
                      <a:pt x="62" y="12"/>
                    </a:lnTo>
                    <a:lnTo>
                      <a:pt x="68" y="11"/>
                    </a:lnTo>
                    <a:lnTo>
                      <a:pt x="74" y="12"/>
                    </a:lnTo>
                    <a:lnTo>
                      <a:pt x="80" y="13"/>
                    </a:lnTo>
                    <a:lnTo>
                      <a:pt x="85" y="15"/>
                    </a:lnTo>
                    <a:lnTo>
                      <a:pt x="91" y="17"/>
                    </a:lnTo>
                    <a:lnTo>
                      <a:pt x="96" y="21"/>
                    </a:lnTo>
                    <a:lnTo>
                      <a:pt x="101" y="23"/>
                    </a:lnTo>
                    <a:lnTo>
                      <a:pt x="105" y="28"/>
                    </a:lnTo>
                    <a:lnTo>
                      <a:pt x="109" y="33"/>
                    </a:lnTo>
                    <a:lnTo>
                      <a:pt x="113" y="37"/>
                    </a:lnTo>
                    <a:lnTo>
                      <a:pt x="117" y="42"/>
                    </a:lnTo>
                    <a:lnTo>
                      <a:pt x="120" y="48"/>
                    </a:lnTo>
                    <a:lnTo>
                      <a:pt x="122" y="54"/>
                    </a:lnTo>
                    <a:lnTo>
                      <a:pt x="124" y="61"/>
                    </a:lnTo>
                    <a:lnTo>
                      <a:pt x="125" y="67"/>
                    </a:lnTo>
                    <a:lnTo>
                      <a:pt x="126" y="75"/>
                    </a:lnTo>
                    <a:lnTo>
                      <a:pt x="127" y="82"/>
                    </a:lnTo>
                    <a:close/>
                  </a:path>
                </a:pathLst>
              </a:custGeom>
              <a:solidFill>
                <a:srgbClr val="F9DA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" name="Freeform 204"/>
              <p:cNvSpPr>
                <a:spLocks noEditPoints="1"/>
              </p:cNvSpPr>
              <p:nvPr/>
            </p:nvSpPr>
            <p:spPr bwMode="auto">
              <a:xfrm>
                <a:off x="1149" y="2647"/>
                <a:ext cx="25" cy="25"/>
              </a:xfrm>
              <a:custGeom>
                <a:avLst/>
                <a:gdLst>
                  <a:gd name="T0" fmla="*/ 127 w 127"/>
                  <a:gd name="T1" fmla="*/ 69 h 151"/>
                  <a:gd name="T2" fmla="*/ 124 w 127"/>
                  <a:gd name="T3" fmla="*/ 53 h 151"/>
                  <a:gd name="T4" fmla="*/ 119 w 127"/>
                  <a:gd name="T5" fmla="*/ 40 h 151"/>
                  <a:gd name="T6" fmla="*/ 113 w 127"/>
                  <a:gd name="T7" fmla="*/ 28 h 151"/>
                  <a:gd name="T8" fmla="*/ 104 w 127"/>
                  <a:gd name="T9" fmla="*/ 17 h 151"/>
                  <a:gd name="T10" fmla="*/ 94 w 127"/>
                  <a:gd name="T11" fmla="*/ 10 h 151"/>
                  <a:gd name="T12" fmla="*/ 83 w 127"/>
                  <a:gd name="T13" fmla="*/ 4 h 151"/>
                  <a:gd name="T14" fmla="*/ 71 w 127"/>
                  <a:gd name="T15" fmla="*/ 0 h 151"/>
                  <a:gd name="T16" fmla="*/ 58 w 127"/>
                  <a:gd name="T17" fmla="*/ 0 h 151"/>
                  <a:gd name="T18" fmla="*/ 45 w 127"/>
                  <a:gd name="T19" fmla="*/ 4 h 151"/>
                  <a:gd name="T20" fmla="*/ 33 w 127"/>
                  <a:gd name="T21" fmla="*/ 10 h 151"/>
                  <a:gd name="T22" fmla="*/ 23 w 127"/>
                  <a:gd name="T23" fmla="*/ 17 h 151"/>
                  <a:gd name="T24" fmla="*/ 15 w 127"/>
                  <a:gd name="T25" fmla="*/ 28 h 151"/>
                  <a:gd name="T26" fmla="*/ 8 w 127"/>
                  <a:gd name="T27" fmla="*/ 40 h 151"/>
                  <a:gd name="T28" fmla="*/ 3 w 127"/>
                  <a:gd name="T29" fmla="*/ 53 h 151"/>
                  <a:gd name="T30" fmla="*/ 0 w 127"/>
                  <a:gd name="T31" fmla="*/ 69 h 151"/>
                  <a:gd name="T32" fmla="*/ 0 w 127"/>
                  <a:gd name="T33" fmla="*/ 83 h 151"/>
                  <a:gd name="T34" fmla="*/ 3 w 127"/>
                  <a:gd name="T35" fmla="*/ 99 h 151"/>
                  <a:gd name="T36" fmla="*/ 8 w 127"/>
                  <a:gd name="T37" fmla="*/ 112 h 151"/>
                  <a:gd name="T38" fmla="*/ 15 w 127"/>
                  <a:gd name="T39" fmla="*/ 124 h 151"/>
                  <a:gd name="T40" fmla="*/ 23 w 127"/>
                  <a:gd name="T41" fmla="*/ 135 h 151"/>
                  <a:gd name="T42" fmla="*/ 33 w 127"/>
                  <a:gd name="T43" fmla="*/ 142 h 151"/>
                  <a:gd name="T44" fmla="*/ 45 w 127"/>
                  <a:gd name="T45" fmla="*/ 148 h 151"/>
                  <a:gd name="T46" fmla="*/ 58 w 127"/>
                  <a:gd name="T47" fmla="*/ 151 h 151"/>
                  <a:gd name="T48" fmla="*/ 71 w 127"/>
                  <a:gd name="T49" fmla="*/ 151 h 151"/>
                  <a:gd name="T50" fmla="*/ 83 w 127"/>
                  <a:gd name="T51" fmla="*/ 148 h 151"/>
                  <a:gd name="T52" fmla="*/ 94 w 127"/>
                  <a:gd name="T53" fmla="*/ 142 h 151"/>
                  <a:gd name="T54" fmla="*/ 104 w 127"/>
                  <a:gd name="T55" fmla="*/ 135 h 151"/>
                  <a:gd name="T56" fmla="*/ 113 w 127"/>
                  <a:gd name="T57" fmla="*/ 124 h 151"/>
                  <a:gd name="T58" fmla="*/ 119 w 127"/>
                  <a:gd name="T59" fmla="*/ 112 h 151"/>
                  <a:gd name="T60" fmla="*/ 124 w 127"/>
                  <a:gd name="T61" fmla="*/ 99 h 151"/>
                  <a:gd name="T62" fmla="*/ 127 w 127"/>
                  <a:gd name="T63" fmla="*/ 83 h 151"/>
                  <a:gd name="T64" fmla="*/ 118 w 127"/>
                  <a:gd name="T65" fmla="*/ 76 h 151"/>
                  <a:gd name="T66" fmla="*/ 117 w 127"/>
                  <a:gd name="T67" fmla="*/ 89 h 151"/>
                  <a:gd name="T68" fmla="*/ 114 w 127"/>
                  <a:gd name="T69" fmla="*/ 101 h 151"/>
                  <a:gd name="T70" fmla="*/ 102 w 127"/>
                  <a:gd name="T71" fmla="*/ 121 h 151"/>
                  <a:gd name="T72" fmla="*/ 85 w 127"/>
                  <a:gd name="T73" fmla="*/ 136 h 151"/>
                  <a:gd name="T74" fmla="*/ 75 w 127"/>
                  <a:gd name="T75" fmla="*/ 139 h 151"/>
                  <a:gd name="T76" fmla="*/ 64 w 127"/>
                  <a:gd name="T77" fmla="*/ 141 h 151"/>
                  <a:gd name="T78" fmla="*/ 53 w 127"/>
                  <a:gd name="T79" fmla="*/ 139 h 151"/>
                  <a:gd name="T80" fmla="*/ 43 w 127"/>
                  <a:gd name="T81" fmla="*/ 136 h 151"/>
                  <a:gd name="T82" fmla="*/ 33 w 127"/>
                  <a:gd name="T83" fmla="*/ 130 h 151"/>
                  <a:gd name="T84" fmla="*/ 25 w 127"/>
                  <a:gd name="T85" fmla="*/ 121 h 151"/>
                  <a:gd name="T86" fmla="*/ 18 w 127"/>
                  <a:gd name="T87" fmla="*/ 112 h 151"/>
                  <a:gd name="T88" fmla="*/ 13 w 127"/>
                  <a:gd name="T89" fmla="*/ 101 h 151"/>
                  <a:gd name="T90" fmla="*/ 10 w 127"/>
                  <a:gd name="T91" fmla="*/ 89 h 151"/>
                  <a:gd name="T92" fmla="*/ 9 w 127"/>
                  <a:gd name="T93" fmla="*/ 76 h 151"/>
                  <a:gd name="T94" fmla="*/ 10 w 127"/>
                  <a:gd name="T95" fmla="*/ 63 h 151"/>
                  <a:gd name="T96" fmla="*/ 13 w 127"/>
                  <a:gd name="T97" fmla="*/ 51 h 151"/>
                  <a:gd name="T98" fmla="*/ 25 w 127"/>
                  <a:gd name="T99" fmla="*/ 30 h 151"/>
                  <a:gd name="T100" fmla="*/ 43 w 127"/>
                  <a:gd name="T101" fmla="*/ 16 h 151"/>
                  <a:gd name="T102" fmla="*/ 53 w 127"/>
                  <a:gd name="T103" fmla="*/ 12 h 151"/>
                  <a:gd name="T104" fmla="*/ 64 w 127"/>
                  <a:gd name="T105" fmla="*/ 11 h 151"/>
                  <a:gd name="T106" fmla="*/ 75 w 127"/>
                  <a:gd name="T107" fmla="*/ 12 h 151"/>
                  <a:gd name="T108" fmla="*/ 85 w 127"/>
                  <a:gd name="T109" fmla="*/ 16 h 151"/>
                  <a:gd name="T110" fmla="*/ 102 w 127"/>
                  <a:gd name="T111" fmla="*/ 30 h 151"/>
                  <a:gd name="T112" fmla="*/ 114 w 127"/>
                  <a:gd name="T113" fmla="*/ 51 h 151"/>
                  <a:gd name="T114" fmla="*/ 117 w 127"/>
                  <a:gd name="T115" fmla="*/ 63 h 151"/>
                  <a:gd name="T116" fmla="*/ 118 w 127"/>
                  <a:gd name="T117" fmla="*/ 7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7" h="151">
                    <a:moveTo>
                      <a:pt x="127" y="76"/>
                    </a:moveTo>
                    <a:lnTo>
                      <a:pt x="127" y="69"/>
                    </a:lnTo>
                    <a:lnTo>
                      <a:pt x="126" y="60"/>
                    </a:lnTo>
                    <a:lnTo>
                      <a:pt x="124" y="53"/>
                    </a:lnTo>
                    <a:lnTo>
                      <a:pt x="122" y="46"/>
                    </a:lnTo>
                    <a:lnTo>
                      <a:pt x="119" y="40"/>
                    </a:lnTo>
                    <a:lnTo>
                      <a:pt x="116" y="34"/>
                    </a:lnTo>
                    <a:lnTo>
                      <a:pt x="113" y="28"/>
                    </a:lnTo>
                    <a:lnTo>
                      <a:pt x="109" y="22"/>
                    </a:lnTo>
                    <a:lnTo>
                      <a:pt x="104" y="17"/>
                    </a:lnTo>
                    <a:lnTo>
                      <a:pt x="99" y="13"/>
                    </a:lnTo>
                    <a:lnTo>
                      <a:pt x="94" y="10"/>
                    </a:lnTo>
                    <a:lnTo>
                      <a:pt x="89" y="6"/>
                    </a:lnTo>
                    <a:lnTo>
                      <a:pt x="83" y="4"/>
                    </a:lnTo>
                    <a:lnTo>
                      <a:pt x="77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8" y="0"/>
                    </a:lnTo>
                    <a:lnTo>
                      <a:pt x="51" y="1"/>
                    </a:lnTo>
                    <a:lnTo>
                      <a:pt x="45" y="4"/>
                    </a:lnTo>
                    <a:lnTo>
                      <a:pt x="40" y="6"/>
                    </a:lnTo>
                    <a:lnTo>
                      <a:pt x="33" y="10"/>
                    </a:lnTo>
                    <a:lnTo>
                      <a:pt x="28" y="13"/>
                    </a:lnTo>
                    <a:lnTo>
                      <a:pt x="23" y="17"/>
                    </a:lnTo>
                    <a:lnTo>
                      <a:pt x="19" y="22"/>
                    </a:lnTo>
                    <a:lnTo>
                      <a:pt x="15" y="28"/>
                    </a:lnTo>
                    <a:lnTo>
                      <a:pt x="11" y="34"/>
                    </a:lnTo>
                    <a:lnTo>
                      <a:pt x="8" y="40"/>
                    </a:lnTo>
                    <a:lnTo>
                      <a:pt x="5" y="46"/>
                    </a:lnTo>
                    <a:lnTo>
                      <a:pt x="3" y="53"/>
                    </a:lnTo>
                    <a:lnTo>
                      <a:pt x="1" y="60"/>
                    </a:lnTo>
                    <a:lnTo>
                      <a:pt x="0" y="69"/>
                    </a:lnTo>
                    <a:lnTo>
                      <a:pt x="0" y="76"/>
                    </a:lnTo>
                    <a:lnTo>
                      <a:pt x="0" y="83"/>
                    </a:lnTo>
                    <a:lnTo>
                      <a:pt x="1" y="91"/>
                    </a:lnTo>
                    <a:lnTo>
                      <a:pt x="3" y="99"/>
                    </a:lnTo>
                    <a:lnTo>
                      <a:pt x="5" y="105"/>
                    </a:lnTo>
                    <a:lnTo>
                      <a:pt x="8" y="112"/>
                    </a:lnTo>
                    <a:lnTo>
                      <a:pt x="11" y="118"/>
                    </a:lnTo>
                    <a:lnTo>
                      <a:pt x="15" y="124"/>
                    </a:lnTo>
                    <a:lnTo>
                      <a:pt x="19" y="130"/>
                    </a:lnTo>
                    <a:lnTo>
                      <a:pt x="23" y="135"/>
                    </a:lnTo>
                    <a:lnTo>
                      <a:pt x="28" y="138"/>
                    </a:lnTo>
                    <a:lnTo>
                      <a:pt x="33" y="142"/>
                    </a:lnTo>
                    <a:lnTo>
                      <a:pt x="40" y="145"/>
                    </a:lnTo>
                    <a:lnTo>
                      <a:pt x="45" y="148"/>
                    </a:lnTo>
                    <a:lnTo>
                      <a:pt x="51" y="150"/>
                    </a:lnTo>
                    <a:lnTo>
                      <a:pt x="58" y="151"/>
                    </a:lnTo>
                    <a:lnTo>
                      <a:pt x="64" y="151"/>
                    </a:lnTo>
                    <a:lnTo>
                      <a:pt x="71" y="151"/>
                    </a:lnTo>
                    <a:lnTo>
                      <a:pt x="77" y="150"/>
                    </a:lnTo>
                    <a:lnTo>
                      <a:pt x="83" y="148"/>
                    </a:lnTo>
                    <a:lnTo>
                      <a:pt x="89" y="145"/>
                    </a:lnTo>
                    <a:lnTo>
                      <a:pt x="94" y="142"/>
                    </a:lnTo>
                    <a:lnTo>
                      <a:pt x="99" y="138"/>
                    </a:lnTo>
                    <a:lnTo>
                      <a:pt x="104" y="135"/>
                    </a:lnTo>
                    <a:lnTo>
                      <a:pt x="109" y="130"/>
                    </a:lnTo>
                    <a:lnTo>
                      <a:pt x="113" y="124"/>
                    </a:lnTo>
                    <a:lnTo>
                      <a:pt x="116" y="118"/>
                    </a:lnTo>
                    <a:lnTo>
                      <a:pt x="119" y="112"/>
                    </a:lnTo>
                    <a:lnTo>
                      <a:pt x="122" y="105"/>
                    </a:lnTo>
                    <a:lnTo>
                      <a:pt x="124" y="99"/>
                    </a:lnTo>
                    <a:lnTo>
                      <a:pt x="126" y="91"/>
                    </a:lnTo>
                    <a:lnTo>
                      <a:pt x="127" y="83"/>
                    </a:lnTo>
                    <a:lnTo>
                      <a:pt x="127" y="76"/>
                    </a:lnTo>
                    <a:close/>
                    <a:moveTo>
                      <a:pt x="118" y="76"/>
                    </a:moveTo>
                    <a:lnTo>
                      <a:pt x="118" y="82"/>
                    </a:lnTo>
                    <a:lnTo>
                      <a:pt x="117" y="89"/>
                    </a:lnTo>
                    <a:lnTo>
                      <a:pt x="116" y="95"/>
                    </a:lnTo>
                    <a:lnTo>
                      <a:pt x="114" y="101"/>
                    </a:lnTo>
                    <a:lnTo>
                      <a:pt x="109" y="112"/>
                    </a:lnTo>
                    <a:lnTo>
                      <a:pt x="102" y="121"/>
                    </a:lnTo>
                    <a:lnTo>
                      <a:pt x="94" y="130"/>
                    </a:lnTo>
                    <a:lnTo>
                      <a:pt x="85" y="136"/>
                    </a:lnTo>
                    <a:lnTo>
                      <a:pt x="80" y="138"/>
                    </a:lnTo>
                    <a:lnTo>
                      <a:pt x="75" y="139"/>
                    </a:lnTo>
                    <a:lnTo>
                      <a:pt x="70" y="141"/>
                    </a:lnTo>
                    <a:lnTo>
                      <a:pt x="64" y="141"/>
                    </a:lnTo>
                    <a:lnTo>
                      <a:pt x="59" y="141"/>
                    </a:lnTo>
                    <a:lnTo>
                      <a:pt x="53" y="139"/>
                    </a:lnTo>
                    <a:lnTo>
                      <a:pt x="48" y="138"/>
                    </a:lnTo>
                    <a:lnTo>
                      <a:pt x="43" y="136"/>
                    </a:lnTo>
                    <a:lnTo>
                      <a:pt x="38" y="132"/>
                    </a:lnTo>
                    <a:lnTo>
                      <a:pt x="33" y="130"/>
                    </a:lnTo>
                    <a:lnTo>
                      <a:pt x="29" y="126"/>
                    </a:lnTo>
                    <a:lnTo>
                      <a:pt x="25" y="121"/>
                    </a:lnTo>
                    <a:lnTo>
                      <a:pt x="21" y="117"/>
                    </a:lnTo>
                    <a:lnTo>
                      <a:pt x="18" y="112"/>
                    </a:lnTo>
                    <a:lnTo>
                      <a:pt x="16" y="107"/>
                    </a:lnTo>
                    <a:lnTo>
                      <a:pt x="13" y="101"/>
                    </a:lnTo>
                    <a:lnTo>
                      <a:pt x="12" y="95"/>
                    </a:lnTo>
                    <a:lnTo>
                      <a:pt x="10" y="89"/>
                    </a:lnTo>
                    <a:lnTo>
                      <a:pt x="9" y="82"/>
                    </a:lnTo>
                    <a:lnTo>
                      <a:pt x="9" y="76"/>
                    </a:lnTo>
                    <a:lnTo>
                      <a:pt x="9" y="69"/>
                    </a:lnTo>
                    <a:lnTo>
                      <a:pt x="10" y="63"/>
                    </a:lnTo>
                    <a:lnTo>
                      <a:pt x="12" y="57"/>
                    </a:lnTo>
                    <a:lnTo>
                      <a:pt x="13" y="51"/>
                    </a:lnTo>
                    <a:lnTo>
                      <a:pt x="18" y="40"/>
                    </a:lnTo>
                    <a:lnTo>
                      <a:pt x="25" y="30"/>
                    </a:lnTo>
                    <a:lnTo>
                      <a:pt x="33" y="22"/>
                    </a:lnTo>
                    <a:lnTo>
                      <a:pt x="43" y="16"/>
                    </a:lnTo>
                    <a:lnTo>
                      <a:pt x="48" y="13"/>
                    </a:lnTo>
                    <a:lnTo>
                      <a:pt x="53" y="12"/>
                    </a:lnTo>
                    <a:lnTo>
                      <a:pt x="59" y="11"/>
                    </a:lnTo>
                    <a:lnTo>
                      <a:pt x="64" y="11"/>
                    </a:lnTo>
                    <a:lnTo>
                      <a:pt x="70" y="11"/>
                    </a:lnTo>
                    <a:lnTo>
                      <a:pt x="75" y="12"/>
                    </a:lnTo>
                    <a:lnTo>
                      <a:pt x="80" y="13"/>
                    </a:lnTo>
                    <a:lnTo>
                      <a:pt x="85" y="16"/>
                    </a:lnTo>
                    <a:lnTo>
                      <a:pt x="94" y="22"/>
                    </a:lnTo>
                    <a:lnTo>
                      <a:pt x="102" y="30"/>
                    </a:lnTo>
                    <a:lnTo>
                      <a:pt x="109" y="40"/>
                    </a:lnTo>
                    <a:lnTo>
                      <a:pt x="114" y="51"/>
                    </a:lnTo>
                    <a:lnTo>
                      <a:pt x="116" y="57"/>
                    </a:lnTo>
                    <a:lnTo>
                      <a:pt x="117" y="63"/>
                    </a:lnTo>
                    <a:lnTo>
                      <a:pt x="118" y="69"/>
                    </a:lnTo>
                    <a:lnTo>
                      <a:pt x="118" y="76"/>
                    </a:lnTo>
                    <a:close/>
                  </a:path>
                </a:pathLst>
              </a:custGeom>
              <a:solidFill>
                <a:srgbClr val="F9D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" name="Freeform 205"/>
              <p:cNvSpPr>
                <a:spLocks noEditPoints="1"/>
              </p:cNvSpPr>
              <p:nvPr/>
            </p:nvSpPr>
            <p:spPr bwMode="auto">
              <a:xfrm>
                <a:off x="1150" y="2648"/>
                <a:ext cx="23" cy="23"/>
              </a:xfrm>
              <a:custGeom>
                <a:avLst/>
                <a:gdLst>
                  <a:gd name="T0" fmla="*/ 117 w 118"/>
                  <a:gd name="T1" fmla="*/ 64 h 140"/>
                  <a:gd name="T2" fmla="*/ 115 w 118"/>
                  <a:gd name="T3" fmla="*/ 50 h 140"/>
                  <a:gd name="T4" fmla="*/ 110 w 118"/>
                  <a:gd name="T5" fmla="*/ 37 h 140"/>
                  <a:gd name="T6" fmla="*/ 104 w 118"/>
                  <a:gd name="T7" fmla="*/ 26 h 140"/>
                  <a:gd name="T8" fmla="*/ 96 w 118"/>
                  <a:gd name="T9" fmla="*/ 17 h 140"/>
                  <a:gd name="T10" fmla="*/ 87 w 118"/>
                  <a:gd name="T11" fmla="*/ 10 h 140"/>
                  <a:gd name="T12" fmla="*/ 76 w 118"/>
                  <a:gd name="T13" fmla="*/ 4 h 140"/>
                  <a:gd name="T14" fmla="*/ 65 w 118"/>
                  <a:gd name="T15" fmla="*/ 1 h 140"/>
                  <a:gd name="T16" fmla="*/ 53 w 118"/>
                  <a:gd name="T17" fmla="*/ 1 h 140"/>
                  <a:gd name="T18" fmla="*/ 42 w 118"/>
                  <a:gd name="T19" fmla="*/ 4 h 140"/>
                  <a:gd name="T20" fmla="*/ 31 w 118"/>
                  <a:gd name="T21" fmla="*/ 10 h 140"/>
                  <a:gd name="T22" fmla="*/ 21 w 118"/>
                  <a:gd name="T23" fmla="*/ 17 h 140"/>
                  <a:gd name="T24" fmla="*/ 13 w 118"/>
                  <a:gd name="T25" fmla="*/ 26 h 140"/>
                  <a:gd name="T26" fmla="*/ 7 w 118"/>
                  <a:gd name="T27" fmla="*/ 37 h 140"/>
                  <a:gd name="T28" fmla="*/ 2 w 118"/>
                  <a:gd name="T29" fmla="*/ 50 h 140"/>
                  <a:gd name="T30" fmla="*/ 0 w 118"/>
                  <a:gd name="T31" fmla="*/ 64 h 140"/>
                  <a:gd name="T32" fmla="*/ 0 w 118"/>
                  <a:gd name="T33" fmla="*/ 78 h 140"/>
                  <a:gd name="T34" fmla="*/ 2 w 118"/>
                  <a:gd name="T35" fmla="*/ 91 h 140"/>
                  <a:gd name="T36" fmla="*/ 7 w 118"/>
                  <a:gd name="T37" fmla="*/ 104 h 140"/>
                  <a:gd name="T38" fmla="*/ 13 w 118"/>
                  <a:gd name="T39" fmla="*/ 115 h 140"/>
                  <a:gd name="T40" fmla="*/ 21 w 118"/>
                  <a:gd name="T41" fmla="*/ 125 h 140"/>
                  <a:gd name="T42" fmla="*/ 31 w 118"/>
                  <a:gd name="T43" fmla="*/ 132 h 140"/>
                  <a:gd name="T44" fmla="*/ 42 w 118"/>
                  <a:gd name="T45" fmla="*/ 138 h 140"/>
                  <a:gd name="T46" fmla="*/ 53 w 118"/>
                  <a:gd name="T47" fmla="*/ 140 h 140"/>
                  <a:gd name="T48" fmla="*/ 65 w 118"/>
                  <a:gd name="T49" fmla="*/ 140 h 140"/>
                  <a:gd name="T50" fmla="*/ 76 w 118"/>
                  <a:gd name="T51" fmla="*/ 138 h 140"/>
                  <a:gd name="T52" fmla="*/ 87 w 118"/>
                  <a:gd name="T53" fmla="*/ 132 h 140"/>
                  <a:gd name="T54" fmla="*/ 96 w 118"/>
                  <a:gd name="T55" fmla="*/ 125 h 140"/>
                  <a:gd name="T56" fmla="*/ 104 w 118"/>
                  <a:gd name="T57" fmla="*/ 115 h 140"/>
                  <a:gd name="T58" fmla="*/ 110 w 118"/>
                  <a:gd name="T59" fmla="*/ 104 h 140"/>
                  <a:gd name="T60" fmla="*/ 115 w 118"/>
                  <a:gd name="T61" fmla="*/ 91 h 140"/>
                  <a:gd name="T62" fmla="*/ 117 w 118"/>
                  <a:gd name="T63" fmla="*/ 78 h 140"/>
                  <a:gd name="T64" fmla="*/ 109 w 118"/>
                  <a:gd name="T65" fmla="*/ 71 h 140"/>
                  <a:gd name="T66" fmla="*/ 105 w 118"/>
                  <a:gd name="T67" fmla="*/ 94 h 140"/>
                  <a:gd name="T68" fmla="*/ 94 w 118"/>
                  <a:gd name="T69" fmla="*/ 113 h 140"/>
                  <a:gd name="T70" fmla="*/ 78 w 118"/>
                  <a:gd name="T71" fmla="*/ 126 h 140"/>
                  <a:gd name="T72" fmla="*/ 59 w 118"/>
                  <a:gd name="T73" fmla="*/ 130 h 140"/>
                  <a:gd name="T74" fmla="*/ 40 w 118"/>
                  <a:gd name="T75" fmla="*/ 126 h 140"/>
                  <a:gd name="T76" fmla="*/ 23 w 118"/>
                  <a:gd name="T77" fmla="*/ 113 h 140"/>
                  <a:gd name="T78" fmla="*/ 13 w 118"/>
                  <a:gd name="T79" fmla="*/ 94 h 140"/>
                  <a:gd name="T80" fmla="*/ 9 w 118"/>
                  <a:gd name="T81" fmla="*/ 71 h 140"/>
                  <a:gd name="T82" fmla="*/ 13 w 118"/>
                  <a:gd name="T83" fmla="*/ 48 h 140"/>
                  <a:gd name="T84" fmla="*/ 23 w 118"/>
                  <a:gd name="T85" fmla="*/ 29 h 140"/>
                  <a:gd name="T86" fmla="*/ 40 w 118"/>
                  <a:gd name="T87" fmla="*/ 16 h 140"/>
                  <a:gd name="T88" fmla="*/ 59 w 118"/>
                  <a:gd name="T89" fmla="*/ 11 h 140"/>
                  <a:gd name="T90" fmla="*/ 78 w 118"/>
                  <a:gd name="T91" fmla="*/ 16 h 140"/>
                  <a:gd name="T92" fmla="*/ 94 w 118"/>
                  <a:gd name="T93" fmla="*/ 29 h 140"/>
                  <a:gd name="T94" fmla="*/ 105 w 118"/>
                  <a:gd name="T95" fmla="*/ 48 h 140"/>
                  <a:gd name="T96" fmla="*/ 109 w 118"/>
                  <a:gd name="T97" fmla="*/ 7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8" h="140">
                    <a:moveTo>
                      <a:pt x="118" y="71"/>
                    </a:moveTo>
                    <a:lnTo>
                      <a:pt x="117" y="64"/>
                    </a:lnTo>
                    <a:lnTo>
                      <a:pt x="116" y="56"/>
                    </a:lnTo>
                    <a:lnTo>
                      <a:pt x="115" y="50"/>
                    </a:lnTo>
                    <a:lnTo>
                      <a:pt x="113" y="43"/>
                    </a:lnTo>
                    <a:lnTo>
                      <a:pt x="110" y="37"/>
                    </a:lnTo>
                    <a:lnTo>
                      <a:pt x="108" y="31"/>
                    </a:lnTo>
                    <a:lnTo>
                      <a:pt x="104" y="26"/>
                    </a:lnTo>
                    <a:lnTo>
                      <a:pt x="100" y="22"/>
                    </a:lnTo>
                    <a:lnTo>
                      <a:pt x="96" y="17"/>
                    </a:lnTo>
                    <a:lnTo>
                      <a:pt x="92" y="12"/>
                    </a:lnTo>
                    <a:lnTo>
                      <a:pt x="87" y="10"/>
                    </a:lnTo>
                    <a:lnTo>
                      <a:pt x="82" y="6"/>
                    </a:lnTo>
                    <a:lnTo>
                      <a:pt x="76" y="4"/>
                    </a:lnTo>
                    <a:lnTo>
                      <a:pt x="71" y="2"/>
                    </a:lnTo>
                    <a:lnTo>
                      <a:pt x="65" y="1"/>
                    </a:lnTo>
                    <a:lnTo>
                      <a:pt x="59" y="0"/>
                    </a:lnTo>
                    <a:lnTo>
                      <a:pt x="53" y="1"/>
                    </a:lnTo>
                    <a:lnTo>
                      <a:pt x="47" y="2"/>
                    </a:lnTo>
                    <a:lnTo>
                      <a:pt x="42" y="4"/>
                    </a:lnTo>
                    <a:lnTo>
                      <a:pt x="36" y="6"/>
                    </a:lnTo>
                    <a:lnTo>
                      <a:pt x="31" y="10"/>
                    </a:lnTo>
                    <a:lnTo>
                      <a:pt x="25" y="12"/>
                    </a:lnTo>
                    <a:lnTo>
                      <a:pt x="21" y="17"/>
                    </a:lnTo>
                    <a:lnTo>
                      <a:pt x="17" y="22"/>
                    </a:lnTo>
                    <a:lnTo>
                      <a:pt x="13" y="26"/>
                    </a:lnTo>
                    <a:lnTo>
                      <a:pt x="10" y="31"/>
                    </a:lnTo>
                    <a:lnTo>
                      <a:pt x="7" y="37"/>
                    </a:lnTo>
                    <a:lnTo>
                      <a:pt x="4" y="43"/>
                    </a:lnTo>
                    <a:lnTo>
                      <a:pt x="2" y="50"/>
                    </a:lnTo>
                    <a:lnTo>
                      <a:pt x="1" y="56"/>
                    </a:lnTo>
                    <a:lnTo>
                      <a:pt x="0" y="64"/>
                    </a:lnTo>
                    <a:lnTo>
                      <a:pt x="0" y="71"/>
                    </a:lnTo>
                    <a:lnTo>
                      <a:pt x="0" y="78"/>
                    </a:lnTo>
                    <a:lnTo>
                      <a:pt x="1" y="85"/>
                    </a:lnTo>
                    <a:lnTo>
                      <a:pt x="2" y="91"/>
                    </a:lnTo>
                    <a:lnTo>
                      <a:pt x="4" y="98"/>
                    </a:lnTo>
                    <a:lnTo>
                      <a:pt x="7" y="104"/>
                    </a:lnTo>
                    <a:lnTo>
                      <a:pt x="10" y="110"/>
                    </a:lnTo>
                    <a:lnTo>
                      <a:pt x="13" y="115"/>
                    </a:lnTo>
                    <a:lnTo>
                      <a:pt x="17" y="120"/>
                    </a:lnTo>
                    <a:lnTo>
                      <a:pt x="21" y="125"/>
                    </a:lnTo>
                    <a:lnTo>
                      <a:pt x="25" y="128"/>
                    </a:lnTo>
                    <a:lnTo>
                      <a:pt x="31" y="132"/>
                    </a:lnTo>
                    <a:lnTo>
                      <a:pt x="36" y="136"/>
                    </a:lnTo>
                    <a:lnTo>
                      <a:pt x="42" y="138"/>
                    </a:lnTo>
                    <a:lnTo>
                      <a:pt x="47" y="139"/>
                    </a:lnTo>
                    <a:lnTo>
                      <a:pt x="53" y="140"/>
                    </a:lnTo>
                    <a:lnTo>
                      <a:pt x="59" y="140"/>
                    </a:lnTo>
                    <a:lnTo>
                      <a:pt x="65" y="140"/>
                    </a:lnTo>
                    <a:lnTo>
                      <a:pt x="71" y="139"/>
                    </a:lnTo>
                    <a:lnTo>
                      <a:pt x="76" y="138"/>
                    </a:lnTo>
                    <a:lnTo>
                      <a:pt x="82" y="136"/>
                    </a:lnTo>
                    <a:lnTo>
                      <a:pt x="87" y="132"/>
                    </a:lnTo>
                    <a:lnTo>
                      <a:pt x="92" y="128"/>
                    </a:lnTo>
                    <a:lnTo>
                      <a:pt x="96" y="125"/>
                    </a:lnTo>
                    <a:lnTo>
                      <a:pt x="100" y="120"/>
                    </a:lnTo>
                    <a:lnTo>
                      <a:pt x="104" y="115"/>
                    </a:lnTo>
                    <a:lnTo>
                      <a:pt x="108" y="110"/>
                    </a:lnTo>
                    <a:lnTo>
                      <a:pt x="110" y="104"/>
                    </a:lnTo>
                    <a:lnTo>
                      <a:pt x="113" y="98"/>
                    </a:lnTo>
                    <a:lnTo>
                      <a:pt x="115" y="91"/>
                    </a:lnTo>
                    <a:lnTo>
                      <a:pt x="116" y="85"/>
                    </a:lnTo>
                    <a:lnTo>
                      <a:pt x="117" y="78"/>
                    </a:lnTo>
                    <a:lnTo>
                      <a:pt x="118" y="71"/>
                    </a:lnTo>
                    <a:close/>
                    <a:moveTo>
                      <a:pt x="109" y="71"/>
                    </a:moveTo>
                    <a:lnTo>
                      <a:pt x="108" y="83"/>
                    </a:lnTo>
                    <a:lnTo>
                      <a:pt x="105" y="94"/>
                    </a:lnTo>
                    <a:lnTo>
                      <a:pt x="100" y="104"/>
                    </a:lnTo>
                    <a:lnTo>
                      <a:pt x="94" y="113"/>
                    </a:lnTo>
                    <a:lnTo>
                      <a:pt x="87" y="120"/>
                    </a:lnTo>
                    <a:lnTo>
                      <a:pt x="78" y="126"/>
                    </a:lnTo>
                    <a:lnTo>
                      <a:pt x="69" y="128"/>
                    </a:lnTo>
                    <a:lnTo>
                      <a:pt x="59" y="130"/>
                    </a:lnTo>
                    <a:lnTo>
                      <a:pt x="49" y="128"/>
                    </a:lnTo>
                    <a:lnTo>
                      <a:pt x="40" y="126"/>
                    </a:lnTo>
                    <a:lnTo>
                      <a:pt x="31" y="120"/>
                    </a:lnTo>
                    <a:lnTo>
                      <a:pt x="23" y="113"/>
                    </a:lnTo>
                    <a:lnTo>
                      <a:pt x="17" y="104"/>
                    </a:lnTo>
                    <a:lnTo>
                      <a:pt x="13" y="94"/>
                    </a:lnTo>
                    <a:lnTo>
                      <a:pt x="10" y="83"/>
                    </a:lnTo>
                    <a:lnTo>
                      <a:pt x="9" y="71"/>
                    </a:lnTo>
                    <a:lnTo>
                      <a:pt x="10" y="59"/>
                    </a:lnTo>
                    <a:lnTo>
                      <a:pt x="13" y="48"/>
                    </a:lnTo>
                    <a:lnTo>
                      <a:pt x="17" y="37"/>
                    </a:lnTo>
                    <a:lnTo>
                      <a:pt x="23" y="29"/>
                    </a:lnTo>
                    <a:lnTo>
                      <a:pt x="31" y="22"/>
                    </a:lnTo>
                    <a:lnTo>
                      <a:pt x="40" y="16"/>
                    </a:lnTo>
                    <a:lnTo>
                      <a:pt x="49" y="12"/>
                    </a:lnTo>
                    <a:lnTo>
                      <a:pt x="59" y="11"/>
                    </a:lnTo>
                    <a:lnTo>
                      <a:pt x="69" y="12"/>
                    </a:lnTo>
                    <a:lnTo>
                      <a:pt x="78" y="16"/>
                    </a:lnTo>
                    <a:lnTo>
                      <a:pt x="87" y="22"/>
                    </a:lnTo>
                    <a:lnTo>
                      <a:pt x="94" y="29"/>
                    </a:lnTo>
                    <a:lnTo>
                      <a:pt x="100" y="37"/>
                    </a:lnTo>
                    <a:lnTo>
                      <a:pt x="105" y="48"/>
                    </a:lnTo>
                    <a:lnTo>
                      <a:pt x="108" y="59"/>
                    </a:lnTo>
                    <a:lnTo>
                      <a:pt x="109" y="71"/>
                    </a:lnTo>
                    <a:close/>
                  </a:path>
                </a:pathLst>
              </a:custGeom>
              <a:solidFill>
                <a:srgbClr val="F9E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" name="Freeform 206"/>
              <p:cNvSpPr>
                <a:spLocks noEditPoints="1"/>
              </p:cNvSpPr>
              <p:nvPr/>
            </p:nvSpPr>
            <p:spPr bwMode="auto">
              <a:xfrm>
                <a:off x="1151" y="2649"/>
                <a:ext cx="21" cy="21"/>
              </a:xfrm>
              <a:custGeom>
                <a:avLst/>
                <a:gdLst>
                  <a:gd name="T0" fmla="*/ 109 w 109"/>
                  <a:gd name="T1" fmla="*/ 58 h 130"/>
                  <a:gd name="T2" fmla="*/ 107 w 109"/>
                  <a:gd name="T3" fmla="*/ 46 h 130"/>
                  <a:gd name="T4" fmla="*/ 100 w 109"/>
                  <a:gd name="T5" fmla="*/ 29 h 130"/>
                  <a:gd name="T6" fmla="*/ 85 w 109"/>
                  <a:gd name="T7" fmla="*/ 11 h 130"/>
                  <a:gd name="T8" fmla="*/ 71 w 109"/>
                  <a:gd name="T9" fmla="*/ 2 h 130"/>
                  <a:gd name="T10" fmla="*/ 61 w 109"/>
                  <a:gd name="T11" fmla="*/ 0 h 130"/>
                  <a:gd name="T12" fmla="*/ 50 w 109"/>
                  <a:gd name="T13" fmla="*/ 0 h 130"/>
                  <a:gd name="T14" fmla="*/ 39 w 109"/>
                  <a:gd name="T15" fmla="*/ 2 h 130"/>
                  <a:gd name="T16" fmla="*/ 24 w 109"/>
                  <a:gd name="T17" fmla="*/ 11 h 130"/>
                  <a:gd name="T18" fmla="*/ 9 w 109"/>
                  <a:gd name="T19" fmla="*/ 29 h 130"/>
                  <a:gd name="T20" fmla="*/ 3 w 109"/>
                  <a:gd name="T21" fmla="*/ 46 h 130"/>
                  <a:gd name="T22" fmla="*/ 0 w 109"/>
                  <a:gd name="T23" fmla="*/ 58 h 130"/>
                  <a:gd name="T24" fmla="*/ 0 w 109"/>
                  <a:gd name="T25" fmla="*/ 71 h 130"/>
                  <a:gd name="T26" fmla="*/ 3 w 109"/>
                  <a:gd name="T27" fmla="*/ 84 h 130"/>
                  <a:gd name="T28" fmla="*/ 7 w 109"/>
                  <a:gd name="T29" fmla="*/ 96 h 130"/>
                  <a:gd name="T30" fmla="*/ 12 w 109"/>
                  <a:gd name="T31" fmla="*/ 106 h 130"/>
                  <a:gd name="T32" fmla="*/ 20 w 109"/>
                  <a:gd name="T33" fmla="*/ 115 h 130"/>
                  <a:gd name="T34" fmla="*/ 29 w 109"/>
                  <a:gd name="T35" fmla="*/ 121 h 130"/>
                  <a:gd name="T36" fmla="*/ 39 w 109"/>
                  <a:gd name="T37" fmla="*/ 127 h 130"/>
                  <a:gd name="T38" fmla="*/ 50 w 109"/>
                  <a:gd name="T39" fmla="*/ 130 h 130"/>
                  <a:gd name="T40" fmla="*/ 61 w 109"/>
                  <a:gd name="T41" fmla="*/ 130 h 130"/>
                  <a:gd name="T42" fmla="*/ 71 w 109"/>
                  <a:gd name="T43" fmla="*/ 127 h 130"/>
                  <a:gd name="T44" fmla="*/ 85 w 109"/>
                  <a:gd name="T45" fmla="*/ 119 h 130"/>
                  <a:gd name="T46" fmla="*/ 100 w 109"/>
                  <a:gd name="T47" fmla="*/ 101 h 130"/>
                  <a:gd name="T48" fmla="*/ 107 w 109"/>
                  <a:gd name="T49" fmla="*/ 84 h 130"/>
                  <a:gd name="T50" fmla="*/ 109 w 109"/>
                  <a:gd name="T51" fmla="*/ 71 h 130"/>
                  <a:gd name="T52" fmla="*/ 100 w 109"/>
                  <a:gd name="T53" fmla="*/ 65 h 130"/>
                  <a:gd name="T54" fmla="*/ 97 w 109"/>
                  <a:gd name="T55" fmla="*/ 85 h 130"/>
                  <a:gd name="T56" fmla="*/ 87 w 109"/>
                  <a:gd name="T57" fmla="*/ 103 h 130"/>
                  <a:gd name="T58" fmla="*/ 73 w 109"/>
                  <a:gd name="T59" fmla="*/ 114 h 130"/>
                  <a:gd name="T60" fmla="*/ 55 w 109"/>
                  <a:gd name="T61" fmla="*/ 119 h 130"/>
                  <a:gd name="T62" fmla="*/ 38 w 109"/>
                  <a:gd name="T63" fmla="*/ 114 h 130"/>
                  <a:gd name="T64" fmla="*/ 22 w 109"/>
                  <a:gd name="T65" fmla="*/ 103 h 130"/>
                  <a:gd name="T66" fmla="*/ 13 w 109"/>
                  <a:gd name="T67" fmla="*/ 85 h 130"/>
                  <a:gd name="T68" fmla="*/ 9 w 109"/>
                  <a:gd name="T69" fmla="*/ 65 h 130"/>
                  <a:gd name="T70" fmla="*/ 13 w 109"/>
                  <a:gd name="T71" fmla="*/ 43 h 130"/>
                  <a:gd name="T72" fmla="*/ 22 w 109"/>
                  <a:gd name="T73" fmla="*/ 26 h 130"/>
                  <a:gd name="T74" fmla="*/ 38 w 109"/>
                  <a:gd name="T75" fmla="*/ 16 h 130"/>
                  <a:gd name="T76" fmla="*/ 55 w 109"/>
                  <a:gd name="T77" fmla="*/ 11 h 130"/>
                  <a:gd name="T78" fmla="*/ 73 w 109"/>
                  <a:gd name="T79" fmla="*/ 16 h 130"/>
                  <a:gd name="T80" fmla="*/ 87 w 109"/>
                  <a:gd name="T81" fmla="*/ 26 h 130"/>
                  <a:gd name="T82" fmla="*/ 97 w 109"/>
                  <a:gd name="T83" fmla="*/ 43 h 130"/>
                  <a:gd name="T84" fmla="*/ 100 w 109"/>
                  <a:gd name="T85" fmla="*/ 6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9" h="130">
                    <a:moveTo>
                      <a:pt x="109" y="65"/>
                    </a:moveTo>
                    <a:lnTo>
                      <a:pt x="109" y="58"/>
                    </a:lnTo>
                    <a:lnTo>
                      <a:pt x="108" y="52"/>
                    </a:lnTo>
                    <a:lnTo>
                      <a:pt x="107" y="46"/>
                    </a:lnTo>
                    <a:lnTo>
                      <a:pt x="105" y="40"/>
                    </a:lnTo>
                    <a:lnTo>
                      <a:pt x="100" y="29"/>
                    </a:lnTo>
                    <a:lnTo>
                      <a:pt x="93" y="19"/>
                    </a:lnTo>
                    <a:lnTo>
                      <a:pt x="85" y="11"/>
                    </a:lnTo>
                    <a:lnTo>
                      <a:pt x="76" y="5"/>
                    </a:lnTo>
                    <a:lnTo>
                      <a:pt x="71" y="2"/>
                    </a:lnTo>
                    <a:lnTo>
                      <a:pt x="66" y="1"/>
                    </a:lnTo>
                    <a:lnTo>
                      <a:pt x="61" y="0"/>
                    </a:lnTo>
                    <a:lnTo>
                      <a:pt x="55" y="0"/>
                    </a:lnTo>
                    <a:lnTo>
                      <a:pt x="50" y="0"/>
                    </a:lnTo>
                    <a:lnTo>
                      <a:pt x="44" y="1"/>
                    </a:lnTo>
                    <a:lnTo>
                      <a:pt x="39" y="2"/>
                    </a:lnTo>
                    <a:lnTo>
                      <a:pt x="34" y="5"/>
                    </a:lnTo>
                    <a:lnTo>
                      <a:pt x="24" y="11"/>
                    </a:lnTo>
                    <a:lnTo>
                      <a:pt x="16" y="19"/>
                    </a:lnTo>
                    <a:lnTo>
                      <a:pt x="9" y="29"/>
                    </a:lnTo>
                    <a:lnTo>
                      <a:pt x="4" y="40"/>
                    </a:lnTo>
                    <a:lnTo>
                      <a:pt x="3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0" y="71"/>
                    </a:lnTo>
                    <a:lnTo>
                      <a:pt x="1" y="78"/>
                    </a:lnTo>
                    <a:lnTo>
                      <a:pt x="3" y="84"/>
                    </a:lnTo>
                    <a:lnTo>
                      <a:pt x="4" y="90"/>
                    </a:lnTo>
                    <a:lnTo>
                      <a:pt x="7" y="96"/>
                    </a:lnTo>
                    <a:lnTo>
                      <a:pt x="9" y="101"/>
                    </a:lnTo>
                    <a:lnTo>
                      <a:pt x="12" y="106"/>
                    </a:lnTo>
                    <a:lnTo>
                      <a:pt x="16" y="110"/>
                    </a:lnTo>
                    <a:lnTo>
                      <a:pt x="20" y="115"/>
                    </a:lnTo>
                    <a:lnTo>
                      <a:pt x="24" y="119"/>
                    </a:lnTo>
                    <a:lnTo>
                      <a:pt x="29" y="121"/>
                    </a:lnTo>
                    <a:lnTo>
                      <a:pt x="34" y="125"/>
                    </a:lnTo>
                    <a:lnTo>
                      <a:pt x="39" y="127"/>
                    </a:lnTo>
                    <a:lnTo>
                      <a:pt x="44" y="128"/>
                    </a:lnTo>
                    <a:lnTo>
                      <a:pt x="50" y="130"/>
                    </a:lnTo>
                    <a:lnTo>
                      <a:pt x="55" y="130"/>
                    </a:lnTo>
                    <a:lnTo>
                      <a:pt x="61" y="130"/>
                    </a:lnTo>
                    <a:lnTo>
                      <a:pt x="66" y="128"/>
                    </a:lnTo>
                    <a:lnTo>
                      <a:pt x="71" y="127"/>
                    </a:lnTo>
                    <a:lnTo>
                      <a:pt x="76" y="125"/>
                    </a:lnTo>
                    <a:lnTo>
                      <a:pt x="85" y="119"/>
                    </a:lnTo>
                    <a:lnTo>
                      <a:pt x="93" y="110"/>
                    </a:lnTo>
                    <a:lnTo>
                      <a:pt x="100" y="101"/>
                    </a:lnTo>
                    <a:lnTo>
                      <a:pt x="105" y="90"/>
                    </a:lnTo>
                    <a:lnTo>
                      <a:pt x="107" y="84"/>
                    </a:lnTo>
                    <a:lnTo>
                      <a:pt x="108" y="78"/>
                    </a:lnTo>
                    <a:lnTo>
                      <a:pt x="109" y="71"/>
                    </a:lnTo>
                    <a:lnTo>
                      <a:pt x="109" y="65"/>
                    </a:lnTo>
                    <a:close/>
                    <a:moveTo>
                      <a:pt x="100" y="65"/>
                    </a:moveTo>
                    <a:lnTo>
                      <a:pt x="99" y="76"/>
                    </a:lnTo>
                    <a:lnTo>
                      <a:pt x="97" y="85"/>
                    </a:lnTo>
                    <a:lnTo>
                      <a:pt x="92" y="95"/>
                    </a:lnTo>
                    <a:lnTo>
                      <a:pt x="87" y="103"/>
                    </a:lnTo>
                    <a:lnTo>
                      <a:pt x="80" y="109"/>
                    </a:lnTo>
                    <a:lnTo>
                      <a:pt x="73" y="114"/>
                    </a:lnTo>
                    <a:lnTo>
                      <a:pt x="64" y="118"/>
                    </a:lnTo>
                    <a:lnTo>
                      <a:pt x="55" y="119"/>
                    </a:lnTo>
                    <a:lnTo>
                      <a:pt x="46" y="118"/>
                    </a:lnTo>
                    <a:lnTo>
                      <a:pt x="38" y="114"/>
                    </a:lnTo>
                    <a:lnTo>
                      <a:pt x="30" y="109"/>
                    </a:lnTo>
                    <a:lnTo>
                      <a:pt x="22" y="103"/>
                    </a:lnTo>
                    <a:lnTo>
                      <a:pt x="17" y="95"/>
                    </a:lnTo>
                    <a:lnTo>
                      <a:pt x="13" y="85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10" y="54"/>
                    </a:lnTo>
                    <a:lnTo>
                      <a:pt x="13" y="43"/>
                    </a:lnTo>
                    <a:lnTo>
                      <a:pt x="17" y="35"/>
                    </a:lnTo>
                    <a:lnTo>
                      <a:pt x="22" y="26"/>
                    </a:lnTo>
                    <a:lnTo>
                      <a:pt x="30" y="20"/>
                    </a:lnTo>
                    <a:lnTo>
                      <a:pt x="38" y="16"/>
                    </a:lnTo>
                    <a:lnTo>
                      <a:pt x="46" y="12"/>
                    </a:lnTo>
                    <a:lnTo>
                      <a:pt x="55" y="11"/>
                    </a:lnTo>
                    <a:lnTo>
                      <a:pt x="64" y="12"/>
                    </a:lnTo>
                    <a:lnTo>
                      <a:pt x="73" y="16"/>
                    </a:lnTo>
                    <a:lnTo>
                      <a:pt x="80" y="20"/>
                    </a:lnTo>
                    <a:lnTo>
                      <a:pt x="87" y="26"/>
                    </a:lnTo>
                    <a:lnTo>
                      <a:pt x="92" y="35"/>
                    </a:lnTo>
                    <a:lnTo>
                      <a:pt x="97" y="43"/>
                    </a:lnTo>
                    <a:lnTo>
                      <a:pt x="99" y="54"/>
                    </a:lnTo>
                    <a:lnTo>
                      <a:pt x="100" y="65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" name="Freeform 207"/>
              <p:cNvSpPr>
                <a:spLocks noEditPoints="1"/>
              </p:cNvSpPr>
              <p:nvPr/>
            </p:nvSpPr>
            <p:spPr bwMode="auto">
              <a:xfrm>
                <a:off x="1152" y="2649"/>
                <a:ext cx="20" cy="20"/>
              </a:xfrm>
              <a:custGeom>
                <a:avLst/>
                <a:gdLst>
                  <a:gd name="T0" fmla="*/ 99 w 100"/>
                  <a:gd name="T1" fmla="*/ 48 h 119"/>
                  <a:gd name="T2" fmla="*/ 91 w 100"/>
                  <a:gd name="T3" fmla="*/ 26 h 119"/>
                  <a:gd name="T4" fmla="*/ 78 w 100"/>
                  <a:gd name="T5" fmla="*/ 11 h 119"/>
                  <a:gd name="T6" fmla="*/ 60 w 100"/>
                  <a:gd name="T7" fmla="*/ 1 h 119"/>
                  <a:gd name="T8" fmla="*/ 40 w 100"/>
                  <a:gd name="T9" fmla="*/ 1 h 119"/>
                  <a:gd name="T10" fmla="*/ 22 w 100"/>
                  <a:gd name="T11" fmla="*/ 11 h 119"/>
                  <a:gd name="T12" fmla="*/ 8 w 100"/>
                  <a:gd name="T13" fmla="*/ 26 h 119"/>
                  <a:gd name="T14" fmla="*/ 1 w 100"/>
                  <a:gd name="T15" fmla="*/ 48 h 119"/>
                  <a:gd name="T16" fmla="*/ 1 w 100"/>
                  <a:gd name="T17" fmla="*/ 72 h 119"/>
                  <a:gd name="T18" fmla="*/ 8 w 100"/>
                  <a:gd name="T19" fmla="*/ 93 h 119"/>
                  <a:gd name="T20" fmla="*/ 22 w 100"/>
                  <a:gd name="T21" fmla="*/ 109 h 119"/>
                  <a:gd name="T22" fmla="*/ 40 w 100"/>
                  <a:gd name="T23" fmla="*/ 117 h 119"/>
                  <a:gd name="T24" fmla="*/ 60 w 100"/>
                  <a:gd name="T25" fmla="*/ 117 h 119"/>
                  <a:gd name="T26" fmla="*/ 78 w 100"/>
                  <a:gd name="T27" fmla="*/ 109 h 119"/>
                  <a:gd name="T28" fmla="*/ 91 w 100"/>
                  <a:gd name="T29" fmla="*/ 93 h 119"/>
                  <a:gd name="T30" fmla="*/ 99 w 100"/>
                  <a:gd name="T31" fmla="*/ 72 h 119"/>
                  <a:gd name="T32" fmla="*/ 91 w 100"/>
                  <a:gd name="T33" fmla="*/ 60 h 119"/>
                  <a:gd name="T34" fmla="*/ 87 w 100"/>
                  <a:gd name="T35" fmla="*/ 79 h 119"/>
                  <a:gd name="T36" fmla="*/ 79 w 100"/>
                  <a:gd name="T37" fmla="*/ 95 h 119"/>
                  <a:gd name="T38" fmla="*/ 66 w 100"/>
                  <a:gd name="T39" fmla="*/ 104 h 119"/>
                  <a:gd name="T40" fmla="*/ 50 w 100"/>
                  <a:gd name="T41" fmla="*/ 108 h 119"/>
                  <a:gd name="T42" fmla="*/ 34 w 100"/>
                  <a:gd name="T43" fmla="*/ 104 h 119"/>
                  <a:gd name="T44" fmla="*/ 20 w 100"/>
                  <a:gd name="T45" fmla="*/ 95 h 119"/>
                  <a:gd name="T46" fmla="*/ 12 w 100"/>
                  <a:gd name="T47" fmla="*/ 79 h 119"/>
                  <a:gd name="T48" fmla="*/ 9 w 100"/>
                  <a:gd name="T49" fmla="*/ 60 h 119"/>
                  <a:gd name="T50" fmla="*/ 12 w 100"/>
                  <a:gd name="T51" fmla="*/ 41 h 119"/>
                  <a:gd name="T52" fmla="*/ 20 w 100"/>
                  <a:gd name="T53" fmla="*/ 25 h 119"/>
                  <a:gd name="T54" fmla="*/ 34 w 100"/>
                  <a:gd name="T55" fmla="*/ 15 h 119"/>
                  <a:gd name="T56" fmla="*/ 50 w 100"/>
                  <a:gd name="T57" fmla="*/ 11 h 119"/>
                  <a:gd name="T58" fmla="*/ 66 w 100"/>
                  <a:gd name="T59" fmla="*/ 15 h 119"/>
                  <a:gd name="T60" fmla="*/ 79 w 100"/>
                  <a:gd name="T61" fmla="*/ 25 h 119"/>
                  <a:gd name="T62" fmla="*/ 87 w 100"/>
                  <a:gd name="T63" fmla="*/ 41 h 119"/>
                  <a:gd name="T64" fmla="*/ 91 w 100"/>
                  <a:gd name="T65" fmla="*/ 6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0" h="119">
                    <a:moveTo>
                      <a:pt x="100" y="60"/>
                    </a:moveTo>
                    <a:lnTo>
                      <a:pt x="99" y="48"/>
                    </a:lnTo>
                    <a:lnTo>
                      <a:pt x="96" y="37"/>
                    </a:lnTo>
                    <a:lnTo>
                      <a:pt x="91" y="26"/>
                    </a:lnTo>
                    <a:lnTo>
                      <a:pt x="85" y="18"/>
                    </a:lnTo>
                    <a:lnTo>
                      <a:pt x="78" y="11"/>
                    </a:lnTo>
                    <a:lnTo>
                      <a:pt x="69" y="5"/>
                    </a:lnTo>
                    <a:lnTo>
                      <a:pt x="60" y="1"/>
                    </a:lnTo>
                    <a:lnTo>
                      <a:pt x="50" y="0"/>
                    </a:lnTo>
                    <a:lnTo>
                      <a:pt x="40" y="1"/>
                    </a:lnTo>
                    <a:lnTo>
                      <a:pt x="31" y="5"/>
                    </a:lnTo>
                    <a:lnTo>
                      <a:pt x="22" y="11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4" y="37"/>
                    </a:lnTo>
                    <a:lnTo>
                      <a:pt x="1" y="48"/>
                    </a:lnTo>
                    <a:lnTo>
                      <a:pt x="0" y="60"/>
                    </a:lnTo>
                    <a:lnTo>
                      <a:pt x="1" y="72"/>
                    </a:lnTo>
                    <a:lnTo>
                      <a:pt x="4" y="83"/>
                    </a:lnTo>
                    <a:lnTo>
                      <a:pt x="8" y="93"/>
                    </a:lnTo>
                    <a:lnTo>
                      <a:pt x="14" y="102"/>
                    </a:lnTo>
                    <a:lnTo>
                      <a:pt x="22" y="109"/>
                    </a:lnTo>
                    <a:lnTo>
                      <a:pt x="31" y="115"/>
                    </a:lnTo>
                    <a:lnTo>
                      <a:pt x="40" y="117"/>
                    </a:lnTo>
                    <a:lnTo>
                      <a:pt x="50" y="119"/>
                    </a:lnTo>
                    <a:lnTo>
                      <a:pt x="60" y="117"/>
                    </a:lnTo>
                    <a:lnTo>
                      <a:pt x="69" y="115"/>
                    </a:lnTo>
                    <a:lnTo>
                      <a:pt x="78" y="109"/>
                    </a:lnTo>
                    <a:lnTo>
                      <a:pt x="85" y="102"/>
                    </a:lnTo>
                    <a:lnTo>
                      <a:pt x="91" y="93"/>
                    </a:lnTo>
                    <a:lnTo>
                      <a:pt x="96" y="83"/>
                    </a:lnTo>
                    <a:lnTo>
                      <a:pt x="99" y="72"/>
                    </a:lnTo>
                    <a:lnTo>
                      <a:pt x="100" y="60"/>
                    </a:lnTo>
                    <a:close/>
                    <a:moveTo>
                      <a:pt x="91" y="60"/>
                    </a:moveTo>
                    <a:lnTo>
                      <a:pt x="90" y="69"/>
                    </a:lnTo>
                    <a:lnTo>
                      <a:pt x="87" y="79"/>
                    </a:lnTo>
                    <a:lnTo>
                      <a:pt x="84" y="87"/>
                    </a:lnTo>
                    <a:lnTo>
                      <a:pt x="79" y="95"/>
                    </a:lnTo>
                    <a:lnTo>
                      <a:pt x="73" y="101"/>
                    </a:lnTo>
                    <a:lnTo>
                      <a:pt x="66" y="104"/>
                    </a:lnTo>
                    <a:lnTo>
                      <a:pt x="58" y="108"/>
                    </a:lnTo>
                    <a:lnTo>
                      <a:pt x="50" y="108"/>
                    </a:lnTo>
                    <a:lnTo>
                      <a:pt x="42" y="108"/>
                    </a:lnTo>
                    <a:lnTo>
                      <a:pt x="34" y="104"/>
                    </a:lnTo>
                    <a:lnTo>
                      <a:pt x="27" y="101"/>
                    </a:lnTo>
                    <a:lnTo>
                      <a:pt x="20" y="95"/>
                    </a:lnTo>
                    <a:lnTo>
                      <a:pt x="16" y="87"/>
                    </a:lnTo>
                    <a:lnTo>
                      <a:pt x="12" y="79"/>
                    </a:lnTo>
                    <a:lnTo>
                      <a:pt x="9" y="69"/>
                    </a:lnTo>
                    <a:lnTo>
                      <a:pt x="9" y="60"/>
                    </a:lnTo>
                    <a:lnTo>
                      <a:pt x="9" y="50"/>
                    </a:lnTo>
                    <a:lnTo>
                      <a:pt x="12" y="41"/>
                    </a:lnTo>
                    <a:lnTo>
                      <a:pt x="16" y="32"/>
                    </a:lnTo>
                    <a:lnTo>
                      <a:pt x="20" y="25"/>
                    </a:lnTo>
                    <a:lnTo>
                      <a:pt x="27" y="19"/>
                    </a:lnTo>
                    <a:lnTo>
                      <a:pt x="34" y="15"/>
                    </a:lnTo>
                    <a:lnTo>
                      <a:pt x="42" y="12"/>
                    </a:lnTo>
                    <a:lnTo>
                      <a:pt x="50" y="11"/>
                    </a:lnTo>
                    <a:lnTo>
                      <a:pt x="58" y="12"/>
                    </a:lnTo>
                    <a:lnTo>
                      <a:pt x="66" y="15"/>
                    </a:lnTo>
                    <a:lnTo>
                      <a:pt x="73" y="19"/>
                    </a:lnTo>
                    <a:lnTo>
                      <a:pt x="79" y="25"/>
                    </a:lnTo>
                    <a:lnTo>
                      <a:pt x="84" y="32"/>
                    </a:lnTo>
                    <a:lnTo>
                      <a:pt x="87" y="41"/>
                    </a:lnTo>
                    <a:lnTo>
                      <a:pt x="90" y="50"/>
                    </a:lnTo>
                    <a:lnTo>
                      <a:pt x="91" y="60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" name="Freeform 208"/>
              <p:cNvSpPr>
                <a:spLocks noEditPoints="1"/>
              </p:cNvSpPr>
              <p:nvPr/>
            </p:nvSpPr>
            <p:spPr bwMode="auto">
              <a:xfrm>
                <a:off x="1152" y="2650"/>
                <a:ext cx="19" cy="18"/>
              </a:xfrm>
              <a:custGeom>
                <a:avLst/>
                <a:gdLst>
                  <a:gd name="T0" fmla="*/ 90 w 91"/>
                  <a:gd name="T1" fmla="*/ 43 h 108"/>
                  <a:gd name="T2" fmla="*/ 83 w 91"/>
                  <a:gd name="T3" fmla="*/ 24 h 108"/>
                  <a:gd name="T4" fmla="*/ 71 w 91"/>
                  <a:gd name="T5" fmla="*/ 9 h 108"/>
                  <a:gd name="T6" fmla="*/ 55 w 91"/>
                  <a:gd name="T7" fmla="*/ 1 h 108"/>
                  <a:gd name="T8" fmla="*/ 37 w 91"/>
                  <a:gd name="T9" fmla="*/ 1 h 108"/>
                  <a:gd name="T10" fmla="*/ 21 w 91"/>
                  <a:gd name="T11" fmla="*/ 9 h 108"/>
                  <a:gd name="T12" fmla="*/ 8 w 91"/>
                  <a:gd name="T13" fmla="*/ 24 h 108"/>
                  <a:gd name="T14" fmla="*/ 1 w 91"/>
                  <a:gd name="T15" fmla="*/ 43 h 108"/>
                  <a:gd name="T16" fmla="*/ 1 w 91"/>
                  <a:gd name="T17" fmla="*/ 65 h 108"/>
                  <a:gd name="T18" fmla="*/ 8 w 91"/>
                  <a:gd name="T19" fmla="*/ 84 h 108"/>
                  <a:gd name="T20" fmla="*/ 21 w 91"/>
                  <a:gd name="T21" fmla="*/ 98 h 108"/>
                  <a:gd name="T22" fmla="*/ 37 w 91"/>
                  <a:gd name="T23" fmla="*/ 107 h 108"/>
                  <a:gd name="T24" fmla="*/ 55 w 91"/>
                  <a:gd name="T25" fmla="*/ 107 h 108"/>
                  <a:gd name="T26" fmla="*/ 71 w 91"/>
                  <a:gd name="T27" fmla="*/ 98 h 108"/>
                  <a:gd name="T28" fmla="*/ 83 w 91"/>
                  <a:gd name="T29" fmla="*/ 84 h 108"/>
                  <a:gd name="T30" fmla="*/ 90 w 91"/>
                  <a:gd name="T31" fmla="*/ 65 h 108"/>
                  <a:gd name="T32" fmla="*/ 82 w 91"/>
                  <a:gd name="T33" fmla="*/ 54 h 108"/>
                  <a:gd name="T34" fmla="*/ 79 w 91"/>
                  <a:gd name="T35" fmla="*/ 71 h 108"/>
                  <a:gd name="T36" fmla="*/ 72 w 91"/>
                  <a:gd name="T37" fmla="*/ 84 h 108"/>
                  <a:gd name="T38" fmla="*/ 60 w 91"/>
                  <a:gd name="T39" fmla="*/ 93 h 108"/>
                  <a:gd name="T40" fmla="*/ 46 w 91"/>
                  <a:gd name="T41" fmla="*/ 97 h 108"/>
                  <a:gd name="T42" fmla="*/ 32 w 91"/>
                  <a:gd name="T43" fmla="*/ 93 h 108"/>
                  <a:gd name="T44" fmla="*/ 21 w 91"/>
                  <a:gd name="T45" fmla="*/ 84 h 108"/>
                  <a:gd name="T46" fmla="*/ 12 w 91"/>
                  <a:gd name="T47" fmla="*/ 71 h 108"/>
                  <a:gd name="T48" fmla="*/ 9 w 91"/>
                  <a:gd name="T49" fmla="*/ 54 h 108"/>
                  <a:gd name="T50" fmla="*/ 12 w 91"/>
                  <a:gd name="T51" fmla="*/ 37 h 108"/>
                  <a:gd name="T52" fmla="*/ 21 w 91"/>
                  <a:gd name="T53" fmla="*/ 24 h 108"/>
                  <a:gd name="T54" fmla="*/ 32 w 91"/>
                  <a:gd name="T55" fmla="*/ 14 h 108"/>
                  <a:gd name="T56" fmla="*/ 46 w 91"/>
                  <a:gd name="T57" fmla="*/ 11 h 108"/>
                  <a:gd name="T58" fmla="*/ 60 w 91"/>
                  <a:gd name="T59" fmla="*/ 14 h 108"/>
                  <a:gd name="T60" fmla="*/ 72 w 91"/>
                  <a:gd name="T61" fmla="*/ 24 h 108"/>
                  <a:gd name="T62" fmla="*/ 79 w 91"/>
                  <a:gd name="T63" fmla="*/ 37 h 108"/>
                  <a:gd name="T64" fmla="*/ 82 w 91"/>
                  <a:gd name="T6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108">
                    <a:moveTo>
                      <a:pt x="91" y="54"/>
                    </a:moveTo>
                    <a:lnTo>
                      <a:pt x="90" y="43"/>
                    </a:lnTo>
                    <a:lnTo>
                      <a:pt x="88" y="32"/>
                    </a:lnTo>
                    <a:lnTo>
                      <a:pt x="83" y="24"/>
                    </a:lnTo>
                    <a:lnTo>
                      <a:pt x="78" y="15"/>
                    </a:lnTo>
                    <a:lnTo>
                      <a:pt x="71" y="9"/>
                    </a:lnTo>
                    <a:lnTo>
                      <a:pt x="64" y="3"/>
                    </a:lnTo>
                    <a:lnTo>
                      <a:pt x="55" y="1"/>
                    </a:lnTo>
                    <a:lnTo>
                      <a:pt x="46" y="0"/>
                    </a:lnTo>
                    <a:lnTo>
                      <a:pt x="37" y="1"/>
                    </a:lnTo>
                    <a:lnTo>
                      <a:pt x="29" y="3"/>
                    </a:lnTo>
                    <a:lnTo>
                      <a:pt x="21" y="9"/>
                    </a:lnTo>
                    <a:lnTo>
                      <a:pt x="13" y="15"/>
                    </a:lnTo>
                    <a:lnTo>
                      <a:pt x="8" y="24"/>
                    </a:lnTo>
                    <a:lnTo>
                      <a:pt x="4" y="32"/>
                    </a:lnTo>
                    <a:lnTo>
                      <a:pt x="1" y="43"/>
                    </a:lnTo>
                    <a:lnTo>
                      <a:pt x="0" y="54"/>
                    </a:lnTo>
                    <a:lnTo>
                      <a:pt x="1" y="65"/>
                    </a:lnTo>
                    <a:lnTo>
                      <a:pt x="4" y="74"/>
                    </a:lnTo>
                    <a:lnTo>
                      <a:pt x="8" y="84"/>
                    </a:lnTo>
                    <a:lnTo>
                      <a:pt x="13" y="92"/>
                    </a:lnTo>
                    <a:lnTo>
                      <a:pt x="21" y="98"/>
                    </a:lnTo>
                    <a:lnTo>
                      <a:pt x="29" y="103"/>
                    </a:lnTo>
                    <a:lnTo>
                      <a:pt x="37" y="107"/>
                    </a:lnTo>
                    <a:lnTo>
                      <a:pt x="46" y="108"/>
                    </a:lnTo>
                    <a:lnTo>
                      <a:pt x="55" y="107"/>
                    </a:lnTo>
                    <a:lnTo>
                      <a:pt x="64" y="103"/>
                    </a:lnTo>
                    <a:lnTo>
                      <a:pt x="71" y="98"/>
                    </a:lnTo>
                    <a:lnTo>
                      <a:pt x="78" y="92"/>
                    </a:lnTo>
                    <a:lnTo>
                      <a:pt x="83" y="84"/>
                    </a:lnTo>
                    <a:lnTo>
                      <a:pt x="88" y="74"/>
                    </a:lnTo>
                    <a:lnTo>
                      <a:pt x="90" y="65"/>
                    </a:lnTo>
                    <a:lnTo>
                      <a:pt x="91" y="54"/>
                    </a:lnTo>
                    <a:close/>
                    <a:moveTo>
                      <a:pt x="82" y="54"/>
                    </a:moveTo>
                    <a:lnTo>
                      <a:pt x="81" y="62"/>
                    </a:lnTo>
                    <a:lnTo>
                      <a:pt x="79" y="71"/>
                    </a:lnTo>
                    <a:lnTo>
                      <a:pt x="76" y="78"/>
                    </a:lnTo>
                    <a:lnTo>
                      <a:pt x="72" y="84"/>
                    </a:lnTo>
                    <a:lnTo>
                      <a:pt x="66" y="90"/>
                    </a:lnTo>
                    <a:lnTo>
                      <a:pt x="60" y="93"/>
                    </a:lnTo>
                    <a:lnTo>
                      <a:pt x="53" y="96"/>
                    </a:lnTo>
                    <a:lnTo>
                      <a:pt x="46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6" y="90"/>
                    </a:lnTo>
                    <a:lnTo>
                      <a:pt x="21" y="84"/>
                    </a:lnTo>
                    <a:lnTo>
                      <a:pt x="15" y="78"/>
                    </a:lnTo>
                    <a:lnTo>
                      <a:pt x="12" y="71"/>
                    </a:lnTo>
                    <a:lnTo>
                      <a:pt x="10" y="62"/>
                    </a:lnTo>
                    <a:lnTo>
                      <a:pt x="9" y="54"/>
                    </a:lnTo>
                    <a:lnTo>
                      <a:pt x="10" y="45"/>
                    </a:lnTo>
                    <a:lnTo>
                      <a:pt x="12" y="37"/>
                    </a:lnTo>
                    <a:lnTo>
                      <a:pt x="15" y="30"/>
                    </a:lnTo>
                    <a:lnTo>
                      <a:pt x="21" y="24"/>
                    </a:lnTo>
                    <a:lnTo>
                      <a:pt x="26" y="18"/>
                    </a:lnTo>
                    <a:lnTo>
                      <a:pt x="32" y="14"/>
                    </a:lnTo>
                    <a:lnTo>
                      <a:pt x="39" y="12"/>
                    </a:lnTo>
                    <a:lnTo>
                      <a:pt x="46" y="11"/>
                    </a:lnTo>
                    <a:lnTo>
                      <a:pt x="53" y="12"/>
                    </a:lnTo>
                    <a:lnTo>
                      <a:pt x="60" y="14"/>
                    </a:lnTo>
                    <a:lnTo>
                      <a:pt x="66" y="18"/>
                    </a:lnTo>
                    <a:lnTo>
                      <a:pt x="72" y="24"/>
                    </a:lnTo>
                    <a:lnTo>
                      <a:pt x="76" y="30"/>
                    </a:lnTo>
                    <a:lnTo>
                      <a:pt x="79" y="37"/>
                    </a:lnTo>
                    <a:lnTo>
                      <a:pt x="81" y="45"/>
                    </a:lnTo>
                    <a:lnTo>
                      <a:pt x="82" y="54"/>
                    </a:lnTo>
                    <a:close/>
                  </a:path>
                </a:pathLst>
              </a:custGeom>
              <a:solidFill>
                <a:srgbClr val="FAE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" name="Freeform 209"/>
              <p:cNvSpPr>
                <a:spLocks noEditPoints="1"/>
              </p:cNvSpPr>
              <p:nvPr/>
            </p:nvSpPr>
            <p:spPr bwMode="auto">
              <a:xfrm>
                <a:off x="1153" y="2651"/>
                <a:ext cx="17" cy="16"/>
              </a:xfrm>
              <a:custGeom>
                <a:avLst/>
                <a:gdLst>
                  <a:gd name="T0" fmla="*/ 81 w 82"/>
                  <a:gd name="T1" fmla="*/ 39 h 97"/>
                  <a:gd name="T2" fmla="*/ 75 w 82"/>
                  <a:gd name="T3" fmla="*/ 21 h 97"/>
                  <a:gd name="T4" fmla="*/ 64 w 82"/>
                  <a:gd name="T5" fmla="*/ 8 h 97"/>
                  <a:gd name="T6" fmla="*/ 49 w 82"/>
                  <a:gd name="T7" fmla="*/ 1 h 97"/>
                  <a:gd name="T8" fmla="*/ 33 w 82"/>
                  <a:gd name="T9" fmla="*/ 1 h 97"/>
                  <a:gd name="T10" fmla="*/ 18 w 82"/>
                  <a:gd name="T11" fmla="*/ 8 h 97"/>
                  <a:gd name="T12" fmla="*/ 7 w 82"/>
                  <a:gd name="T13" fmla="*/ 21 h 97"/>
                  <a:gd name="T14" fmla="*/ 0 w 82"/>
                  <a:gd name="T15" fmla="*/ 39 h 97"/>
                  <a:gd name="T16" fmla="*/ 0 w 82"/>
                  <a:gd name="T17" fmla="*/ 58 h 97"/>
                  <a:gd name="T18" fmla="*/ 7 w 82"/>
                  <a:gd name="T19" fmla="*/ 76 h 97"/>
                  <a:gd name="T20" fmla="*/ 18 w 82"/>
                  <a:gd name="T21" fmla="*/ 90 h 97"/>
                  <a:gd name="T22" fmla="*/ 33 w 82"/>
                  <a:gd name="T23" fmla="*/ 97 h 97"/>
                  <a:gd name="T24" fmla="*/ 49 w 82"/>
                  <a:gd name="T25" fmla="*/ 97 h 97"/>
                  <a:gd name="T26" fmla="*/ 64 w 82"/>
                  <a:gd name="T27" fmla="*/ 90 h 97"/>
                  <a:gd name="T28" fmla="*/ 75 w 82"/>
                  <a:gd name="T29" fmla="*/ 76 h 97"/>
                  <a:gd name="T30" fmla="*/ 81 w 82"/>
                  <a:gd name="T31" fmla="*/ 58 h 97"/>
                  <a:gd name="T32" fmla="*/ 73 w 82"/>
                  <a:gd name="T33" fmla="*/ 49 h 97"/>
                  <a:gd name="T34" fmla="*/ 70 w 82"/>
                  <a:gd name="T35" fmla="*/ 63 h 97"/>
                  <a:gd name="T36" fmla="*/ 63 w 82"/>
                  <a:gd name="T37" fmla="*/ 75 h 97"/>
                  <a:gd name="T38" fmla="*/ 53 w 82"/>
                  <a:gd name="T39" fmla="*/ 84 h 97"/>
                  <a:gd name="T40" fmla="*/ 41 w 82"/>
                  <a:gd name="T41" fmla="*/ 86 h 97"/>
                  <a:gd name="T42" fmla="*/ 29 w 82"/>
                  <a:gd name="T43" fmla="*/ 84 h 97"/>
                  <a:gd name="T44" fmla="*/ 19 w 82"/>
                  <a:gd name="T45" fmla="*/ 75 h 97"/>
                  <a:gd name="T46" fmla="*/ 11 w 82"/>
                  <a:gd name="T47" fmla="*/ 63 h 97"/>
                  <a:gd name="T48" fmla="*/ 9 w 82"/>
                  <a:gd name="T49" fmla="*/ 49 h 97"/>
                  <a:gd name="T50" fmla="*/ 11 w 82"/>
                  <a:gd name="T51" fmla="*/ 34 h 97"/>
                  <a:gd name="T52" fmla="*/ 19 w 82"/>
                  <a:gd name="T53" fmla="*/ 22 h 97"/>
                  <a:gd name="T54" fmla="*/ 29 w 82"/>
                  <a:gd name="T55" fmla="*/ 14 h 97"/>
                  <a:gd name="T56" fmla="*/ 41 w 82"/>
                  <a:gd name="T57" fmla="*/ 10 h 97"/>
                  <a:gd name="T58" fmla="*/ 53 w 82"/>
                  <a:gd name="T59" fmla="*/ 14 h 97"/>
                  <a:gd name="T60" fmla="*/ 63 w 82"/>
                  <a:gd name="T61" fmla="*/ 22 h 97"/>
                  <a:gd name="T62" fmla="*/ 70 w 82"/>
                  <a:gd name="T63" fmla="*/ 34 h 97"/>
                  <a:gd name="T64" fmla="*/ 73 w 82"/>
                  <a:gd name="T65" fmla="*/ 4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" h="97">
                    <a:moveTo>
                      <a:pt x="82" y="49"/>
                    </a:moveTo>
                    <a:lnTo>
                      <a:pt x="81" y="39"/>
                    </a:lnTo>
                    <a:lnTo>
                      <a:pt x="78" y="30"/>
                    </a:lnTo>
                    <a:lnTo>
                      <a:pt x="75" y="21"/>
                    </a:lnTo>
                    <a:lnTo>
                      <a:pt x="70" y="14"/>
                    </a:lnTo>
                    <a:lnTo>
                      <a:pt x="64" y="8"/>
                    </a:lnTo>
                    <a:lnTo>
                      <a:pt x="57" y="4"/>
                    </a:lnTo>
                    <a:lnTo>
                      <a:pt x="49" y="1"/>
                    </a:lnTo>
                    <a:lnTo>
                      <a:pt x="41" y="0"/>
                    </a:lnTo>
                    <a:lnTo>
                      <a:pt x="33" y="1"/>
                    </a:lnTo>
                    <a:lnTo>
                      <a:pt x="25" y="4"/>
                    </a:lnTo>
                    <a:lnTo>
                      <a:pt x="18" y="8"/>
                    </a:lnTo>
                    <a:lnTo>
                      <a:pt x="11" y="14"/>
                    </a:lnTo>
                    <a:lnTo>
                      <a:pt x="7" y="21"/>
                    </a:lnTo>
                    <a:lnTo>
                      <a:pt x="3" y="30"/>
                    </a:lnTo>
                    <a:lnTo>
                      <a:pt x="0" y="39"/>
                    </a:lnTo>
                    <a:lnTo>
                      <a:pt x="0" y="49"/>
                    </a:lnTo>
                    <a:lnTo>
                      <a:pt x="0" y="58"/>
                    </a:lnTo>
                    <a:lnTo>
                      <a:pt x="3" y="68"/>
                    </a:lnTo>
                    <a:lnTo>
                      <a:pt x="7" y="76"/>
                    </a:lnTo>
                    <a:lnTo>
                      <a:pt x="11" y="84"/>
                    </a:lnTo>
                    <a:lnTo>
                      <a:pt x="18" y="90"/>
                    </a:lnTo>
                    <a:lnTo>
                      <a:pt x="25" y="93"/>
                    </a:lnTo>
                    <a:lnTo>
                      <a:pt x="33" y="97"/>
                    </a:lnTo>
                    <a:lnTo>
                      <a:pt x="41" y="97"/>
                    </a:lnTo>
                    <a:lnTo>
                      <a:pt x="49" y="97"/>
                    </a:lnTo>
                    <a:lnTo>
                      <a:pt x="57" y="93"/>
                    </a:lnTo>
                    <a:lnTo>
                      <a:pt x="64" y="90"/>
                    </a:lnTo>
                    <a:lnTo>
                      <a:pt x="70" y="84"/>
                    </a:lnTo>
                    <a:lnTo>
                      <a:pt x="75" y="76"/>
                    </a:lnTo>
                    <a:lnTo>
                      <a:pt x="78" y="68"/>
                    </a:lnTo>
                    <a:lnTo>
                      <a:pt x="81" y="58"/>
                    </a:lnTo>
                    <a:lnTo>
                      <a:pt x="82" y="49"/>
                    </a:lnTo>
                    <a:close/>
                    <a:moveTo>
                      <a:pt x="73" y="49"/>
                    </a:moveTo>
                    <a:lnTo>
                      <a:pt x="72" y="56"/>
                    </a:lnTo>
                    <a:lnTo>
                      <a:pt x="70" y="63"/>
                    </a:lnTo>
                    <a:lnTo>
                      <a:pt x="67" y="70"/>
                    </a:lnTo>
                    <a:lnTo>
                      <a:pt x="63" y="75"/>
                    </a:lnTo>
                    <a:lnTo>
                      <a:pt x="59" y="80"/>
                    </a:lnTo>
                    <a:lnTo>
                      <a:pt x="53" y="84"/>
                    </a:lnTo>
                    <a:lnTo>
                      <a:pt x="47" y="86"/>
                    </a:lnTo>
                    <a:lnTo>
                      <a:pt x="41" y="86"/>
                    </a:lnTo>
                    <a:lnTo>
                      <a:pt x="35" y="86"/>
                    </a:lnTo>
                    <a:lnTo>
                      <a:pt x="29" y="84"/>
                    </a:lnTo>
                    <a:lnTo>
                      <a:pt x="24" y="80"/>
                    </a:lnTo>
                    <a:lnTo>
                      <a:pt x="19" y="75"/>
                    </a:lnTo>
                    <a:lnTo>
                      <a:pt x="15" y="70"/>
                    </a:lnTo>
                    <a:lnTo>
                      <a:pt x="11" y="63"/>
                    </a:lnTo>
                    <a:lnTo>
                      <a:pt x="9" y="56"/>
                    </a:lnTo>
                    <a:lnTo>
                      <a:pt x="9" y="49"/>
                    </a:lnTo>
                    <a:lnTo>
                      <a:pt x="9" y="42"/>
                    </a:lnTo>
                    <a:lnTo>
                      <a:pt x="11" y="34"/>
                    </a:lnTo>
                    <a:lnTo>
                      <a:pt x="15" y="27"/>
                    </a:lnTo>
                    <a:lnTo>
                      <a:pt x="19" y="22"/>
                    </a:lnTo>
                    <a:lnTo>
                      <a:pt x="24" y="18"/>
                    </a:lnTo>
                    <a:lnTo>
                      <a:pt x="29" y="14"/>
                    </a:lnTo>
                    <a:lnTo>
                      <a:pt x="35" y="12"/>
                    </a:lnTo>
                    <a:lnTo>
                      <a:pt x="41" y="10"/>
                    </a:lnTo>
                    <a:lnTo>
                      <a:pt x="47" y="12"/>
                    </a:lnTo>
                    <a:lnTo>
                      <a:pt x="53" y="14"/>
                    </a:lnTo>
                    <a:lnTo>
                      <a:pt x="59" y="18"/>
                    </a:lnTo>
                    <a:lnTo>
                      <a:pt x="63" y="22"/>
                    </a:lnTo>
                    <a:lnTo>
                      <a:pt x="67" y="27"/>
                    </a:lnTo>
                    <a:lnTo>
                      <a:pt x="70" y="34"/>
                    </a:lnTo>
                    <a:lnTo>
                      <a:pt x="72" y="42"/>
                    </a:lnTo>
                    <a:lnTo>
                      <a:pt x="73" y="49"/>
                    </a:lnTo>
                    <a:close/>
                  </a:path>
                </a:pathLst>
              </a:custGeom>
              <a:solidFill>
                <a:srgbClr val="FBE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" name="Freeform 210"/>
              <p:cNvSpPr>
                <a:spLocks noEditPoints="1"/>
              </p:cNvSpPr>
              <p:nvPr/>
            </p:nvSpPr>
            <p:spPr bwMode="auto">
              <a:xfrm>
                <a:off x="1154" y="2652"/>
                <a:ext cx="15" cy="14"/>
              </a:xfrm>
              <a:custGeom>
                <a:avLst/>
                <a:gdLst>
                  <a:gd name="T0" fmla="*/ 72 w 73"/>
                  <a:gd name="T1" fmla="*/ 34 h 86"/>
                  <a:gd name="T2" fmla="*/ 67 w 73"/>
                  <a:gd name="T3" fmla="*/ 19 h 86"/>
                  <a:gd name="T4" fmla="*/ 57 w 73"/>
                  <a:gd name="T5" fmla="*/ 7 h 86"/>
                  <a:gd name="T6" fmla="*/ 44 w 73"/>
                  <a:gd name="T7" fmla="*/ 1 h 86"/>
                  <a:gd name="T8" fmla="*/ 30 w 73"/>
                  <a:gd name="T9" fmla="*/ 1 h 86"/>
                  <a:gd name="T10" fmla="*/ 17 w 73"/>
                  <a:gd name="T11" fmla="*/ 7 h 86"/>
                  <a:gd name="T12" fmla="*/ 6 w 73"/>
                  <a:gd name="T13" fmla="*/ 19 h 86"/>
                  <a:gd name="T14" fmla="*/ 1 w 73"/>
                  <a:gd name="T15" fmla="*/ 34 h 86"/>
                  <a:gd name="T16" fmla="*/ 1 w 73"/>
                  <a:gd name="T17" fmla="*/ 51 h 86"/>
                  <a:gd name="T18" fmla="*/ 6 w 73"/>
                  <a:gd name="T19" fmla="*/ 67 h 86"/>
                  <a:gd name="T20" fmla="*/ 17 w 73"/>
                  <a:gd name="T21" fmla="*/ 79 h 86"/>
                  <a:gd name="T22" fmla="*/ 30 w 73"/>
                  <a:gd name="T23" fmla="*/ 85 h 86"/>
                  <a:gd name="T24" fmla="*/ 44 w 73"/>
                  <a:gd name="T25" fmla="*/ 85 h 86"/>
                  <a:gd name="T26" fmla="*/ 57 w 73"/>
                  <a:gd name="T27" fmla="*/ 79 h 86"/>
                  <a:gd name="T28" fmla="*/ 67 w 73"/>
                  <a:gd name="T29" fmla="*/ 67 h 86"/>
                  <a:gd name="T30" fmla="*/ 72 w 73"/>
                  <a:gd name="T31" fmla="*/ 51 h 86"/>
                  <a:gd name="T32" fmla="*/ 64 w 73"/>
                  <a:gd name="T33" fmla="*/ 43 h 86"/>
                  <a:gd name="T34" fmla="*/ 62 w 73"/>
                  <a:gd name="T35" fmla="*/ 55 h 86"/>
                  <a:gd name="T36" fmla="*/ 56 w 73"/>
                  <a:gd name="T37" fmla="*/ 66 h 86"/>
                  <a:gd name="T38" fmla="*/ 48 w 73"/>
                  <a:gd name="T39" fmla="*/ 73 h 86"/>
                  <a:gd name="T40" fmla="*/ 37 w 73"/>
                  <a:gd name="T41" fmla="*/ 75 h 86"/>
                  <a:gd name="T42" fmla="*/ 27 w 73"/>
                  <a:gd name="T43" fmla="*/ 73 h 86"/>
                  <a:gd name="T44" fmla="*/ 18 w 73"/>
                  <a:gd name="T45" fmla="*/ 66 h 86"/>
                  <a:gd name="T46" fmla="*/ 12 w 73"/>
                  <a:gd name="T47" fmla="*/ 55 h 86"/>
                  <a:gd name="T48" fmla="*/ 10 w 73"/>
                  <a:gd name="T49" fmla="*/ 43 h 86"/>
                  <a:gd name="T50" fmla="*/ 12 w 73"/>
                  <a:gd name="T51" fmla="*/ 30 h 86"/>
                  <a:gd name="T52" fmla="*/ 18 w 73"/>
                  <a:gd name="T53" fmla="*/ 20 h 86"/>
                  <a:gd name="T54" fmla="*/ 27 w 73"/>
                  <a:gd name="T55" fmla="*/ 13 h 86"/>
                  <a:gd name="T56" fmla="*/ 37 w 73"/>
                  <a:gd name="T57" fmla="*/ 10 h 86"/>
                  <a:gd name="T58" fmla="*/ 48 w 73"/>
                  <a:gd name="T59" fmla="*/ 13 h 86"/>
                  <a:gd name="T60" fmla="*/ 56 w 73"/>
                  <a:gd name="T61" fmla="*/ 20 h 86"/>
                  <a:gd name="T62" fmla="*/ 62 w 73"/>
                  <a:gd name="T63" fmla="*/ 30 h 86"/>
                  <a:gd name="T64" fmla="*/ 64 w 73"/>
                  <a:gd name="T65" fmla="*/ 4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3" h="86">
                    <a:moveTo>
                      <a:pt x="73" y="43"/>
                    </a:moveTo>
                    <a:lnTo>
                      <a:pt x="72" y="34"/>
                    </a:lnTo>
                    <a:lnTo>
                      <a:pt x="70" y="26"/>
                    </a:lnTo>
                    <a:lnTo>
                      <a:pt x="67" y="19"/>
                    </a:lnTo>
                    <a:lnTo>
                      <a:pt x="63" y="13"/>
                    </a:lnTo>
                    <a:lnTo>
                      <a:pt x="57" y="7"/>
                    </a:lnTo>
                    <a:lnTo>
                      <a:pt x="51" y="3"/>
                    </a:lnTo>
                    <a:lnTo>
                      <a:pt x="44" y="1"/>
                    </a:lnTo>
                    <a:lnTo>
                      <a:pt x="37" y="0"/>
                    </a:lnTo>
                    <a:lnTo>
                      <a:pt x="30" y="1"/>
                    </a:lnTo>
                    <a:lnTo>
                      <a:pt x="23" y="3"/>
                    </a:lnTo>
                    <a:lnTo>
                      <a:pt x="17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1" y="34"/>
                    </a:lnTo>
                    <a:lnTo>
                      <a:pt x="0" y="43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6" y="67"/>
                    </a:lnTo>
                    <a:lnTo>
                      <a:pt x="12" y="73"/>
                    </a:lnTo>
                    <a:lnTo>
                      <a:pt x="17" y="79"/>
                    </a:lnTo>
                    <a:lnTo>
                      <a:pt x="23" y="82"/>
                    </a:lnTo>
                    <a:lnTo>
                      <a:pt x="30" y="85"/>
                    </a:lnTo>
                    <a:lnTo>
                      <a:pt x="37" y="86"/>
                    </a:lnTo>
                    <a:lnTo>
                      <a:pt x="44" y="85"/>
                    </a:lnTo>
                    <a:lnTo>
                      <a:pt x="51" y="82"/>
                    </a:lnTo>
                    <a:lnTo>
                      <a:pt x="57" y="79"/>
                    </a:lnTo>
                    <a:lnTo>
                      <a:pt x="63" y="73"/>
                    </a:lnTo>
                    <a:lnTo>
                      <a:pt x="67" y="67"/>
                    </a:lnTo>
                    <a:lnTo>
                      <a:pt x="70" y="60"/>
                    </a:lnTo>
                    <a:lnTo>
                      <a:pt x="72" y="51"/>
                    </a:lnTo>
                    <a:lnTo>
                      <a:pt x="73" y="43"/>
                    </a:lnTo>
                    <a:close/>
                    <a:moveTo>
                      <a:pt x="64" y="43"/>
                    </a:moveTo>
                    <a:lnTo>
                      <a:pt x="64" y="49"/>
                    </a:lnTo>
                    <a:lnTo>
                      <a:pt x="62" y="55"/>
                    </a:lnTo>
                    <a:lnTo>
                      <a:pt x="59" y="61"/>
                    </a:lnTo>
                    <a:lnTo>
                      <a:pt x="56" y="66"/>
                    </a:lnTo>
                    <a:lnTo>
                      <a:pt x="52" y="69"/>
                    </a:lnTo>
                    <a:lnTo>
                      <a:pt x="48" y="73"/>
                    </a:lnTo>
                    <a:lnTo>
                      <a:pt x="43" y="74"/>
                    </a:lnTo>
                    <a:lnTo>
                      <a:pt x="37" y="75"/>
                    </a:lnTo>
                    <a:lnTo>
                      <a:pt x="32" y="74"/>
                    </a:lnTo>
                    <a:lnTo>
                      <a:pt x="27" y="73"/>
                    </a:lnTo>
                    <a:lnTo>
                      <a:pt x="22" y="69"/>
                    </a:lnTo>
                    <a:lnTo>
                      <a:pt x="18" y="66"/>
                    </a:lnTo>
                    <a:lnTo>
                      <a:pt x="15" y="61"/>
                    </a:lnTo>
                    <a:lnTo>
                      <a:pt x="12" y="55"/>
                    </a:lnTo>
                    <a:lnTo>
                      <a:pt x="11" y="49"/>
                    </a:lnTo>
                    <a:lnTo>
                      <a:pt x="10" y="43"/>
                    </a:lnTo>
                    <a:lnTo>
                      <a:pt x="11" y="37"/>
                    </a:lnTo>
                    <a:lnTo>
                      <a:pt x="12" y="30"/>
                    </a:lnTo>
                    <a:lnTo>
                      <a:pt x="15" y="25"/>
                    </a:lnTo>
                    <a:lnTo>
                      <a:pt x="18" y="20"/>
                    </a:lnTo>
                    <a:lnTo>
                      <a:pt x="22" y="16"/>
                    </a:lnTo>
                    <a:lnTo>
                      <a:pt x="27" y="13"/>
                    </a:lnTo>
                    <a:lnTo>
                      <a:pt x="32" y="12"/>
                    </a:lnTo>
                    <a:lnTo>
                      <a:pt x="37" y="10"/>
                    </a:lnTo>
                    <a:lnTo>
                      <a:pt x="43" y="12"/>
                    </a:lnTo>
                    <a:lnTo>
                      <a:pt x="48" y="13"/>
                    </a:lnTo>
                    <a:lnTo>
                      <a:pt x="52" y="16"/>
                    </a:lnTo>
                    <a:lnTo>
                      <a:pt x="56" y="20"/>
                    </a:lnTo>
                    <a:lnTo>
                      <a:pt x="59" y="25"/>
                    </a:lnTo>
                    <a:lnTo>
                      <a:pt x="62" y="30"/>
                    </a:lnTo>
                    <a:lnTo>
                      <a:pt x="64" y="37"/>
                    </a:lnTo>
                    <a:lnTo>
                      <a:pt x="64" y="43"/>
                    </a:lnTo>
                    <a:close/>
                  </a:path>
                </a:pathLst>
              </a:custGeom>
              <a:solidFill>
                <a:srgbClr val="FBE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" name="Freeform 211"/>
              <p:cNvSpPr>
                <a:spLocks noEditPoints="1"/>
              </p:cNvSpPr>
              <p:nvPr/>
            </p:nvSpPr>
            <p:spPr bwMode="auto">
              <a:xfrm>
                <a:off x="1155" y="2653"/>
                <a:ext cx="13" cy="12"/>
              </a:xfrm>
              <a:custGeom>
                <a:avLst/>
                <a:gdLst>
                  <a:gd name="T0" fmla="*/ 63 w 64"/>
                  <a:gd name="T1" fmla="*/ 32 h 76"/>
                  <a:gd name="T2" fmla="*/ 58 w 64"/>
                  <a:gd name="T3" fmla="*/ 17 h 76"/>
                  <a:gd name="T4" fmla="*/ 50 w 64"/>
                  <a:gd name="T5" fmla="*/ 8 h 76"/>
                  <a:gd name="T6" fmla="*/ 38 w 64"/>
                  <a:gd name="T7" fmla="*/ 2 h 76"/>
                  <a:gd name="T8" fmla="*/ 26 w 64"/>
                  <a:gd name="T9" fmla="*/ 2 h 76"/>
                  <a:gd name="T10" fmla="*/ 15 w 64"/>
                  <a:gd name="T11" fmla="*/ 8 h 76"/>
                  <a:gd name="T12" fmla="*/ 6 w 64"/>
                  <a:gd name="T13" fmla="*/ 17 h 76"/>
                  <a:gd name="T14" fmla="*/ 0 w 64"/>
                  <a:gd name="T15" fmla="*/ 32 h 76"/>
                  <a:gd name="T16" fmla="*/ 0 w 64"/>
                  <a:gd name="T17" fmla="*/ 46 h 76"/>
                  <a:gd name="T18" fmla="*/ 6 w 64"/>
                  <a:gd name="T19" fmla="*/ 60 h 76"/>
                  <a:gd name="T20" fmla="*/ 15 w 64"/>
                  <a:gd name="T21" fmla="*/ 70 h 76"/>
                  <a:gd name="T22" fmla="*/ 26 w 64"/>
                  <a:gd name="T23" fmla="*/ 76 h 76"/>
                  <a:gd name="T24" fmla="*/ 38 w 64"/>
                  <a:gd name="T25" fmla="*/ 76 h 76"/>
                  <a:gd name="T26" fmla="*/ 50 w 64"/>
                  <a:gd name="T27" fmla="*/ 70 h 76"/>
                  <a:gd name="T28" fmla="*/ 58 w 64"/>
                  <a:gd name="T29" fmla="*/ 60 h 76"/>
                  <a:gd name="T30" fmla="*/ 63 w 64"/>
                  <a:gd name="T31" fmla="*/ 46 h 76"/>
                  <a:gd name="T32" fmla="*/ 55 w 64"/>
                  <a:gd name="T33" fmla="*/ 39 h 76"/>
                  <a:gd name="T34" fmla="*/ 53 w 64"/>
                  <a:gd name="T35" fmla="*/ 50 h 76"/>
                  <a:gd name="T36" fmla="*/ 48 w 64"/>
                  <a:gd name="T37" fmla="*/ 58 h 76"/>
                  <a:gd name="T38" fmla="*/ 41 w 64"/>
                  <a:gd name="T39" fmla="*/ 64 h 76"/>
                  <a:gd name="T40" fmla="*/ 32 w 64"/>
                  <a:gd name="T41" fmla="*/ 65 h 76"/>
                  <a:gd name="T42" fmla="*/ 23 w 64"/>
                  <a:gd name="T43" fmla="*/ 64 h 76"/>
                  <a:gd name="T44" fmla="*/ 16 w 64"/>
                  <a:gd name="T45" fmla="*/ 58 h 76"/>
                  <a:gd name="T46" fmla="*/ 11 w 64"/>
                  <a:gd name="T47" fmla="*/ 50 h 76"/>
                  <a:gd name="T48" fmla="*/ 10 w 64"/>
                  <a:gd name="T49" fmla="*/ 39 h 76"/>
                  <a:gd name="T50" fmla="*/ 11 w 64"/>
                  <a:gd name="T51" fmla="*/ 28 h 76"/>
                  <a:gd name="T52" fmla="*/ 16 w 64"/>
                  <a:gd name="T53" fmla="*/ 20 h 76"/>
                  <a:gd name="T54" fmla="*/ 23 w 64"/>
                  <a:gd name="T55" fmla="*/ 14 h 76"/>
                  <a:gd name="T56" fmla="*/ 32 w 64"/>
                  <a:gd name="T57" fmla="*/ 11 h 76"/>
                  <a:gd name="T58" fmla="*/ 41 w 64"/>
                  <a:gd name="T59" fmla="*/ 14 h 76"/>
                  <a:gd name="T60" fmla="*/ 48 w 64"/>
                  <a:gd name="T61" fmla="*/ 20 h 76"/>
                  <a:gd name="T62" fmla="*/ 53 w 64"/>
                  <a:gd name="T63" fmla="*/ 28 h 76"/>
                  <a:gd name="T64" fmla="*/ 55 w 64"/>
                  <a:gd name="T65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" h="76">
                    <a:moveTo>
                      <a:pt x="64" y="39"/>
                    </a:moveTo>
                    <a:lnTo>
                      <a:pt x="63" y="32"/>
                    </a:lnTo>
                    <a:lnTo>
                      <a:pt x="61" y="24"/>
                    </a:lnTo>
                    <a:lnTo>
                      <a:pt x="58" y="17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4" y="4"/>
                    </a:lnTo>
                    <a:lnTo>
                      <a:pt x="38" y="2"/>
                    </a:lnTo>
                    <a:lnTo>
                      <a:pt x="32" y="0"/>
                    </a:lnTo>
                    <a:lnTo>
                      <a:pt x="26" y="2"/>
                    </a:lnTo>
                    <a:lnTo>
                      <a:pt x="20" y="4"/>
                    </a:lnTo>
                    <a:lnTo>
                      <a:pt x="15" y="8"/>
                    </a:lnTo>
                    <a:lnTo>
                      <a:pt x="10" y="12"/>
                    </a:lnTo>
                    <a:lnTo>
                      <a:pt x="6" y="17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39"/>
                    </a:lnTo>
                    <a:lnTo>
                      <a:pt x="0" y="46"/>
                    </a:lnTo>
                    <a:lnTo>
                      <a:pt x="2" y="53"/>
                    </a:lnTo>
                    <a:lnTo>
                      <a:pt x="6" y="60"/>
                    </a:lnTo>
                    <a:lnTo>
                      <a:pt x="10" y="65"/>
                    </a:lnTo>
                    <a:lnTo>
                      <a:pt x="15" y="70"/>
                    </a:lnTo>
                    <a:lnTo>
                      <a:pt x="20" y="74"/>
                    </a:lnTo>
                    <a:lnTo>
                      <a:pt x="26" y="76"/>
                    </a:lnTo>
                    <a:lnTo>
                      <a:pt x="32" y="76"/>
                    </a:lnTo>
                    <a:lnTo>
                      <a:pt x="38" y="76"/>
                    </a:lnTo>
                    <a:lnTo>
                      <a:pt x="44" y="74"/>
                    </a:lnTo>
                    <a:lnTo>
                      <a:pt x="50" y="70"/>
                    </a:lnTo>
                    <a:lnTo>
                      <a:pt x="54" y="65"/>
                    </a:lnTo>
                    <a:lnTo>
                      <a:pt x="58" y="60"/>
                    </a:lnTo>
                    <a:lnTo>
                      <a:pt x="61" y="53"/>
                    </a:lnTo>
                    <a:lnTo>
                      <a:pt x="63" y="46"/>
                    </a:lnTo>
                    <a:lnTo>
                      <a:pt x="64" y="39"/>
                    </a:lnTo>
                    <a:close/>
                    <a:moveTo>
                      <a:pt x="55" y="39"/>
                    </a:moveTo>
                    <a:lnTo>
                      <a:pt x="54" y="45"/>
                    </a:lnTo>
                    <a:lnTo>
                      <a:pt x="53" y="50"/>
                    </a:lnTo>
                    <a:lnTo>
                      <a:pt x="51" y="54"/>
                    </a:lnTo>
                    <a:lnTo>
                      <a:pt x="48" y="58"/>
                    </a:lnTo>
                    <a:lnTo>
                      <a:pt x="45" y="62"/>
                    </a:lnTo>
                    <a:lnTo>
                      <a:pt x="41" y="64"/>
                    </a:lnTo>
                    <a:lnTo>
                      <a:pt x="37" y="65"/>
                    </a:lnTo>
                    <a:lnTo>
                      <a:pt x="32" y="65"/>
                    </a:lnTo>
                    <a:lnTo>
                      <a:pt x="28" y="65"/>
                    </a:lnTo>
                    <a:lnTo>
                      <a:pt x="23" y="64"/>
                    </a:lnTo>
                    <a:lnTo>
                      <a:pt x="20" y="62"/>
                    </a:lnTo>
                    <a:lnTo>
                      <a:pt x="16" y="58"/>
                    </a:lnTo>
                    <a:lnTo>
                      <a:pt x="13" y="54"/>
                    </a:lnTo>
                    <a:lnTo>
                      <a:pt x="11" y="50"/>
                    </a:lnTo>
                    <a:lnTo>
                      <a:pt x="10" y="45"/>
                    </a:lnTo>
                    <a:lnTo>
                      <a:pt x="10" y="39"/>
                    </a:lnTo>
                    <a:lnTo>
                      <a:pt x="10" y="33"/>
                    </a:lnTo>
                    <a:lnTo>
                      <a:pt x="11" y="28"/>
                    </a:lnTo>
                    <a:lnTo>
                      <a:pt x="13" y="23"/>
                    </a:lnTo>
                    <a:lnTo>
                      <a:pt x="16" y="20"/>
                    </a:lnTo>
                    <a:lnTo>
                      <a:pt x="20" y="16"/>
                    </a:lnTo>
                    <a:lnTo>
                      <a:pt x="23" y="14"/>
                    </a:lnTo>
                    <a:lnTo>
                      <a:pt x="28" y="12"/>
                    </a:lnTo>
                    <a:lnTo>
                      <a:pt x="32" y="11"/>
                    </a:lnTo>
                    <a:lnTo>
                      <a:pt x="37" y="12"/>
                    </a:lnTo>
                    <a:lnTo>
                      <a:pt x="41" y="14"/>
                    </a:lnTo>
                    <a:lnTo>
                      <a:pt x="45" y="16"/>
                    </a:lnTo>
                    <a:lnTo>
                      <a:pt x="48" y="20"/>
                    </a:lnTo>
                    <a:lnTo>
                      <a:pt x="51" y="23"/>
                    </a:lnTo>
                    <a:lnTo>
                      <a:pt x="53" y="28"/>
                    </a:lnTo>
                    <a:lnTo>
                      <a:pt x="54" y="33"/>
                    </a:lnTo>
                    <a:lnTo>
                      <a:pt x="55" y="39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" name="Freeform 212"/>
              <p:cNvSpPr>
                <a:spLocks noEditPoints="1"/>
              </p:cNvSpPr>
              <p:nvPr/>
            </p:nvSpPr>
            <p:spPr bwMode="auto">
              <a:xfrm>
                <a:off x="1156" y="2654"/>
                <a:ext cx="11" cy="11"/>
              </a:xfrm>
              <a:custGeom>
                <a:avLst/>
                <a:gdLst>
                  <a:gd name="T0" fmla="*/ 54 w 54"/>
                  <a:gd name="T1" fmla="*/ 27 h 65"/>
                  <a:gd name="T2" fmla="*/ 49 w 54"/>
                  <a:gd name="T3" fmla="*/ 15 h 65"/>
                  <a:gd name="T4" fmla="*/ 42 w 54"/>
                  <a:gd name="T5" fmla="*/ 6 h 65"/>
                  <a:gd name="T6" fmla="*/ 33 w 54"/>
                  <a:gd name="T7" fmla="*/ 2 h 65"/>
                  <a:gd name="T8" fmla="*/ 22 w 54"/>
                  <a:gd name="T9" fmla="*/ 2 h 65"/>
                  <a:gd name="T10" fmla="*/ 12 w 54"/>
                  <a:gd name="T11" fmla="*/ 6 h 65"/>
                  <a:gd name="T12" fmla="*/ 5 w 54"/>
                  <a:gd name="T13" fmla="*/ 15 h 65"/>
                  <a:gd name="T14" fmla="*/ 1 w 54"/>
                  <a:gd name="T15" fmla="*/ 27 h 65"/>
                  <a:gd name="T16" fmla="*/ 1 w 54"/>
                  <a:gd name="T17" fmla="*/ 39 h 65"/>
                  <a:gd name="T18" fmla="*/ 5 w 54"/>
                  <a:gd name="T19" fmla="*/ 51 h 65"/>
                  <a:gd name="T20" fmla="*/ 12 w 54"/>
                  <a:gd name="T21" fmla="*/ 59 h 65"/>
                  <a:gd name="T22" fmla="*/ 22 w 54"/>
                  <a:gd name="T23" fmla="*/ 64 h 65"/>
                  <a:gd name="T24" fmla="*/ 33 w 54"/>
                  <a:gd name="T25" fmla="*/ 64 h 65"/>
                  <a:gd name="T26" fmla="*/ 42 w 54"/>
                  <a:gd name="T27" fmla="*/ 59 h 65"/>
                  <a:gd name="T28" fmla="*/ 49 w 54"/>
                  <a:gd name="T29" fmla="*/ 51 h 65"/>
                  <a:gd name="T30" fmla="*/ 54 w 54"/>
                  <a:gd name="T31" fmla="*/ 39 h 65"/>
                  <a:gd name="T32" fmla="*/ 45 w 54"/>
                  <a:gd name="T33" fmla="*/ 33 h 65"/>
                  <a:gd name="T34" fmla="*/ 44 w 54"/>
                  <a:gd name="T35" fmla="*/ 41 h 65"/>
                  <a:gd name="T36" fmla="*/ 40 w 54"/>
                  <a:gd name="T37" fmla="*/ 48 h 65"/>
                  <a:gd name="T38" fmla="*/ 34 w 54"/>
                  <a:gd name="T39" fmla="*/ 53 h 65"/>
                  <a:gd name="T40" fmla="*/ 27 w 54"/>
                  <a:gd name="T41" fmla="*/ 54 h 65"/>
                  <a:gd name="T42" fmla="*/ 20 w 54"/>
                  <a:gd name="T43" fmla="*/ 53 h 65"/>
                  <a:gd name="T44" fmla="*/ 14 w 54"/>
                  <a:gd name="T45" fmla="*/ 48 h 65"/>
                  <a:gd name="T46" fmla="*/ 11 w 54"/>
                  <a:gd name="T47" fmla="*/ 41 h 65"/>
                  <a:gd name="T48" fmla="*/ 9 w 54"/>
                  <a:gd name="T49" fmla="*/ 33 h 65"/>
                  <a:gd name="T50" fmla="*/ 11 w 54"/>
                  <a:gd name="T51" fmla="*/ 24 h 65"/>
                  <a:gd name="T52" fmla="*/ 14 w 54"/>
                  <a:gd name="T53" fmla="*/ 17 h 65"/>
                  <a:gd name="T54" fmla="*/ 20 w 54"/>
                  <a:gd name="T55" fmla="*/ 12 h 65"/>
                  <a:gd name="T56" fmla="*/ 27 w 54"/>
                  <a:gd name="T57" fmla="*/ 11 h 65"/>
                  <a:gd name="T58" fmla="*/ 34 w 54"/>
                  <a:gd name="T59" fmla="*/ 12 h 65"/>
                  <a:gd name="T60" fmla="*/ 40 w 54"/>
                  <a:gd name="T61" fmla="*/ 17 h 65"/>
                  <a:gd name="T62" fmla="*/ 44 w 54"/>
                  <a:gd name="T63" fmla="*/ 24 h 65"/>
                  <a:gd name="T64" fmla="*/ 45 w 54"/>
                  <a:gd name="T65" fmla="*/ 3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" h="65">
                    <a:moveTo>
                      <a:pt x="54" y="33"/>
                    </a:moveTo>
                    <a:lnTo>
                      <a:pt x="54" y="27"/>
                    </a:lnTo>
                    <a:lnTo>
                      <a:pt x="52" y="20"/>
                    </a:lnTo>
                    <a:lnTo>
                      <a:pt x="49" y="15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38" y="3"/>
                    </a:lnTo>
                    <a:lnTo>
                      <a:pt x="33" y="2"/>
                    </a:lnTo>
                    <a:lnTo>
                      <a:pt x="27" y="0"/>
                    </a:lnTo>
                    <a:lnTo>
                      <a:pt x="22" y="2"/>
                    </a:lnTo>
                    <a:lnTo>
                      <a:pt x="17" y="3"/>
                    </a:lnTo>
                    <a:lnTo>
                      <a:pt x="12" y="6"/>
                    </a:lnTo>
                    <a:lnTo>
                      <a:pt x="8" y="10"/>
                    </a:lnTo>
                    <a:lnTo>
                      <a:pt x="5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0" y="33"/>
                    </a:lnTo>
                    <a:lnTo>
                      <a:pt x="1" y="39"/>
                    </a:lnTo>
                    <a:lnTo>
                      <a:pt x="2" y="45"/>
                    </a:lnTo>
                    <a:lnTo>
                      <a:pt x="5" y="51"/>
                    </a:lnTo>
                    <a:lnTo>
                      <a:pt x="8" y="56"/>
                    </a:lnTo>
                    <a:lnTo>
                      <a:pt x="12" y="59"/>
                    </a:lnTo>
                    <a:lnTo>
                      <a:pt x="17" y="63"/>
                    </a:lnTo>
                    <a:lnTo>
                      <a:pt x="22" y="64"/>
                    </a:lnTo>
                    <a:lnTo>
                      <a:pt x="27" y="65"/>
                    </a:lnTo>
                    <a:lnTo>
                      <a:pt x="33" y="64"/>
                    </a:lnTo>
                    <a:lnTo>
                      <a:pt x="38" y="63"/>
                    </a:lnTo>
                    <a:lnTo>
                      <a:pt x="42" y="59"/>
                    </a:lnTo>
                    <a:lnTo>
                      <a:pt x="46" y="56"/>
                    </a:lnTo>
                    <a:lnTo>
                      <a:pt x="49" y="51"/>
                    </a:lnTo>
                    <a:lnTo>
                      <a:pt x="52" y="45"/>
                    </a:lnTo>
                    <a:lnTo>
                      <a:pt x="54" y="39"/>
                    </a:lnTo>
                    <a:lnTo>
                      <a:pt x="54" y="33"/>
                    </a:lnTo>
                    <a:close/>
                    <a:moveTo>
                      <a:pt x="45" y="33"/>
                    </a:moveTo>
                    <a:lnTo>
                      <a:pt x="45" y="38"/>
                    </a:lnTo>
                    <a:lnTo>
                      <a:pt x="44" y="41"/>
                    </a:lnTo>
                    <a:lnTo>
                      <a:pt x="42" y="45"/>
                    </a:lnTo>
                    <a:lnTo>
                      <a:pt x="40" y="48"/>
                    </a:lnTo>
                    <a:lnTo>
                      <a:pt x="37" y="51"/>
                    </a:lnTo>
                    <a:lnTo>
                      <a:pt x="34" y="53"/>
                    </a:lnTo>
                    <a:lnTo>
                      <a:pt x="31" y="54"/>
                    </a:lnTo>
                    <a:lnTo>
                      <a:pt x="27" y="54"/>
                    </a:lnTo>
                    <a:lnTo>
                      <a:pt x="23" y="54"/>
                    </a:lnTo>
                    <a:lnTo>
                      <a:pt x="20" y="53"/>
                    </a:lnTo>
                    <a:lnTo>
                      <a:pt x="17" y="51"/>
                    </a:lnTo>
                    <a:lnTo>
                      <a:pt x="14" y="48"/>
                    </a:lnTo>
                    <a:lnTo>
                      <a:pt x="12" y="45"/>
                    </a:lnTo>
                    <a:lnTo>
                      <a:pt x="11" y="41"/>
                    </a:lnTo>
                    <a:lnTo>
                      <a:pt x="9" y="38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11" y="24"/>
                    </a:lnTo>
                    <a:lnTo>
                      <a:pt x="12" y="21"/>
                    </a:lnTo>
                    <a:lnTo>
                      <a:pt x="14" y="17"/>
                    </a:lnTo>
                    <a:lnTo>
                      <a:pt x="17" y="15"/>
                    </a:lnTo>
                    <a:lnTo>
                      <a:pt x="20" y="12"/>
                    </a:lnTo>
                    <a:lnTo>
                      <a:pt x="23" y="11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4" y="12"/>
                    </a:lnTo>
                    <a:lnTo>
                      <a:pt x="37" y="15"/>
                    </a:lnTo>
                    <a:lnTo>
                      <a:pt x="40" y="17"/>
                    </a:lnTo>
                    <a:lnTo>
                      <a:pt x="42" y="21"/>
                    </a:lnTo>
                    <a:lnTo>
                      <a:pt x="44" y="24"/>
                    </a:lnTo>
                    <a:lnTo>
                      <a:pt x="45" y="28"/>
                    </a:lnTo>
                    <a:lnTo>
                      <a:pt x="45" y="33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3" name="Freeform 213"/>
              <p:cNvSpPr>
                <a:spLocks noEditPoints="1"/>
              </p:cNvSpPr>
              <p:nvPr/>
            </p:nvSpPr>
            <p:spPr bwMode="auto">
              <a:xfrm>
                <a:off x="1157" y="2655"/>
                <a:ext cx="9" cy="9"/>
              </a:xfrm>
              <a:custGeom>
                <a:avLst/>
                <a:gdLst>
                  <a:gd name="T0" fmla="*/ 44 w 45"/>
                  <a:gd name="T1" fmla="*/ 22 h 54"/>
                  <a:gd name="T2" fmla="*/ 41 w 45"/>
                  <a:gd name="T3" fmla="*/ 12 h 54"/>
                  <a:gd name="T4" fmla="*/ 35 w 45"/>
                  <a:gd name="T5" fmla="*/ 5 h 54"/>
                  <a:gd name="T6" fmla="*/ 27 w 45"/>
                  <a:gd name="T7" fmla="*/ 1 h 54"/>
                  <a:gd name="T8" fmla="*/ 18 w 45"/>
                  <a:gd name="T9" fmla="*/ 1 h 54"/>
                  <a:gd name="T10" fmla="*/ 10 w 45"/>
                  <a:gd name="T11" fmla="*/ 5 h 54"/>
                  <a:gd name="T12" fmla="*/ 3 w 45"/>
                  <a:gd name="T13" fmla="*/ 12 h 54"/>
                  <a:gd name="T14" fmla="*/ 0 w 45"/>
                  <a:gd name="T15" fmla="*/ 22 h 54"/>
                  <a:gd name="T16" fmla="*/ 0 w 45"/>
                  <a:gd name="T17" fmla="*/ 34 h 54"/>
                  <a:gd name="T18" fmla="*/ 3 w 45"/>
                  <a:gd name="T19" fmla="*/ 43 h 54"/>
                  <a:gd name="T20" fmla="*/ 10 w 45"/>
                  <a:gd name="T21" fmla="*/ 51 h 54"/>
                  <a:gd name="T22" fmla="*/ 18 w 45"/>
                  <a:gd name="T23" fmla="*/ 54 h 54"/>
                  <a:gd name="T24" fmla="*/ 27 w 45"/>
                  <a:gd name="T25" fmla="*/ 54 h 54"/>
                  <a:gd name="T26" fmla="*/ 35 w 45"/>
                  <a:gd name="T27" fmla="*/ 51 h 54"/>
                  <a:gd name="T28" fmla="*/ 41 w 45"/>
                  <a:gd name="T29" fmla="*/ 43 h 54"/>
                  <a:gd name="T30" fmla="*/ 44 w 45"/>
                  <a:gd name="T31" fmla="*/ 34 h 54"/>
                  <a:gd name="T32" fmla="*/ 36 w 45"/>
                  <a:gd name="T33" fmla="*/ 28 h 54"/>
                  <a:gd name="T34" fmla="*/ 35 w 45"/>
                  <a:gd name="T35" fmla="*/ 34 h 54"/>
                  <a:gd name="T36" fmla="*/ 32 w 45"/>
                  <a:gd name="T37" fmla="*/ 40 h 54"/>
                  <a:gd name="T38" fmla="*/ 27 w 45"/>
                  <a:gd name="T39" fmla="*/ 42 h 54"/>
                  <a:gd name="T40" fmla="*/ 22 w 45"/>
                  <a:gd name="T41" fmla="*/ 43 h 54"/>
                  <a:gd name="T42" fmla="*/ 17 w 45"/>
                  <a:gd name="T43" fmla="*/ 42 h 54"/>
                  <a:gd name="T44" fmla="*/ 13 w 45"/>
                  <a:gd name="T45" fmla="*/ 40 h 54"/>
                  <a:gd name="T46" fmla="*/ 10 w 45"/>
                  <a:gd name="T47" fmla="*/ 34 h 54"/>
                  <a:gd name="T48" fmla="*/ 9 w 45"/>
                  <a:gd name="T49" fmla="*/ 28 h 54"/>
                  <a:gd name="T50" fmla="*/ 10 w 45"/>
                  <a:gd name="T51" fmla="*/ 22 h 54"/>
                  <a:gd name="T52" fmla="*/ 13 w 45"/>
                  <a:gd name="T53" fmla="*/ 16 h 54"/>
                  <a:gd name="T54" fmla="*/ 17 w 45"/>
                  <a:gd name="T55" fmla="*/ 13 h 54"/>
                  <a:gd name="T56" fmla="*/ 22 w 45"/>
                  <a:gd name="T57" fmla="*/ 11 h 54"/>
                  <a:gd name="T58" fmla="*/ 27 w 45"/>
                  <a:gd name="T59" fmla="*/ 13 h 54"/>
                  <a:gd name="T60" fmla="*/ 32 w 45"/>
                  <a:gd name="T61" fmla="*/ 16 h 54"/>
                  <a:gd name="T62" fmla="*/ 35 w 45"/>
                  <a:gd name="T63" fmla="*/ 22 h 54"/>
                  <a:gd name="T64" fmla="*/ 36 w 45"/>
                  <a:gd name="T65" fmla="*/ 2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5" h="54">
                    <a:moveTo>
                      <a:pt x="45" y="28"/>
                    </a:moveTo>
                    <a:lnTo>
                      <a:pt x="44" y="22"/>
                    </a:lnTo>
                    <a:lnTo>
                      <a:pt x="43" y="17"/>
                    </a:lnTo>
                    <a:lnTo>
                      <a:pt x="41" y="12"/>
                    </a:lnTo>
                    <a:lnTo>
                      <a:pt x="38" y="9"/>
                    </a:lnTo>
                    <a:lnTo>
                      <a:pt x="35" y="5"/>
                    </a:lnTo>
                    <a:lnTo>
                      <a:pt x="31" y="3"/>
                    </a:lnTo>
                    <a:lnTo>
                      <a:pt x="27" y="1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3" y="3"/>
                    </a:lnTo>
                    <a:lnTo>
                      <a:pt x="10" y="5"/>
                    </a:lnTo>
                    <a:lnTo>
                      <a:pt x="6" y="9"/>
                    </a:lnTo>
                    <a:lnTo>
                      <a:pt x="3" y="12"/>
                    </a:lnTo>
                    <a:lnTo>
                      <a:pt x="1" y="17"/>
                    </a:lnTo>
                    <a:lnTo>
                      <a:pt x="0" y="22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1" y="39"/>
                    </a:lnTo>
                    <a:lnTo>
                      <a:pt x="3" y="43"/>
                    </a:lnTo>
                    <a:lnTo>
                      <a:pt x="6" y="47"/>
                    </a:lnTo>
                    <a:lnTo>
                      <a:pt x="10" y="51"/>
                    </a:lnTo>
                    <a:lnTo>
                      <a:pt x="13" y="53"/>
                    </a:lnTo>
                    <a:lnTo>
                      <a:pt x="18" y="54"/>
                    </a:lnTo>
                    <a:lnTo>
                      <a:pt x="22" y="54"/>
                    </a:lnTo>
                    <a:lnTo>
                      <a:pt x="27" y="54"/>
                    </a:lnTo>
                    <a:lnTo>
                      <a:pt x="31" y="53"/>
                    </a:lnTo>
                    <a:lnTo>
                      <a:pt x="35" y="51"/>
                    </a:lnTo>
                    <a:lnTo>
                      <a:pt x="38" y="47"/>
                    </a:lnTo>
                    <a:lnTo>
                      <a:pt x="41" y="43"/>
                    </a:lnTo>
                    <a:lnTo>
                      <a:pt x="43" y="39"/>
                    </a:lnTo>
                    <a:lnTo>
                      <a:pt x="44" y="34"/>
                    </a:lnTo>
                    <a:lnTo>
                      <a:pt x="45" y="28"/>
                    </a:lnTo>
                    <a:close/>
                    <a:moveTo>
                      <a:pt x="36" y="28"/>
                    </a:moveTo>
                    <a:lnTo>
                      <a:pt x="35" y="31"/>
                    </a:lnTo>
                    <a:lnTo>
                      <a:pt x="35" y="34"/>
                    </a:lnTo>
                    <a:lnTo>
                      <a:pt x="33" y="37"/>
                    </a:lnTo>
                    <a:lnTo>
                      <a:pt x="32" y="40"/>
                    </a:lnTo>
                    <a:lnTo>
                      <a:pt x="30" y="41"/>
                    </a:lnTo>
                    <a:lnTo>
                      <a:pt x="27" y="42"/>
                    </a:lnTo>
                    <a:lnTo>
                      <a:pt x="25" y="43"/>
                    </a:lnTo>
                    <a:lnTo>
                      <a:pt x="22" y="43"/>
                    </a:lnTo>
                    <a:lnTo>
                      <a:pt x="19" y="43"/>
                    </a:lnTo>
                    <a:lnTo>
                      <a:pt x="17" y="42"/>
                    </a:lnTo>
                    <a:lnTo>
                      <a:pt x="15" y="41"/>
                    </a:lnTo>
                    <a:lnTo>
                      <a:pt x="13" y="40"/>
                    </a:lnTo>
                    <a:lnTo>
                      <a:pt x="11" y="37"/>
                    </a:lnTo>
                    <a:lnTo>
                      <a:pt x="10" y="34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9" y="24"/>
                    </a:lnTo>
                    <a:lnTo>
                      <a:pt x="10" y="22"/>
                    </a:lnTo>
                    <a:lnTo>
                      <a:pt x="11" y="18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7" y="13"/>
                    </a:lnTo>
                    <a:lnTo>
                      <a:pt x="19" y="12"/>
                    </a:lnTo>
                    <a:lnTo>
                      <a:pt x="22" y="11"/>
                    </a:lnTo>
                    <a:lnTo>
                      <a:pt x="25" y="12"/>
                    </a:lnTo>
                    <a:lnTo>
                      <a:pt x="27" y="13"/>
                    </a:lnTo>
                    <a:lnTo>
                      <a:pt x="30" y="15"/>
                    </a:lnTo>
                    <a:lnTo>
                      <a:pt x="32" y="16"/>
                    </a:lnTo>
                    <a:lnTo>
                      <a:pt x="33" y="18"/>
                    </a:lnTo>
                    <a:lnTo>
                      <a:pt x="35" y="22"/>
                    </a:lnTo>
                    <a:lnTo>
                      <a:pt x="35" y="24"/>
                    </a:lnTo>
                    <a:lnTo>
                      <a:pt x="36" y="28"/>
                    </a:lnTo>
                    <a:close/>
                  </a:path>
                </a:pathLst>
              </a:custGeom>
              <a:solidFill>
                <a:srgbClr val="FCF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4" name="Freeform 214"/>
              <p:cNvSpPr>
                <a:spLocks noEditPoints="1"/>
              </p:cNvSpPr>
              <p:nvPr/>
            </p:nvSpPr>
            <p:spPr bwMode="auto">
              <a:xfrm>
                <a:off x="1158" y="2656"/>
                <a:ext cx="7" cy="7"/>
              </a:xfrm>
              <a:custGeom>
                <a:avLst/>
                <a:gdLst>
                  <a:gd name="T0" fmla="*/ 36 w 36"/>
                  <a:gd name="T1" fmla="*/ 17 h 43"/>
                  <a:gd name="T2" fmla="*/ 33 w 36"/>
                  <a:gd name="T3" fmla="*/ 10 h 43"/>
                  <a:gd name="T4" fmla="*/ 28 w 36"/>
                  <a:gd name="T5" fmla="*/ 4 h 43"/>
                  <a:gd name="T6" fmla="*/ 22 w 36"/>
                  <a:gd name="T7" fmla="*/ 0 h 43"/>
                  <a:gd name="T8" fmla="*/ 14 w 36"/>
                  <a:gd name="T9" fmla="*/ 0 h 43"/>
                  <a:gd name="T10" fmla="*/ 8 w 36"/>
                  <a:gd name="T11" fmla="*/ 4 h 43"/>
                  <a:gd name="T12" fmla="*/ 3 w 36"/>
                  <a:gd name="T13" fmla="*/ 10 h 43"/>
                  <a:gd name="T14" fmla="*/ 0 w 36"/>
                  <a:gd name="T15" fmla="*/ 17 h 43"/>
                  <a:gd name="T16" fmla="*/ 0 w 36"/>
                  <a:gd name="T17" fmla="*/ 27 h 43"/>
                  <a:gd name="T18" fmla="*/ 3 w 36"/>
                  <a:gd name="T19" fmla="*/ 34 h 43"/>
                  <a:gd name="T20" fmla="*/ 8 w 36"/>
                  <a:gd name="T21" fmla="*/ 40 h 43"/>
                  <a:gd name="T22" fmla="*/ 14 w 36"/>
                  <a:gd name="T23" fmla="*/ 43 h 43"/>
                  <a:gd name="T24" fmla="*/ 22 w 36"/>
                  <a:gd name="T25" fmla="*/ 43 h 43"/>
                  <a:gd name="T26" fmla="*/ 28 w 36"/>
                  <a:gd name="T27" fmla="*/ 40 h 43"/>
                  <a:gd name="T28" fmla="*/ 33 w 36"/>
                  <a:gd name="T29" fmla="*/ 34 h 43"/>
                  <a:gd name="T30" fmla="*/ 36 w 36"/>
                  <a:gd name="T31" fmla="*/ 27 h 43"/>
                  <a:gd name="T32" fmla="*/ 27 w 36"/>
                  <a:gd name="T33" fmla="*/ 22 h 43"/>
                  <a:gd name="T34" fmla="*/ 26 w 36"/>
                  <a:gd name="T35" fmla="*/ 25 h 43"/>
                  <a:gd name="T36" fmla="*/ 24 w 36"/>
                  <a:gd name="T37" fmla="*/ 29 h 43"/>
                  <a:gd name="T38" fmla="*/ 22 w 36"/>
                  <a:gd name="T39" fmla="*/ 31 h 43"/>
                  <a:gd name="T40" fmla="*/ 18 w 36"/>
                  <a:gd name="T41" fmla="*/ 33 h 43"/>
                  <a:gd name="T42" fmla="*/ 15 w 36"/>
                  <a:gd name="T43" fmla="*/ 31 h 43"/>
                  <a:gd name="T44" fmla="*/ 12 w 36"/>
                  <a:gd name="T45" fmla="*/ 29 h 43"/>
                  <a:gd name="T46" fmla="*/ 10 w 36"/>
                  <a:gd name="T47" fmla="*/ 25 h 43"/>
                  <a:gd name="T48" fmla="*/ 9 w 36"/>
                  <a:gd name="T49" fmla="*/ 22 h 43"/>
                  <a:gd name="T50" fmla="*/ 10 w 36"/>
                  <a:gd name="T51" fmla="*/ 17 h 43"/>
                  <a:gd name="T52" fmla="*/ 12 w 36"/>
                  <a:gd name="T53" fmla="*/ 15 h 43"/>
                  <a:gd name="T54" fmla="*/ 15 w 36"/>
                  <a:gd name="T55" fmla="*/ 12 h 43"/>
                  <a:gd name="T56" fmla="*/ 18 w 36"/>
                  <a:gd name="T57" fmla="*/ 11 h 43"/>
                  <a:gd name="T58" fmla="*/ 22 w 36"/>
                  <a:gd name="T59" fmla="*/ 12 h 43"/>
                  <a:gd name="T60" fmla="*/ 24 w 36"/>
                  <a:gd name="T61" fmla="*/ 15 h 43"/>
                  <a:gd name="T62" fmla="*/ 26 w 36"/>
                  <a:gd name="T63" fmla="*/ 17 h 43"/>
                  <a:gd name="T64" fmla="*/ 27 w 36"/>
                  <a:gd name="T65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43">
                    <a:moveTo>
                      <a:pt x="36" y="22"/>
                    </a:moveTo>
                    <a:lnTo>
                      <a:pt x="36" y="17"/>
                    </a:lnTo>
                    <a:lnTo>
                      <a:pt x="35" y="13"/>
                    </a:lnTo>
                    <a:lnTo>
                      <a:pt x="33" y="10"/>
                    </a:lnTo>
                    <a:lnTo>
                      <a:pt x="31" y="6"/>
                    </a:lnTo>
                    <a:lnTo>
                      <a:pt x="28" y="4"/>
                    </a:lnTo>
                    <a:lnTo>
                      <a:pt x="25" y="1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0"/>
                    </a:lnTo>
                    <a:lnTo>
                      <a:pt x="2" y="13"/>
                    </a:lnTo>
                    <a:lnTo>
                      <a:pt x="0" y="17"/>
                    </a:lnTo>
                    <a:lnTo>
                      <a:pt x="0" y="22"/>
                    </a:lnTo>
                    <a:lnTo>
                      <a:pt x="0" y="27"/>
                    </a:lnTo>
                    <a:lnTo>
                      <a:pt x="2" y="30"/>
                    </a:lnTo>
                    <a:lnTo>
                      <a:pt x="3" y="34"/>
                    </a:lnTo>
                    <a:lnTo>
                      <a:pt x="5" y="37"/>
                    </a:lnTo>
                    <a:lnTo>
                      <a:pt x="8" y="40"/>
                    </a:lnTo>
                    <a:lnTo>
                      <a:pt x="11" y="42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2" y="43"/>
                    </a:lnTo>
                    <a:lnTo>
                      <a:pt x="25" y="42"/>
                    </a:lnTo>
                    <a:lnTo>
                      <a:pt x="28" y="40"/>
                    </a:lnTo>
                    <a:lnTo>
                      <a:pt x="31" y="37"/>
                    </a:lnTo>
                    <a:lnTo>
                      <a:pt x="33" y="34"/>
                    </a:lnTo>
                    <a:lnTo>
                      <a:pt x="35" y="30"/>
                    </a:lnTo>
                    <a:lnTo>
                      <a:pt x="36" y="27"/>
                    </a:lnTo>
                    <a:lnTo>
                      <a:pt x="36" y="22"/>
                    </a:lnTo>
                    <a:close/>
                    <a:moveTo>
                      <a:pt x="27" y="22"/>
                    </a:moveTo>
                    <a:lnTo>
                      <a:pt x="27" y="24"/>
                    </a:lnTo>
                    <a:lnTo>
                      <a:pt x="26" y="25"/>
                    </a:lnTo>
                    <a:lnTo>
                      <a:pt x="26" y="28"/>
                    </a:lnTo>
                    <a:lnTo>
                      <a:pt x="24" y="29"/>
                    </a:lnTo>
                    <a:lnTo>
                      <a:pt x="23" y="30"/>
                    </a:lnTo>
                    <a:lnTo>
                      <a:pt x="22" y="31"/>
                    </a:lnTo>
                    <a:lnTo>
                      <a:pt x="20" y="33"/>
                    </a:lnTo>
                    <a:lnTo>
                      <a:pt x="18" y="33"/>
                    </a:lnTo>
                    <a:lnTo>
                      <a:pt x="16" y="33"/>
                    </a:lnTo>
                    <a:lnTo>
                      <a:pt x="15" y="31"/>
                    </a:lnTo>
                    <a:lnTo>
                      <a:pt x="13" y="30"/>
                    </a:lnTo>
                    <a:lnTo>
                      <a:pt x="12" y="29"/>
                    </a:lnTo>
                    <a:lnTo>
                      <a:pt x="11" y="28"/>
                    </a:lnTo>
                    <a:lnTo>
                      <a:pt x="10" y="25"/>
                    </a:lnTo>
                    <a:lnTo>
                      <a:pt x="9" y="24"/>
                    </a:lnTo>
                    <a:lnTo>
                      <a:pt x="9" y="22"/>
                    </a:lnTo>
                    <a:lnTo>
                      <a:pt x="9" y="19"/>
                    </a:lnTo>
                    <a:lnTo>
                      <a:pt x="10" y="17"/>
                    </a:lnTo>
                    <a:lnTo>
                      <a:pt x="11" y="16"/>
                    </a:lnTo>
                    <a:lnTo>
                      <a:pt x="12" y="15"/>
                    </a:lnTo>
                    <a:lnTo>
                      <a:pt x="13" y="13"/>
                    </a:lnTo>
                    <a:lnTo>
                      <a:pt x="15" y="12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2" y="12"/>
                    </a:lnTo>
                    <a:lnTo>
                      <a:pt x="23" y="13"/>
                    </a:lnTo>
                    <a:lnTo>
                      <a:pt x="24" y="15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7" y="19"/>
                    </a:lnTo>
                    <a:lnTo>
                      <a:pt x="27" y="22"/>
                    </a:lnTo>
                    <a:close/>
                  </a:path>
                </a:pathLst>
              </a:custGeom>
              <a:solidFill>
                <a:srgbClr val="FDF4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" name="Freeform 215"/>
              <p:cNvSpPr>
                <a:spLocks/>
              </p:cNvSpPr>
              <p:nvPr/>
            </p:nvSpPr>
            <p:spPr bwMode="auto">
              <a:xfrm>
                <a:off x="1159" y="2657"/>
                <a:ext cx="5" cy="5"/>
              </a:xfrm>
              <a:custGeom>
                <a:avLst/>
                <a:gdLst>
                  <a:gd name="T0" fmla="*/ 27 w 27"/>
                  <a:gd name="T1" fmla="*/ 17 h 32"/>
                  <a:gd name="T2" fmla="*/ 26 w 27"/>
                  <a:gd name="T3" fmla="*/ 13 h 32"/>
                  <a:gd name="T4" fmla="*/ 26 w 27"/>
                  <a:gd name="T5" fmla="*/ 11 h 32"/>
                  <a:gd name="T6" fmla="*/ 24 w 27"/>
                  <a:gd name="T7" fmla="*/ 7 h 32"/>
                  <a:gd name="T8" fmla="*/ 23 w 27"/>
                  <a:gd name="T9" fmla="*/ 5 h 32"/>
                  <a:gd name="T10" fmla="*/ 21 w 27"/>
                  <a:gd name="T11" fmla="*/ 4 h 32"/>
                  <a:gd name="T12" fmla="*/ 18 w 27"/>
                  <a:gd name="T13" fmla="*/ 2 h 32"/>
                  <a:gd name="T14" fmla="*/ 16 w 27"/>
                  <a:gd name="T15" fmla="*/ 1 h 32"/>
                  <a:gd name="T16" fmla="*/ 13 w 27"/>
                  <a:gd name="T17" fmla="*/ 0 h 32"/>
                  <a:gd name="T18" fmla="*/ 10 w 27"/>
                  <a:gd name="T19" fmla="*/ 1 h 32"/>
                  <a:gd name="T20" fmla="*/ 8 w 27"/>
                  <a:gd name="T21" fmla="*/ 2 h 32"/>
                  <a:gd name="T22" fmla="*/ 6 w 27"/>
                  <a:gd name="T23" fmla="*/ 4 h 32"/>
                  <a:gd name="T24" fmla="*/ 4 w 27"/>
                  <a:gd name="T25" fmla="*/ 5 h 32"/>
                  <a:gd name="T26" fmla="*/ 2 w 27"/>
                  <a:gd name="T27" fmla="*/ 7 h 32"/>
                  <a:gd name="T28" fmla="*/ 1 w 27"/>
                  <a:gd name="T29" fmla="*/ 11 h 32"/>
                  <a:gd name="T30" fmla="*/ 0 w 27"/>
                  <a:gd name="T31" fmla="*/ 13 h 32"/>
                  <a:gd name="T32" fmla="*/ 0 w 27"/>
                  <a:gd name="T33" fmla="*/ 17 h 32"/>
                  <a:gd name="T34" fmla="*/ 0 w 27"/>
                  <a:gd name="T35" fmla="*/ 20 h 32"/>
                  <a:gd name="T36" fmla="*/ 1 w 27"/>
                  <a:gd name="T37" fmla="*/ 23 h 32"/>
                  <a:gd name="T38" fmla="*/ 2 w 27"/>
                  <a:gd name="T39" fmla="*/ 26 h 32"/>
                  <a:gd name="T40" fmla="*/ 4 w 27"/>
                  <a:gd name="T41" fmla="*/ 29 h 32"/>
                  <a:gd name="T42" fmla="*/ 6 w 27"/>
                  <a:gd name="T43" fmla="*/ 30 h 32"/>
                  <a:gd name="T44" fmla="*/ 8 w 27"/>
                  <a:gd name="T45" fmla="*/ 31 h 32"/>
                  <a:gd name="T46" fmla="*/ 10 w 27"/>
                  <a:gd name="T47" fmla="*/ 32 h 32"/>
                  <a:gd name="T48" fmla="*/ 13 w 27"/>
                  <a:gd name="T49" fmla="*/ 32 h 32"/>
                  <a:gd name="T50" fmla="*/ 16 w 27"/>
                  <a:gd name="T51" fmla="*/ 32 h 32"/>
                  <a:gd name="T52" fmla="*/ 18 w 27"/>
                  <a:gd name="T53" fmla="*/ 31 h 32"/>
                  <a:gd name="T54" fmla="*/ 21 w 27"/>
                  <a:gd name="T55" fmla="*/ 30 h 32"/>
                  <a:gd name="T56" fmla="*/ 23 w 27"/>
                  <a:gd name="T57" fmla="*/ 29 h 32"/>
                  <a:gd name="T58" fmla="*/ 24 w 27"/>
                  <a:gd name="T59" fmla="*/ 26 h 32"/>
                  <a:gd name="T60" fmla="*/ 26 w 27"/>
                  <a:gd name="T61" fmla="*/ 23 h 32"/>
                  <a:gd name="T62" fmla="*/ 26 w 27"/>
                  <a:gd name="T63" fmla="*/ 20 h 32"/>
                  <a:gd name="T64" fmla="*/ 27 w 27"/>
                  <a:gd name="T65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" h="32">
                    <a:moveTo>
                      <a:pt x="27" y="17"/>
                    </a:moveTo>
                    <a:lnTo>
                      <a:pt x="26" y="13"/>
                    </a:lnTo>
                    <a:lnTo>
                      <a:pt x="26" y="11"/>
                    </a:lnTo>
                    <a:lnTo>
                      <a:pt x="24" y="7"/>
                    </a:lnTo>
                    <a:lnTo>
                      <a:pt x="23" y="5"/>
                    </a:lnTo>
                    <a:lnTo>
                      <a:pt x="21" y="4"/>
                    </a:lnTo>
                    <a:lnTo>
                      <a:pt x="18" y="2"/>
                    </a:lnTo>
                    <a:lnTo>
                      <a:pt x="16" y="1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0" y="20"/>
                    </a:lnTo>
                    <a:lnTo>
                      <a:pt x="1" y="23"/>
                    </a:lnTo>
                    <a:lnTo>
                      <a:pt x="2" y="26"/>
                    </a:lnTo>
                    <a:lnTo>
                      <a:pt x="4" y="29"/>
                    </a:lnTo>
                    <a:lnTo>
                      <a:pt x="6" y="30"/>
                    </a:lnTo>
                    <a:lnTo>
                      <a:pt x="8" y="31"/>
                    </a:lnTo>
                    <a:lnTo>
                      <a:pt x="10" y="32"/>
                    </a:lnTo>
                    <a:lnTo>
                      <a:pt x="13" y="32"/>
                    </a:lnTo>
                    <a:lnTo>
                      <a:pt x="16" y="32"/>
                    </a:lnTo>
                    <a:lnTo>
                      <a:pt x="18" y="31"/>
                    </a:lnTo>
                    <a:lnTo>
                      <a:pt x="21" y="30"/>
                    </a:lnTo>
                    <a:lnTo>
                      <a:pt x="23" y="29"/>
                    </a:lnTo>
                    <a:lnTo>
                      <a:pt x="24" y="26"/>
                    </a:lnTo>
                    <a:lnTo>
                      <a:pt x="26" y="23"/>
                    </a:lnTo>
                    <a:lnTo>
                      <a:pt x="26" y="20"/>
                    </a:lnTo>
                    <a:lnTo>
                      <a:pt x="27" y="17"/>
                    </a:lnTo>
                    <a:close/>
                  </a:path>
                </a:pathLst>
              </a:custGeom>
              <a:solidFill>
                <a:srgbClr val="FDF8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" name="Freeform 216"/>
              <p:cNvSpPr>
                <a:spLocks/>
              </p:cNvSpPr>
              <p:nvPr/>
            </p:nvSpPr>
            <p:spPr bwMode="auto">
              <a:xfrm>
                <a:off x="1160" y="2658"/>
                <a:ext cx="3" cy="3"/>
              </a:xfrm>
              <a:custGeom>
                <a:avLst/>
                <a:gdLst>
                  <a:gd name="T0" fmla="*/ 18 w 18"/>
                  <a:gd name="T1" fmla="*/ 11 h 22"/>
                  <a:gd name="T2" fmla="*/ 18 w 18"/>
                  <a:gd name="T3" fmla="*/ 8 h 22"/>
                  <a:gd name="T4" fmla="*/ 17 w 18"/>
                  <a:gd name="T5" fmla="*/ 6 h 22"/>
                  <a:gd name="T6" fmla="*/ 17 w 18"/>
                  <a:gd name="T7" fmla="*/ 5 h 22"/>
                  <a:gd name="T8" fmla="*/ 15 w 18"/>
                  <a:gd name="T9" fmla="*/ 4 h 22"/>
                  <a:gd name="T10" fmla="*/ 14 w 18"/>
                  <a:gd name="T11" fmla="*/ 2 h 22"/>
                  <a:gd name="T12" fmla="*/ 13 w 18"/>
                  <a:gd name="T13" fmla="*/ 1 h 22"/>
                  <a:gd name="T14" fmla="*/ 11 w 18"/>
                  <a:gd name="T15" fmla="*/ 0 h 22"/>
                  <a:gd name="T16" fmla="*/ 9 w 18"/>
                  <a:gd name="T17" fmla="*/ 0 h 22"/>
                  <a:gd name="T18" fmla="*/ 7 w 18"/>
                  <a:gd name="T19" fmla="*/ 0 h 22"/>
                  <a:gd name="T20" fmla="*/ 6 w 18"/>
                  <a:gd name="T21" fmla="*/ 1 h 22"/>
                  <a:gd name="T22" fmla="*/ 4 w 18"/>
                  <a:gd name="T23" fmla="*/ 2 h 22"/>
                  <a:gd name="T24" fmla="*/ 3 w 18"/>
                  <a:gd name="T25" fmla="*/ 4 h 22"/>
                  <a:gd name="T26" fmla="*/ 2 w 18"/>
                  <a:gd name="T27" fmla="*/ 5 h 22"/>
                  <a:gd name="T28" fmla="*/ 1 w 18"/>
                  <a:gd name="T29" fmla="*/ 6 h 22"/>
                  <a:gd name="T30" fmla="*/ 0 w 18"/>
                  <a:gd name="T31" fmla="*/ 8 h 22"/>
                  <a:gd name="T32" fmla="*/ 0 w 18"/>
                  <a:gd name="T33" fmla="*/ 11 h 22"/>
                  <a:gd name="T34" fmla="*/ 0 w 18"/>
                  <a:gd name="T35" fmla="*/ 13 h 22"/>
                  <a:gd name="T36" fmla="*/ 1 w 18"/>
                  <a:gd name="T37" fmla="*/ 14 h 22"/>
                  <a:gd name="T38" fmla="*/ 2 w 18"/>
                  <a:gd name="T39" fmla="*/ 17 h 22"/>
                  <a:gd name="T40" fmla="*/ 3 w 18"/>
                  <a:gd name="T41" fmla="*/ 18 h 22"/>
                  <a:gd name="T42" fmla="*/ 4 w 18"/>
                  <a:gd name="T43" fmla="*/ 19 h 22"/>
                  <a:gd name="T44" fmla="*/ 6 w 18"/>
                  <a:gd name="T45" fmla="*/ 20 h 22"/>
                  <a:gd name="T46" fmla="*/ 7 w 18"/>
                  <a:gd name="T47" fmla="*/ 22 h 22"/>
                  <a:gd name="T48" fmla="*/ 9 w 18"/>
                  <a:gd name="T49" fmla="*/ 22 h 22"/>
                  <a:gd name="T50" fmla="*/ 11 w 18"/>
                  <a:gd name="T51" fmla="*/ 22 h 22"/>
                  <a:gd name="T52" fmla="*/ 13 w 18"/>
                  <a:gd name="T53" fmla="*/ 20 h 22"/>
                  <a:gd name="T54" fmla="*/ 14 w 18"/>
                  <a:gd name="T55" fmla="*/ 19 h 22"/>
                  <a:gd name="T56" fmla="*/ 15 w 18"/>
                  <a:gd name="T57" fmla="*/ 18 h 22"/>
                  <a:gd name="T58" fmla="*/ 17 w 18"/>
                  <a:gd name="T59" fmla="*/ 17 h 22"/>
                  <a:gd name="T60" fmla="*/ 17 w 18"/>
                  <a:gd name="T61" fmla="*/ 14 h 22"/>
                  <a:gd name="T62" fmla="*/ 18 w 18"/>
                  <a:gd name="T63" fmla="*/ 13 h 22"/>
                  <a:gd name="T64" fmla="*/ 18 w 18"/>
                  <a:gd name="T6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22">
                    <a:moveTo>
                      <a:pt x="18" y="11"/>
                    </a:moveTo>
                    <a:lnTo>
                      <a:pt x="18" y="8"/>
                    </a:lnTo>
                    <a:lnTo>
                      <a:pt x="17" y="6"/>
                    </a:lnTo>
                    <a:lnTo>
                      <a:pt x="17" y="5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2" y="5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2" y="17"/>
                    </a:lnTo>
                    <a:lnTo>
                      <a:pt x="3" y="18"/>
                    </a:lnTo>
                    <a:lnTo>
                      <a:pt x="4" y="19"/>
                    </a:lnTo>
                    <a:lnTo>
                      <a:pt x="6" y="20"/>
                    </a:lnTo>
                    <a:lnTo>
                      <a:pt x="7" y="22"/>
                    </a:lnTo>
                    <a:lnTo>
                      <a:pt x="9" y="22"/>
                    </a:lnTo>
                    <a:lnTo>
                      <a:pt x="11" y="22"/>
                    </a:lnTo>
                    <a:lnTo>
                      <a:pt x="13" y="20"/>
                    </a:lnTo>
                    <a:lnTo>
                      <a:pt x="14" y="19"/>
                    </a:lnTo>
                    <a:lnTo>
                      <a:pt x="15" y="18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8" y="13"/>
                    </a:ln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DFA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" name="Freeform 217"/>
              <p:cNvSpPr>
                <a:spLocks/>
              </p:cNvSpPr>
              <p:nvPr/>
            </p:nvSpPr>
            <p:spPr bwMode="auto">
              <a:xfrm>
                <a:off x="1161" y="2658"/>
                <a:ext cx="2" cy="2"/>
              </a:xfrm>
              <a:custGeom>
                <a:avLst/>
                <a:gdLst>
                  <a:gd name="T0" fmla="*/ 9 w 9"/>
                  <a:gd name="T1" fmla="*/ 6 h 11"/>
                  <a:gd name="T2" fmla="*/ 9 w 9"/>
                  <a:gd name="T3" fmla="*/ 5 h 11"/>
                  <a:gd name="T4" fmla="*/ 8 w 9"/>
                  <a:gd name="T5" fmla="*/ 3 h 11"/>
                  <a:gd name="T6" fmla="*/ 8 w 9"/>
                  <a:gd name="T7" fmla="*/ 2 h 11"/>
                  <a:gd name="T8" fmla="*/ 7 w 9"/>
                  <a:gd name="T9" fmla="*/ 2 h 11"/>
                  <a:gd name="T10" fmla="*/ 7 w 9"/>
                  <a:gd name="T11" fmla="*/ 1 h 11"/>
                  <a:gd name="T12" fmla="*/ 6 w 9"/>
                  <a:gd name="T13" fmla="*/ 1 h 11"/>
                  <a:gd name="T14" fmla="*/ 5 w 9"/>
                  <a:gd name="T15" fmla="*/ 1 h 11"/>
                  <a:gd name="T16" fmla="*/ 4 w 9"/>
                  <a:gd name="T17" fmla="*/ 0 h 11"/>
                  <a:gd name="T18" fmla="*/ 3 w 9"/>
                  <a:gd name="T19" fmla="*/ 1 h 11"/>
                  <a:gd name="T20" fmla="*/ 2 w 9"/>
                  <a:gd name="T21" fmla="*/ 1 h 11"/>
                  <a:gd name="T22" fmla="*/ 2 w 9"/>
                  <a:gd name="T23" fmla="*/ 1 h 11"/>
                  <a:gd name="T24" fmla="*/ 1 w 9"/>
                  <a:gd name="T25" fmla="*/ 2 h 11"/>
                  <a:gd name="T26" fmla="*/ 0 w 9"/>
                  <a:gd name="T27" fmla="*/ 2 h 11"/>
                  <a:gd name="T28" fmla="*/ 0 w 9"/>
                  <a:gd name="T29" fmla="*/ 3 h 11"/>
                  <a:gd name="T30" fmla="*/ 0 w 9"/>
                  <a:gd name="T31" fmla="*/ 5 h 11"/>
                  <a:gd name="T32" fmla="*/ 0 w 9"/>
                  <a:gd name="T33" fmla="*/ 6 h 11"/>
                  <a:gd name="T34" fmla="*/ 0 w 9"/>
                  <a:gd name="T35" fmla="*/ 7 h 11"/>
                  <a:gd name="T36" fmla="*/ 0 w 9"/>
                  <a:gd name="T37" fmla="*/ 8 h 11"/>
                  <a:gd name="T38" fmla="*/ 0 w 9"/>
                  <a:gd name="T39" fmla="*/ 8 h 11"/>
                  <a:gd name="T40" fmla="*/ 1 w 9"/>
                  <a:gd name="T41" fmla="*/ 9 h 11"/>
                  <a:gd name="T42" fmla="*/ 2 w 9"/>
                  <a:gd name="T43" fmla="*/ 11 h 11"/>
                  <a:gd name="T44" fmla="*/ 2 w 9"/>
                  <a:gd name="T45" fmla="*/ 11 h 11"/>
                  <a:gd name="T46" fmla="*/ 3 w 9"/>
                  <a:gd name="T47" fmla="*/ 11 h 11"/>
                  <a:gd name="T48" fmla="*/ 4 w 9"/>
                  <a:gd name="T49" fmla="*/ 11 h 11"/>
                  <a:gd name="T50" fmla="*/ 5 w 9"/>
                  <a:gd name="T51" fmla="*/ 11 h 11"/>
                  <a:gd name="T52" fmla="*/ 6 w 9"/>
                  <a:gd name="T53" fmla="*/ 11 h 11"/>
                  <a:gd name="T54" fmla="*/ 7 w 9"/>
                  <a:gd name="T55" fmla="*/ 11 h 11"/>
                  <a:gd name="T56" fmla="*/ 7 w 9"/>
                  <a:gd name="T57" fmla="*/ 9 h 11"/>
                  <a:gd name="T58" fmla="*/ 8 w 9"/>
                  <a:gd name="T59" fmla="*/ 8 h 11"/>
                  <a:gd name="T60" fmla="*/ 8 w 9"/>
                  <a:gd name="T61" fmla="*/ 8 h 11"/>
                  <a:gd name="T62" fmla="*/ 9 w 9"/>
                  <a:gd name="T63" fmla="*/ 7 h 11"/>
                  <a:gd name="T64" fmla="*/ 9 w 9"/>
                  <a:gd name="T6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" h="11">
                    <a:moveTo>
                      <a:pt x="9" y="6"/>
                    </a:moveTo>
                    <a:lnTo>
                      <a:pt x="9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9" y="6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8" name="Freeform 218"/>
              <p:cNvSpPr>
                <a:spLocks/>
              </p:cNvSpPr>
              <p:nvPr/>
            </p:nvSpPr>
            <p:spPr bwMode="auto">
              <a:xfrm>
                <a:off x="1043" y="2596"/>
                <a:ext cx="44" cy="47"/>
              </a:xfrm>
              <a:custGeom>
                <a:avLst/>
                <a:gdLst>
                  <a:gd name="T0" fmla="*/ 185 w 220"/>
                  <a:gd name="T1" fmla="*/ 0 h 284"/>
                  <a:gd name="T2" fmla="*/ 0 w 220"/>
                  <a:gd name="T3" fmla="*/ 48 h 284"/>
                  <a:gd name="T4" fmla="*/ 58 w 220"/>
                  <a:gd name="T5" fmla="*/ 260 h 284"/>
                  <a:gd name="T6" fmla="*/ 94 w 220"/>
                  <a:gd name="T7" fmla="*/ 284 h 284"/>
                  <a:gd name="T8" fmla="*/ 220 w 220"/>
                  <a:gd name="T9" fmla="*/ 23 h 284"/>
                  <a:gd name="T10" fmla="*/ 185 w 220"/>
                  <a:gd name="T11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84">
                    <a:moveTo>
                      <a:pt x="185" y="0"/>
                    </a:moveTo>
                    <a:lnTo>
                      <a:pt x="0" y="48"/>
                    </a:lnTo>
                    <a:lnTo>
                      <a:pt x="58" y="260"/>
                    </a:lnTo>
                    <a:lnTo>
                      <a:pt x="94" y="284"/>
                    </a:lnTo>
                    <a:lnTo>
                      <a:pt x="220" y="23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" name="Freeform 219"/>
              <p:cNvSpPr>
                <a:spLocks/>
              </p:cNvSpPr>
              <p:nvPr/>
            </p:nvSpPr>
            <p:spPr bwMode="auto">
              <a:xfrm>
                <a:off x="1043" y="2596"/>
                <a:ext cx="44" cy="26"/>
              </a:xfrm>
              <a:custGeom>
                <a:avLst/>
                <a:gdLst>
                  <a:gd name="T0" fmla="*/ 186 w 222"/>
                  <a:gd name="T1" fmla="*/ 0 h 157"/>
                  <a:gd name="T2" fmla="*/ 0 w 222"/>
                  <a:gd name="T3" fmla="*/ 48 h 157"/>
                  <a:gd name="T4" fmla="*/ 157 w 222"/>
                  <a:gd name="T5" fmla="*/ 157 h 157"/>
                  <a:gd name="T6" fmla="*/ 222 w 222"/>
                  <a:gd name="T7" fmla="*/ 24 h 157"/>
                  <a:gd name="T8" fmla="*/ 186 w 222"/>
                  <a:gd name="T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157">
                    <a:moveTo>
                      <a:pt x="186" y="0"/>
                    </a:moveTo>
                    <a:lnTo>
                      <a:pt x="0" y="48"/>
                    </a:lnTo>
                    <a:lnTo>
                      <a:pt x="157" y="157"/>
                    </a:lnTo>
                    <a:lnTo>
                      <a:pt x="222" y="24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EBEC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" name="Freeform 220"/>
              <p:cNvSpPr>
                <a:spLocks/>
              </p:cNvSpPr>
              <p:nvPr/>
            </p:nvSpPr>
            <p:spPr bwMode="auto">
              <a:xfrm>
                <a:off x="1043" y="2601"/>
                <a:ext cx="13" cy="15"/>
              </a:xfrm>
              <a:custGeom>
                <a:avLst/>
                <a:gdLst>
                  <a:gd name="T0" fmla="*/ 63 w 63"/>
                  <a:gd name="T1" fmla="*/ 0 h 89"/>
                  <a:gd name="T2" fmla="*/ 0 w 63"/>
                  <a:gd name="T3" fmla="*/ 16 h 89"/>
                  <a:gd name="T4" fmla="*/ 20 w 63"/>
                  <a:gd name="T5" fmla="*/ 89 h 89"/>
                  <a:gd name="T6" fmla="*/ 63 w 63"/>
                  <a:gd name="T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89">
                    <a:moveTo>
                      <a:pt x="63" y="0"/>
                    </a:moveTo>
                    <a:lnTo>
                      <a:pt x="0" y="16"/>
                    </a:lnTo>
                    <a:lnTo>
                      <a:pt x="20" y="8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A9A9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" name="Freeform 221"/>
              <p:cNvSpPr>
                <a:spLocks/>
              </p:cNvSpPr>
              <p:nvPr/>
            </p:nvSpPr>
            <p:spPr bwMode="auto">
              <a:xfrm>
                <a:off x="1043" y="2601"/>
                <a:ext cx="13" cy="8"/>
              </a:xfrm>
              <a:custGeom>
                <a:avLst/>
                <a:gdLst>
                  <a:gd name="T0" fmla="*/ 63 w 63"/>
                  <a:gd name="T1" fmla="*/ 0 h 46"/>
                  <a:gd name="T2" fmla="*/ 0 w 63"/>
                  <a:gd name="T3" fmla="*/ 16 h 46"/>
                  <a:gd name="T4" fmla="*/ 41 w 63"/>
                  <a:gd name="T5" fmla="*/ 46 h 46"/>
                  <a:gd name="T6" fmla="*/ 63 w 6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46">
                    <a:moveTo>
                      <a:pt x="63" y="0"/>
                    </a:moveTo>
                    <a:lnTo>
                      <a:pt x="0" y="16"/>
                    </a:lnTo>
                    <a:lnTo>
                      <a:pt x="41" y="4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" name="Freeform 222"/>
              <p:cNvSpPr>
                <a:spLocks/>
              </p:cNvSpPr>
              <p:nvPr/>
            </p:nvSpPr>
            <p:spPr bwMode="auto">
              <a:xfrm>
                <a:off x="1078" y="2596"/>
                <a:ext cx="93" cy="63"/>
              </a:xfrm>
              <a:custGeom>
                <a:avLst/>
                <a:gdLst>
                  <a:gd name="T0" fmla="*/ 8 w 463"/>
                  <a:gd name="T1" fmla="*/ 0 h 376"/>
                  <a:gd name="T2" fmla="*/ 0 w 463"/>
                  <a:gd name="T3" fmla="*/ 79 h 376"/>
                  <a:gd name="T4" fmla="*/ 432 w 463"/>
                  <a:gd name="T5" fmla="*/ 376 h 376"/>
                  <a:gd name="T6" fmla="*/ 463 w 463"/>
                  <a:gd name="T7" fmla="*/ 311 h 376"/>
                  <a:gd name="T8" fmla="*/ 8 w 463"/>
                  <a:gd name="T9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3" h="376">
                    <a:moveTo>
                      <a:pt x="8" y="0"/>
                    </a:moveTo>
                    <a:lnTo>
                      <a:pt x="0" y="79"/>
                    </a:lnTo>
                    <a:lnTo>
                      <a:pt x="432" y="376"/>
                    </a:lnTo>
                    <a:lnTo>
                      <a:pt x="463" y="31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5D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3" name="Freeform 223"/>
              <p:cNvSpPr>
                <a:spLocks/>
              </p:cNvSpPr>
              <p:nvPr/>
            </p:nvSpPr>
            <p:spPr bwMode="auto">
              <a:xfrm>
                <a:off x="1065" y="2609"/>
                <a:ext cx="100" cy="72"/>
              </a:xfrm>
              <a:custGeom>
                <a:avLst/>
                <a:gdLst>
                  <a:gd name="T0" fmla="*/ 69 w 501"/>
                  <a:gd name="T1" fmla="*/ 0 h 430"/>
                  <a:gd name="T2" fmla="*/ 14 w 501"/>
                  <a:gd name="T3" fmla="*/ 52 h 430"/>
                  <a:gd name="T4" fmla="*/ 0 w 501"/>
                  <a:gd name="T5" fmla="*/ 131 h 430"/>
                  <a:gd name="T6" fmla="*/ 436 w 501"/>
                  <a:gd name="T7" fmla="*/ 430 h 430"/>
                  <a:gd name="T8" fmla="*/ 501 w 501"/>
                  <a:gd name="T9" fmla="*/ 297 h 430"/>
                  <a:gd name="T10" fmla="*/ 69 w 501"/>
                  <a:gd name="T11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1" h="430">
                    <a:moveTo>
                      <a:pt x="69" y="0"/>
                    </a:moveTo>
                    <a:lnTo>
                      <a:pt x="14" y="52"/>
                    </a:lnTo>
                    <a:lnTo>
                      <a:pt x="0" y="131"/>
                    </a:lnTo>
                    <a:lnTo>
                      <a:pt x="436" y="430"/>
                    </a:lnTo>
                    <a:lnTo>
                      <a:pt x="501" y="29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8DC6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4" name="Freeform 224"/>
              <p:cNvSpPr>
                <a:spLocks/>
              </p:cNvSpPr>
              <p:nvPr/>
            </p:nvSpPr>
            <p:spPr bwMode="auto">
              <a:xfrm>
                <a:off x="1055" y="2630"/>
                <a:ext cx="97" cy="61"/>
              </a:xfrm>
              <a:custGeom>
                <a:avLst/>
                <a:gdLst>
                  <a:gd name="T0" fmla="*/ 51 w 487"/>
                  <a:gd name="T1" fmla="*/ 0 h 367"/>
                  <a:gd name="T2" fmla="*/ 0 w 487"/>
                  <a:gd name="T3" fmla="*/ 55 h 367"/>
                  <a:gd name="T4" fmla="*/ 455 w 487"/>
                  <a:gd name="T5" fmla="*/ 367 h 367"/>
                  <a:gd name="T6" fmla="*/ 487 w 487"/>
                  <a:gd name="T7" fmla="*/ 301 h 367"/>
                  <a:gd name="T8" fmla="*/ 51 w 487"/>
                  <a:gd name="T9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7" h="367">
                    <a:moveTo>
                      <a:pt x="51" y="0"/>
                    </a:moveTo>
                    <a:lnTo>
                      <a:pt x="0" y="55"/>
                    </a:lnTo>
                    <a:lnTo>
                      <a:pt x="455" y="367"/>
                    </a:lnTo>
                    <a:lnTo>
                      <a:pt x="487" y="30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6EA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" name="Freeform 225"/>
              <p:cNvSpPr>
                <a:spLocks/>
              </p:cNvSpPr>
              <p:nvPr/>
            </p:nvSpPr>
            <p:spPr bwMode="auto">
              <a:xfrm>
                <a:off x="1143" y="2647"/>
                <a:ext cx="30" cy="45"/>
              </a:xfrm>
              <a:custGeom>
                <a:avLst/>
                <a:gdLst>
                  <a:gd name="T0" fmla="*/ 127 w 147"/>
                  <a:gd name="T1" fmla="*/ 0 h 276"/>
                  <a:gd name="T2" fmla="*/ 147 w 147"/>
                  <a:gd name="T3" fmla="*/ 14 h 276"/>
                  <a:gd name="T4" fmla="*/ 20 w 147"/>
                  <a:gd name="T5" fmla="*/ 276 h 276"/>
                  <a:gd name="T6" fmla="*/ 0 w 147"/>
                  <a:gd name="T7" fmla="*/ 263 h 276"/>
                  <a:gd name="T8" fmla="*/ 127 w 147"/>
                  <a:gd name="T9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276">
                    <a:moveTo>
                      <a:pt x="127" y="0"/>
                    </a:moveTo>
                    <a:lnTo>
                      <a:pt x="147" y="14"/>
                    </a:lnTo>
                    <a:lnTo>
                      <a:pt x="20" y="276"/>
                    </a:lnTo>
                    <a:lnTo>
                      <a:pt x="0" y="26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C2C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" name="Freeform 226"/>
              <p:cNvSpPr>
                <a:spLocks/>
              </p:cNvSpPr>
              <p:nvPr/>
            </p:nvSpPr>
            <p:spPr bwMode="auto">
              <a:xfrm>
                <a:off x="1150" y="2647"/>
                <a:ext cx="23" cy="34"/>
              </a:xfrm>
              <a:custGeom>
                <a:avLst/>
                <a:gdLst>
                  <a:gd name="T0" fmla="*/ 94 w 114"/>
                  <a:gd name="T1" fmla="*/ 0 h 209"/>
                  <a:gd name="T2" fmla="*/ 114 w 114"/>
                  <a:gd name="T3" fmla="*/ 14 h 209"/>
                  <a:gd name="T4" fmla="*/ 20 w 114"/>
                  <a:gd name="T5" fmla="*/ 209 h 209"/>
                  <a:gd name="T6" fmla="*/ 0 w 114"/>
                  <a:gd name="T7" fmla="*/ 195 h 209"/>
                  <a:gd name="T8" fmla="*/ 94 w 114"/>
                  <a:gd name="T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209">
                    <a:moveTo>
                      <a:pt x="94" y="0"/>
                    </a:moveTo>
                    <a:lnTo>
                      <a:pt x="114" y="14"/>
                    </a:lnTo>
                    <a:lnTo>
                      <a:pt x="20" y="209"/>
                    </a:lnTo>
                    <a:lnTo>
                      <a:pt x="0" y="195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DFC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" name="Freeform 227"/>
              <p:cNvSpPr>
                <a:spLocks/>
              </p:cNvSpPr>
              <p:nvPr/>
            </p:nvSpPr>
            <p:spPr bwMode="auto">
              <a:xfrm>
                <a:off x="1162" y="2647"/>
                <a:ext cx="11" cy="13"/>
              </a:xfrm>
              <a:custGeom>
                <a:avLst/>
                <a:gdLst>
                  <a:gd name="T0" fmla="*/ 31 w 51"/>
                  <a:gd name="T1" fmla="*/ 0 h 78"/>
                  <a:gd name="T2" fmla="*/ 51 w 51"/>
                  <a:gd name="T3" fmla="*/ 14 h 78"/>
                  <a:gd name="T4" fmla="*/ 21 w 51"/>
                  <a:gd name="T5" fmla="*/ 78 h 78"/>
                  <a:gd name="T6" fmla="*/ 0 w 51"/>
                  <a:gd name="T7" fmla="*/ 65 h 78"/>
                  <a:gd name="T8" fmla="*/ 31 w 5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78">
                    <a:moveTo>
                      <a:pt x="31" y="0"/>
                    </a:moveTo>
                    <a:lnTo>
                      <a:pt x="51" y="14"/>
                    </a:lnTo>
                    <a:lnTo>
                      <a:pt x="21" y="78"/>
                    </a:lnTo>
                    <a:lnTo>
                      <a:pt x="0" y="6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19458" name="Picture 2">
            <a:extLst>
              <a:ext uri="{FF2B5EF4-FFF2-40B4-BE49-F238E27FC236}">
                <a16:creationId xmlns:a16="http://schemas.microsoft.com/office/drawing/2014/main" id="{A4F5C333-175D-4A8F-9D6F-B09681D5F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401" y="1884201"/>
            <a:ext cx="4643519" cy="309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623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20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Выбираем себе имя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1C381-A6DB-4FE7-809E-C97EDE051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32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Запомните, в нике можно использовать не более 30 знаков.</a:t>
            </a:r>
            <a:endParaRPr lang="ru-RU" sz="5400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a typeface="+mj-ea"/>
              <a:cs typeface="+mj-cs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32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Ник должен быть простым, запоминающимся, а не таким (@</a:t>
            </a:r>
            <a:r>
              <a:rPr lang="en-US" sz="32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macho</a:t>
            </a:r>
            <a:r>
              <a:rPr lang="ru-RU" sz="32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777</a:t>
            </a:r>
            <a:r>
              <a:rPr lang="en-US" sz="32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nikitos</a:t>
            </a:r>
            <a:r>
              <a:rPr lang="ru-RU" sz="32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)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32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Что-то слишком веселое, нарочито 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32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остроумное срабатывает редко.</a:t>
            </a: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02C8DDE8-395B-40F6-9061-26D16B8C4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803" y="3037580"/>
            <a:ext cx="3456293" cy="279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114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20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Выбираем себе имя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1C381-A6DB-4FE7-809E-C97EDE051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7410"/>
            <a:ext cx="10515600" cy="4637260"/>
          </a:xfrm>
        </p:spPr>
        <p:txBody>
          <a:bodyPr/>
          <a:lstStyle/>
          <a:p>
            <a:r>
              <a:rPr lang="ru-RU" b="0" i="1" dirty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Ник должен легко запоминаться, поэтому лучше не использовать в нике: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6C49A6B7-596A-4D4F-95E4-62EF917D3089}"/>
              </a:ext>
            </a:extLst>
          </p:cNvPr>
          <p:cNvGrpSpPr>
            <a:grpSpLocks/>
          </p:cNvGrpSpPr>
          <p:nvPr/>
        </p:nvGrpSpPr>
        <p:grpSpPr bwMode="auto">
          <a:xfrm>
            <a:off x="5910470" y="1855616"/>
            <a:ext cx="5155495" cy="545367"/>
            <a:chOff x="1728" y="1472"/>
            <a:chExt cx="3455" cy="400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216A73C7-6A3E-42EF-81B1-273672A8C672}"/>
                </a:ext>
              </a:extLst>
            </p:cNvPr>
            <p:cNvGrpSpPr>
              <a:grpSpLocks/>
            </p:cNvGrpSpPr>
            <p:nvPr/>
          </p:nvGrpSpPr>
          <p:grpSpPr bwMode="auto">
            <a:xfrm rot="-4423226">
              <a:off x="1676" y="1532"/>
              <a:ext cx="400" cy="280"/>
              <a:chOff x="1043" y="2596"/>
              <a:chExt cx="142" cy="99"/>
            </a:xfrm>
          </p:grpSpPr>
          <p:sp>
            <p:nvSpPr>
              <p:cNvPr id="8" name="Freeform 6">
                <a:extLst>
                  <a:ext uri="{FF2B5EF4-FFF2-40B4-BE49-F238E27FC236}">
                    <a16:creationId xmlns:a16="http://schemas.microsoft.com/office/drawing/2014/main" id="{9DB88016-FCEA-4BF7-AC35-0C0595167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9" y="2693"/>
                <a:ext cx="12" cy="2"/>
              </a:xfrm>
              <a:custGeom>
                <a:avLst/>
                <a:gdLst>
                  <a:gd name="T0" fmla="*/ 63 w 63"/>
                  <a:gd name="T1" fmla="*/ 14 h 14"/>
                  <a:gd name="T2" fmla="*/ 55 w 63"/>
                  <a:gd name="T3" fmla="*/ 14 h 14"/>
                  <a:gd name="T4" fmla="*/ 48 w 63"/>
                  <a:gd name="T5" fmla="*/ 14 h 14"/>
                  <a:gd name="T6" fmla="*/ 40 w 63"/>
                  <a:gd name="T7" fmla="*/ 14 h 14"/>
                  <a:gd name="T8" fmla="*/ 31 w 63"/>
                  <a:gd name="T9" fmla="*/ 11 h 14"/>
                  <a:gd name="T10" fmla="*/ 23 w 63"/>
                  <a:gd name="T11" fmla="*/ 10 h 14"/>
                  <a:gd name="T12" fmla="*/ 16 w 63"/>
                  <a:gd name="T13" fmla="*/ 8 h 14"/>
                  <a:gd name="T14" fmla="*/ 8 w 63"/>
                  <a:gd name="T15" fmla="*/ 4 h 14"/>
                  <a:gd name="T16" fmla="*/ 0 w 63"/>
                  <a:gd name="T17" fmla="*/ 0 h 14"/>
                  <a:gd name="T18" fmla="*/ 8 w 63"/>
                  <a:gd name="T19" fmla="*/ 3 h 14"/>
                  <a:gd name="T20" fmla="*/ 15 w 63"/>
                  <a:gd name="T21" fmla="*/ 6 h 14"/>
                  <a:gd name="T22" fmla="*/ 23 w 63"/>
                  <a:gd name="T23" fmla="*/ 8 h 14"/>
                  <a:gd name="T24" fmla="*/ 30 w 63"/>
                  <a:gd name="T25" fmla="*/ 10 h 14"/>
                  <a:gd name="T26" fmla="*/ 39 w 63"/>
                  <a:gd name="T27" fmla="*/ 11 h 14"/>
                  <a:gd name="T28" fmla="*/ 47 w 63"/>
                  <a:gd name="T29" fmla="*/ 12 h 14"/>
                  <a:gd name="T30" fmla="*/ 55 w 63"/>
                  <a:gd name="T31" fmla="*/ 14 h 14"/>
                  <a:gd name="T32" fmla="*/ 63 w 63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4">
                    <a:moveTo>
                      <a:pt x="63" y="14"/>
                    </a:moveTo>
                    <a:lnTo>
                      <a:pt x="55" y="14"/>
                    </a:lnTo>
                    <a:lnTo>
                      <a:pt x="48" y="14"/>
                    </a:lnTo>
                    <a:lnTo>
                      <a:pt x="40" y="14"/>
                    </a:lnTo>
                    <a:lnTo>
                      <a:pt x="31" y="11"/>
                    </a:lnTo>
                    <a:lnTo>
                      <a:pt x="23" y="10"/>
                    </a:lnTo>
                    <a:lnTo>
                      <a:pt x="16" y="8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5" y="6"/>
                    </a:lnTo>
                    <a:lnTo>
                      <a:pt x="23" y="8"/>
                    </a:lnTo>
                    <a:lnTo>
                      <a:pt x="30" y="10"/>
                    </a:lnTo>
                    <a:lnTo>
                      <a:pt x="39" y="11"/>
                    </a:lnTo>
                    <a:lnTo>
                      <a:pt x="47" y="12"/>
                    </a:lnTo>
                    <a:lnTo>
                      <a:pt x="55" y="14"/>
                    </a:ln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F0A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7">
                <a:extLst>
                  <a:ext uri="{FF2B5EF4-FFF2-40B4-BE49-F238E27FC236}">
                    <a16:creationId xmlns:a16="http://schemas.microsoft.com/office/drawing/2014/main" id="{9E76A166-1139-4784-8B4E-43AD80934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89"/>
                <a:ext cx="26" cy="6"/>
              </a:xfrm>
              <a:custGeom>
                <a:avLst/>
                <a:gdLst>
                  <a:gd name="T0" fmla="*/ 129 w 129"/>
                  <a:gd name="T1" fmla="*/ 28 h 38"/>
                  <a:gd name="T2" fmla="*/ 116 w 129"/>
                  <a:gd name="T3" fmla="*/ 33 h 38"/>
                  <a:gd name="T4" fmla="*/ 102 w 129"/>
                  <a:gd name="T5" fmla="*/ 36 h 38"/>
                  <a:gd name="T6" fmla="*/ 89 w 129"/>
                  <a:gd name="T7" fmla="*/ 38 h 38"/>
                  <a:gd name="T8" fmla="*/ 75 w 129"/>
                  <a:gd name="T9" fmla="*/ 38 h 38"/>
                  <a:gd name="T10" fmla="*/ 60 w 129"/>
                  <a:gd name="T11" fmla="*/ 35 h 38"/>
                  <a:gd name="T12" fmla="*/ 47 w 129"/>
                  <a:gd name="T13" fmla="*/ 32 h 38"/>
                  <a:gd name="T14" fmla="*/ 33 w 129"/>
                  <a:gd name="T15" fmla="*/ 26 h 38"/>
                  <a:gd name="T16" fmla="*/ 20 w 129"/>
                  <a:gd name="T17" fmla="*/ 18 h 38"/>
                  <a:gd name="T18" fmla="*/ 18 w 129"/>
                  <a:gd name="T19" fmla="*/ 16 h 38"/>
                  <a:gd name="T20" fmla="*/ 15 w 129"/>
                  <a:gd name="T21" fmla="*/ 14 h 38"/>
                  <a:gd name="T22" fmla="*/ 12 w 129"/>
                  <a:gd name="T23" fmla="*/ 11 h 38"/>
                  <a:gd name="T24" fmla="*/ 10 w 129"/>
                  <a:gd name="T25" fmla="*/ 10 h 38"/>
                  <a:gd name="T26" fmla="*/ 7 w 129"/>
                  <a:gd name="T27" fmla="*/ 8 h 38"/>
                  <a:gd name="T28" fmla="*/ 5 w 129"/>
                  <a:gd name="T29" fmla="*/ 5 h 38"/>
                  <a:gd name="T30" fmla="*/ 2 w 129"/>
                  <a:gd name="T31" fmla="*/ 3 h 38"/>
                  <a:gd name="T32" fmla="*/ 0 w 129"/>
                  <a:gd name="T33" fmla="*/ 0 h 38"/>
                  <a:gd name="T34" fmla="*/ 10 w 129"/>
                  <a:gd name="T35" fmla="*/ 8 h 38"/>
                  <a:gd name="T36" fmla="*/ 21 w 129"/>
                  <a:gd name="T37" fmla="*/ 14 h 38"/>
                  <a:gd name="T38" fmla="*/ 32 w 129"/>
                  <a:gd name="T39" fmla="*/ 20 h 38"/>
                  <a:gd name="T40" fmla="*/ 44 w 129"/>
                  <a:gd name="T41" fmla="*/ 23 h 38"/>
                  <a:gd name="T42" fmla="*/ 56 w 129"/>
                  <a:gd name="T43" fmla="*/ 27 h 38"/>
                  <a:gd name="T44" fmla="*/ 69 w 129"/>
                  <a:gd name="T45" fmla="*/ 30 h 38"/>
                  <a:gd name="T46" fmla="*/ 81 w 129"/>
                  <a:gd name="T47" fmla="*/ 32 h 38"/>
                  <a:gd name="T48" fmla="*/ 94 w 129"/>
                  <a:gd name="T49" fmla="*/ 33 h 38"/>
                  <a:gd name="T50" fmla="*/ 99 w 129"/>
                  <a:gd name="T51" fmla="*/ 32 h 38"/>
                  <a:gd name="T52" fmla="*/ 103 w 129"/>
                  <a:gd name="T53" fmla="*/ 32 h 38"/>
                  <a:gd name="T54" fmla="*/ 107 w 129"/>
                  <a:gd name="T55" fmla="*/ 32 h 38"/>
                  <a:gd name="T56" fmla="*/ 112 w 129"/>
                  <a:gd name="T57" fmla="*/ 32 h 38"/>
                  <a:gd name="T58" fmla="*/ 116 w 129"/>
                  <a:gd name="T59" fmla="*/ 30 h 38"/>
                  <a:gd name="T60" fmla="*/ 120 w 129"/>
                  <a:gd name="T61" fmla="*/ 30 h 38"/>
                  <a:gd name="T62" fmla="*/ 124 w 129"/>
                  <a:gd name="T63" fmla="*/ 29 h 38"/>
                  <a:gd name="T64" fmla="*/ 129 w 129"/>
                  <a:gd name="T65" fmla="*/ 2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9" h="38">
                    <a:moveTo>
                      <a:pt x="129" y="28"/>
                    </a:moveTo>
                    <a:lnTo>
                      <a:pt x="116" y="33"/>
                    </a:lnTo>
                    <a:lnTo>
                      <a:pt x="102" y="36"/>
                    </a:lnTo>
                    <a:lnTo>
                      <a:pt x="89" y="38"/>
                    </a:lnTo>
                    <a:lnTo>
                      <a:pt x="75" y="38"/>
                    </a:lnTo>
                    <a:lnTo>
                      <a:pt x="60" y="35"/>
                    </a:lnTo>
                    <a:lnTo>
                      <a:pt x="47" y="32"/>
                    </a:lnTo>
                    <a:lnTo>
                      <a:pt x="33" y="26"/>
                    </a:lnTo>
                    <a:lnTo>
                      <a:pt x="20" y="18"/>
                    </a:lnTo>
                    <a:lnTo>
                      <a:pt x="18" y="16"/>
                    </a:lnTo>
                    <a:lnTo>
                      <a:pt x="15" y="14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7" y="8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10" y="8"/>
                    </a:lnTo>
                    <a:lnTo>
                      <a:pt x="21" y="14"/>
                    </a:lnTo>
                    <a:lnTo>
                      <a:pt x="32" y="20"/>
                    </a:lnTo>
                    <a:lnTo>
                      <a:pt x="44" y="23"/>
                    </a:lnTo>
                    <a:lnTo>
                      <a:pt x="56" y="27"/>
                    </a:lnTo>
                    <a:lnTo>
                      <a:pt x="69" y="30"/>
                    </a:lnTo>
                    <a:lnTo>
                      <a:pt x="81" y="32"/>
                    </a:lnTo>
                    <a:lnTo>
                      <a:pt x="94" y="33"/>
                    </a:lnTo>
                    <a:lnTo>
                      <a:pt x="99" y="32"/>
                    </a:lnTo>
                    <a:lnTo>
                      <a:pt x="103" y="32"/>
                    </a:lnTo>
                    <a:lnTo>
                      <a:pt x="107" y="32"/>
                    </a:lnTo>
                    <a:lnTo>
                      <a:pt x="112" y="32"/>
                    </a:lnTo>
                    <a:lnTo>
                      <a:pt x="116" y="30"/>
                    </a:lnTo>
                    <a:lnTo>
                      <a:pt x="120" y="30"/>
                    </a:lnTo>
                    <a:lnTo>
                      <a:pt x="124" y="29"/>
                    </a:lnTo>
                    <a:lnTo>
                      <a:pt x="129" y="28"/>
                    </a:lnTo>
                    <a:close/>
                  </a:path>
                </a:pathLst>
              </a:custGeom>
              <a:solidFill>
                <a:srgbClr val="F1AA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8">
                <a:extLst>
                  <a:ext uri="{FF2B5EF4-FFF2-40B4-BE49-F238E27FC236}">
                    <a16:creationId xmlns:a16="http://schemas.microsoft.com/office/drawing/2014/main" id="{4853DEFD-B1D0-4E0D-8303-BD36145452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" y="2685"/>
                <a:ext cx="33" cy="10"/>
              </a:xfrm>
              <a:custGeom>
                <a:avLst/>
                <a:gdLst>
                  <a:gd name="T0" fmla="*/ 47 w 166"/>
                  <a:gd name="T1" fmla="*/ 45 h 59"/>
                  <a:gd name="T2" fmla="*/ 54 w 166"/>
                  <a:gd name="T3" fmla="*/ 48 h 59"/>
                  <a:gd name="T4" fmla="*/ 61 w 166"/>
                  <a:gd name="T5" fmla="*/ 51 h 59"/>
                  <a:gd name="T6" fmla="*/ 69 w 166"/>
                  <a:gd name="T7" fmla="*/ 53 h 59"/>
                  <a:gd name="T8" fmla="*/ 76 w 166"/>
                  <a:gd name="T9" fmla="*/ 55 h 59"/>
                  <a:gd name="T10" fmla="*/ 85 w 166"/>
                  <a:gd name="T11" fmla="*/ 56 h 59"/>
                  <a:gd name="T12" fmla="*/ 93 w 166"/>
                  <a:gd name="T13" fmla="*/ 57 h 59"/>
                  <a:gd name="T14" fmla="*/ 101 w 166"/>
                  <a:gd name="T15" fmla="*/ 59 h 59"/>
                  <a:gd name="T16" fmla="*/ 109 w 166"/>
                  <a:gd name="T17" fmla="*/ 59 h 59"/>
                  <a:gd name="T18" fmla="*/ 117 w 166"/>
                  <a:gd name="T19" fmla="*/ 57 h 59"/>
                  <a:gd name="T20" fmla="*/ 124 w 166"/>
                  <a:gd name="T21" fmla="*/ 56 h 59"/>
                  <a:gd name="T22" fmla="*/ 131 w 166"/>
                  <a:gd name="T23" fmla="*/ 54 h 59"/>
                  <a:gd name="T24" fmla="*/ 139 w 166"/>
                  <a:gd name="T25" fmla="*/ 51 h 59"/>
                  <a:gd name="T26" fmla="*/ 146 w 166"/>
                  <a:gd name="T27" fmla="*/ 49 h 59"/>
                  <a:gd name="T28" fmla="*/ 153 w 166"/>
                  <a:gd name="T29" fmla="*/ 45 h 59"/>
                  <a:gd name="T30" fmla="*/ 159 w 166"/>
                  <a:gd name="T31" fmla="*/ 41 h 59"/>
                  <a:gd name="T32" fmla="*/ 166 w 166"/>
                  <a:gd name="T33" fmla="*/ 37 h 59"/>
                  <a:gd name="T34" fmla="*/ 159 w 166"/>
                  <a:gd name="T35" fmla="*/ 39 h 59"/>
                  <a:gd name="T36" fmla="*/ 152 w 166"/>
                  <a:gd name="T37" fmla="*/ 42 h 59"/>
                  <a:gd name="T38" fmla="*/ 146 w 166"/>
                  <a:gd name="T39" fmla="*/ 43 h 59"/>
                  <a:gd name="T40" fmla="*/ 139 w 166"/>
                  <a:gd name="T41" fmla="*/ 45 h 59"/>
                  <a:gd name="T42" fmla="*/ 132 w 166"/>
                  <a:gd name="T43" fmla="*/ 47 h 59"/>
                  <a:gd name="T44" fmla="*/ 125 w 166"/>
                  <a:gd name="T45" fmla="*/ 47 h 59"/>
                  <a:gd name="T46" fmla="*/ 117 w 166"/>
                  <a:gd name="T47" fmla="*/ 48 h 59"/>
                  <a:gd name="T48" fmla="*/ 110 w 166"/>
                  <a:gd name="T49" fmla="*/ 48 h 59"/>
                  <a:gd name="T50" fmla="*/ 95 w 166"/>
                  <a:gd name="T51" fmla="*/ 47 h 59"/>
                  <a:gd name="T52" fmla="*/ 79 w 166"/>
                  <a:gd name="T53" fmla="*/ 44 h 59"/>
                  <a:gd name="T54" fmla="*/ 64 w 166"/>
                  <a:gd name="T55" fmla="*/ 41 h 59"/>
                  <a:gd name="T56" fmla="*/ 50 w 166"/>
                  <a:gd name="T57" fmla="*/ 36 h 59"/>
                  <a:gd name="T58" fmla="*/ 36 w 166"/>
                  <a:gd name="T59" fmla="*/ 29 h 59"/>
                  <a:gd name="T60" fmla="*/ 24 w 166"/>
                  <a:gd name="T61" fmla="*/ 20 h 59"/>
                  <a:gd name="T62" fmla="*/ 11 w 166"/>
                  <a:gd name="T63" fmla="*/ 11 h 59"/>
                  <a:gd name="T64" fmla="*/ 0 w 166"/>
                  <a:gd name="T65" fmla="*/ 0 h 59"/>
                  <a:gd name="T66" fmla="*/ 4 w 166"/>
                  <a:gd name="T67" fmla="*/ 6 h 59"/>
                  <a:gd name="T68" fmla="*/ 8 w 166"/>
                  <a:gd name="T69" fmla="*/ 12 h 59"/>
                  <a:gd name="T70" fmla="*/ 12 w 166"/>
                  <a:gd name="T71" fmla="*/ 17 h 59"/>
                  <a:gd name="T72" fmla="*/ 16 w 166"/>
                  <a:gd name="T73" fmla="*/ 21 h 59"/>
                  <a:gd name="T74" fmla="*/ 21 w 166"/>
                  <a:gd name="T75" fmla="*/ 26 h 59"/>
                  <a:gd name="T76" fmla="*/ 26 w 166"/>
                  <a:gd name="T77" fmla="*/ 31 h 59"/>
                  <a:gd name="T78" fmla="*/ 31 w 166"/>
                  <a:gd name="T79" fmla="*/ 35 h 59"/>
                  <a:gd name="T80" fmla="*/ 36 w 166"/>
                  <a:gd name="T81" fmla="*/ 39 h 59"/>
                  <a:gd name="T82" fmla="*/ 38 w 166"/>
                  <a:gd name="T83" fmla="*/ 39 h 59"/>
                  <a:gd name="T84" fmla="*/ 39 w 166"/>
                  <a:gd name="T85" fmla="*/ 41 h 59"/>
                  <a:gd name="T86" fmla="*/ 40 w 166"/>
                  <a:gd name="T87" fmla="*/ 42 h 59"/>
                  <a:gd name="T88" fmla="*/ 41 w 166"/>
                  <a:gd name="T89" fmla="*/ 42 h 59"/>
                  <a:gd name="T90" fmla="*/ 43 w 166"/>
                  <a:gd name="T91" fmla="*/ 43 h 59"/>
                  <a:gd name="T92" fmla="*/ 44 w 166"/>
                  <a:gd name="T93" fmla="*/ 44 h 59"/>
                  <a:gd name="T94" fmla="*/ 45 w 166"/>
                  <a:gd name="T95" fmla="*/ 44 h 59"/>
                  <a:gd name="T96" fmla="*/ 47 w 166"/>
                  <a:gd name="T97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6" h="59">
                    <a:moveTo>
                      <a:pt x="47" y="45"/>
                    </a:moveTo>
                    <a:lnTo>
                      <a:pt x="54" y="48"/>
                    </a:lnTo>
                    <a:lnTo>
                      <a:pt x="61" y="51"/>
                    </a:lnTo>
                    <a:lnTo>
                      <a:pt x="69" y="53"/>
                    </a:lnTo>
                    <a:lnTo>
                      <a:pt x="76" y="55"/>
                    </a:lnTo>
                    <a:lnTo>
                      <a:pt x="85" y="56"/>
                    </a:lnTo>
                    <a:lnTo>
                      <a:pt x="93" y="57"/>
                    </a:lnTo>
                    <a:lnTo>
                      <a:pt x="101" y="59"/>
                    </a:lnTo>
                    <a:lnTo>
                      <a:pt x="109" y="59"/>
                    </a:lnTo>
                    <a:lnTo>
                      <a:pt x="117" y="57"/>
                    </a:lnTo>
                    <a:lnTo>
                      <a:pt x="124" y="56"/>
                    </a:lnTo>
                    <a:lnTo>
                      <a:pt x="131" y="54"/>
                    </a:lnTo>
                    <a:lnTo>
                      <a:pt x="139" y="51"/>
                    </a:lnTo>
                    <a:lnTo>
                      <a:pt x="146" y="49"/>
                    </a:lnTo>
                    <a:lnTo>
                      <a:pt x="153" y="45"/>
                    </a:lnTo>
                    <a:lnTo>
                      <a:pt x="159" y="41"/>
                    </a:lnTo>
                    <a:lnTo>
                      <a:pt x="166" y="37"/>
                    </a:lnTo>
                    <a:lnTo>
                      <a:pt x="159" y="39"/>
                    </a:lnTo>
                    <a:lnTo>
                      <a:pt x="152" y="42"/>
                    </a:lnTo>
                    <a:lnTo>
                      <a:pt x="146" y="43"/>
                    </a:lnTo>
                    <a:lnTo>
                      <a:pt x="139" y="45"/>
                    </a:lnTo>
                    <a:lnTo>
                      <a:pt x="132" y="47"/>
                    </a:lnTo>
                    <a:lnTo>
                      <a:pt x="125" y="47"/>
                    </a:lnTo>
                    <a:lnTo>
                      <a:pt x="117" y="48"/>
                    </a:lnTo>
                    <a:lnTo>
                      <a:pt x="110" y="48"/>
                    </a:lnTo>
                    <a:lnTo>
                      <a:pt x="95" y="47"/>
                    </a:lnTo>
                    <a:lnTo>
                      <a:pt x="79" y="44"/>
                    </a:lnTo>
                    <a:lnTo>
                      <a:pt x="64" y="41"/>
                    </a:lnTo>
                    <a:lnTo>
                      <a:pt x="50" y="36"/>
                    </a:lnTo>
                    <a:lnTo>
                      <a:pt x="36" y="29"/>
                    </a:lnTo>
                    <a:lnTo>
                      <a:pt x="24" y="20"/>
                    </a:lnTo>
                    <a:lnTo>
                      <a:pt x="11" y="11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8" y="12"/>
                    </a:lnTo>
                    <a:lnTo>
                      <a:pt x="12" y="17"/>
                    </a:lnTo>
                    <a:lnTo>
                      <a:pt x="16" y="21"/>
                    </a:lnTo>
                    <a:lnTo>
                      <a:pt x="21" y="26"/>
                    </a:lnTo>
                    <a:lnTo>
                      <a:pt x="26" y="31"/>
                    </a:lnTo>
                    <a:lnTo>
                      <a:pt x="31" y="35"/>
                    </a:lnTo>
                    <a:lnTo>
                      <a:pt x="36" y="39"/>
                    </a:lnTo>
                    <a:lnTo>
                      <a:pt x="38" y="39"/>
                    </a:lnTo>
                    <a:lnTo>
                      <a:pt x="39" y="41"/>
                    </a:lnTo>
                    <a:lnTo>
                      <a:pt x="40" y="42"/>
                    </a:lnTo>
                    <a:lnTo>
                      <a:pt x="41" y="42"/>
                    </a:lnTo>
                    <a:lnTo>
                      <a:pt x="43" y="43"/>
                    </a:lnTo>
                    <a:lnTo>
                      <a:pt x="44" y="44"/>
                    </a:lnTo>
                    <a:lnTo>
                      <a:pt x="45" y="44"/>
                    </a:lnTo>
                    <a:lnTo>
                      <a:pt x="47" y="45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BA220C86-621F-41D0-9D3C-18E016B541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" y="2682"/>
                <a:ext cx="38" cy="12"/>
              </a:xfrm>
              <a:custGeom>
                <a:avLst/>
                <a:gdLst>
                  <a:gd name="T0" fmla="*/ 26 w 191"/>
                  <a:gd name="T1" fmla="*/ 39 h 72"/>
                  <a:gd name="T2" fmla="*/ 36 w 191"/>
                  <a:gd name="T3" fmla="*/ 47 h 72"/>
                  <a:gd name="T4" fmla="*/ 47 w 191"/>
                  <a:gd name="T5" fmla="*/ 53 h 72"/>
                  <a:gd name="T6" fmla="*/ 58 w 191"/>
                  <a:gd name="T7" fmla="*/ 59 h 72"/>
                  <a:gd name="T8" fmla="*/ 70 w 191"/>
                  <a:gd name="T9" fmla="*/ 62 h 72"/>
                  <a:gd name="T10" fmla="*/ 82 w 191"/>
                  <a:gd name="T11" fmla="*/ 66 h 72"/>
                  <a:gd name="T12" fmla="*/ 95 w 191"/>
                  <a:gd name="T13" fmla="*/ 69 h 72"/>
                  <a:gd name="T14" fmla="*/ 107 w 191"/>
                  <a:gd name="T15" fmla="*/ 71 h 72"/>
                  <a:gd name="T16" fmla="*/ 120 w 191"/>
                  <a:gd name="T17" fmla="*/ 72 h 72"/>
                  <a:gd name="T18" fmla="*/ 125 w 191"/>
                  <a:gd name="T19" fmla="*/ 71 h 72"/>
                  <a:gd name="T20" fmla="*/ 129 w 191"/>
                  <a:gd name="T21" fmla="*/ 71 h 72"/>
                  <a:gd name="T22" fmla="*/ 133 w 191"/>
                  <a:gd name="T23" fmla="*/ 71 h 72"/>
                  <a:gd name="T24" fmla="*/ 138 w 191"/>
                  <a:gd name="T25" fmla="*/ 71 h 72"/>
                  <a:gd name="T26" fmla="*/ 142 w 191"/>
                  <a:gd name="T27" fmla="*/ 69 h 72"/>
                  <a:gd name="T28" fmla="*/ 146 w 191"/>
                  <a:gd name="T29" fmla="*/ 69 h 72"/>
                  <a:gd name="T30" fmla="*/ 150 w 191"/>
                  <a:gd name="T31" fmla="*/ 68 h 72"/>
                  <a:gd name="T32" fmla="*/ 155 w 191"/>
                  <a:gd name="T33" fmla="*/ 67 h 72"/>
                  <a:gd name="T34" fmla="*/ 160 w 191"/>
                  <a:gd name="T35" fmla="*/ 65 h 72"/>
                  <a:gd name="T36" fmla="*/ 164 w 191"/>
                  <a:gd name="T37" fmla="*/ 62 h 72"/>
                  <a:gd name="T38" fmla="*/ 169 w 191"/>
                  <a:gd name="T39" fmla="*/ 60 h 72"/>
                  <a:gd name="T40" fmla="*/ 174 w 191"/>
                  <a:gd name="T41" fmla="*/ 56 h 72"/>
                  <a:gd name="T42" fmla="*/ 178 w 191"/>
                  <a:gd name="T43" fmla="*/ 53 h 72"/>
                  <a:gd name="T44" fmla="*/ 183 w 191"/>
                  <a:gd name="T45" fmla="*/ 49 h 72"/>
                  <a:gd name="T46" fmla="*/ 187 w 191"/>
                  <a:gd name="T47" fmla="*/ 45 h 72"/>
                  <a:gd name="T48" fmla="*/ 191 w 191"/>
                  <a:gd name="T49" fmla="*/ 42 h 72"/>
                  <a:gd name="T50" fmla="*/ 183 w 191"/>
                  <a:gd name="T51" fmla="*/ 45 h 72"/>
                  <a:gd name="T52" fmla="*/ 175 w 191"/>
                  <a:gd name="T53" fmla="*/ 49 h 72"/>
                  <a:gd name="T54" fmla="*/ 166 w 191"/>
                  <a:gd name="T55" fmla="*/ 53 h 72"/>
                  <a:gd name="T56" fmla="*/ 157 w 191"/>
                  <a:gd name="T57" fmla="*/ 55 h 72"/>
                  <a:gd name="T58" fmla="*/ 148 w 191"/>
                  <a:gd name="T59" fmla="*/ 57 h 72"/>
                  <a:gd name="T60" fmla="*/ 139 w 191"/>
                  <a:gd name="T61" fmla="*/ 59 h 72"/>
                  <a:gd name="T62" fmla="*/ 130 w 191"/>
                  <a:gd name="T63" fmla="*/ 60 h 72"/>
                  <a:gd name="T64" fmla="*/ 120 w 191"/>
                  <a:gd name="T65" fmla="*/ 60 h 72"/>
                  <a:gd name="T66" fmla="*/ 103 w 191"/>
                  <a:gd name="T67" fmla="*/ 60 h 72"/>
                  <a:gd name="T68" fmla="*/ 85 w 191"/>
                  <a:gd name="T69" fmla="*/ 56 h 72"/>
                  <a:gd name="T70" fmla="*/ 69 w 191"/>
                  <a:gd name="T71" fmla="*/ 51 h 72"/>
                  <a:gd name="T72" fmla="*/ 53 w 191"/>
                  <a:gd name="T73" fmla="*/ 44 h 72"/>
                  <a:gd name="T74" fmla="*/ 38 w 191"/>
                  <a:gd name="T75" fmla="*/ 36 h 72"/>
                  <a:gd name="T76" fmla="*/ 24 w 191"/>
                  <a:gd name="T77" fmla="*/ 25 h 72"/>
                  <a:gd name="T78" fmla="*/ 12 w 191"/>
                  <a:gd name="T79" fmla="*/ 13 h 72"/>
                  <a:gd name="T80" fmla="*/ 0 w 191"/>
                  <a:gd name="T81" fmla="*/ 0 h 72"/>
                  <a:gd name="T82" fmla="*/ 2 w 191"/>
                  <a:gd name="T83" fmla="*/ 5 h 72"/>
                  <a:gd name="T84" fmla="*/ 5 w 191"/>
                  <a:gd name="T85" fmla="*/ 11 h 72"/>
                  <a:gd name="T86" fmla="*/ 8 w 191"/>
                  <a:gd name="T87" fmla="*/ 15 h 72"/>
                  <a:gd name="T88" fmla="*/ 11 w 191"/>
                  <a:gd name="T89" fmla="*/ 20 h 72"/>
                  <a:gd name="T90" fmla="*/ 15 w 191"/>
                  <a:gd name="T91" fmla="*/ 25 h 72"/>
                  <a:gd name="T92" fmla="*/ 18 w 191"/>
                  <a:gd name="T93" fmla="*/ 30 h 72"/>
                  <a:gd name="T94" fmla="*/ 22 w 191"/>
                  <a:gd name="T95" fmla="*/ 35 h 72"/>
                  <a:gd name="T96" fmla="*/ 26 w 191"/>
                  <a:gd name="T97" fmla="*/ 3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72">
                    <a:moveTo>
                      <a:pt x="26" y="39"/>
                    </a:moveTo>
                    <a:lnTo>
                      <a:pt x="36" y="47"/>
                    </a:lnTo>
                    <a:lnTo>
                      <a:pt x="47" y="53"/>
                    </a:lnTo>
                    <a:lnTo>
                      <a:pt x="58" y="59"/>
                    </a:lnTo>
                    <a:lnTo>
                      <a:pt x="70" y="62"/>
                    </a:lnTo>
                    <a:lnTo>
                      <a:pt x="82" y="66"/>
                    </a:lnTo>
                    <a:lnTo>
                      <a:pt x="95" y="69"/>
                    </a:lnTo>
                    <a:lnTo>
                      <a:pt x="107" y="71"/>
                    </a:lnTo>
                    <a:lnTo>
                      <a:pt x="120" y="72"/>
                    </a:lnTo>
                    <a:lnTo>
                      <a:pt x="125" y="71"/>
                    </a:lnTo>
                    <a:lnTo>
                      <a:pt x="129" y="71"/>
                    </a:lnTo>
                    <a:lnTo>
                      <a:pt x="133" y="71"/>
                    </a:lnTo>
                    <a:lnTo>
                      <a:pt x="138" y="71"/>
                    </a:lnTo>
                    <a:lnTo>
                      <a:pt x="142" y="69"/>
                    </a:lnTo>
                    <a:lnTo>
                      <a:pt x="146" y="69"/>
                    </a:lnTo>
                    <a:lnTo>
                      <a:pt x="150" y="68"/>
                    </a:lnTo>
                    <a:lnTo>
                      <a:pt x="155" y="67"/>
                    </a:lnTo>
                    <a:lnTo>
                      <a:pt x="160" y="65"/>
                    </a:lnTo>
                    <a:lnTo>
                      <a:pt x="164" y="62"/>
                    </a:lnTo>
                    <a:lnTo>
                      <a:pt x="169" y="60"/>
                    </a:lnTo>
                    <a:lnTo>
                      <a:pt x="174" y="56"/>
                    </a:lnTo>
                    <a:lnTo>
                      <a:pt x="178" y="53"/>
                    </a:lnTo>
                    <a:lnTo>
                      <a:pt x="183" y="49"/>
                    </a:lnTo>
                    <a:lnTo>
                      <a:pt x="187" y="45"/>
                    </a:lnTo>
                    <a:lnTo>
                      <a:pt x="191" y="42"/>
                    </a:lnTo>
                    <a:lnTo>
                      <a:pt x="183" y="45"/>
                    </a:lnTo>
                    <a:lnTo>
                      <a:pt x="175" y="49"/>
                    </a:lnTo>
                    <a:lnTo>
                      <a:pt x="166" y="53"/>
                    </a:lnTo>
                    <a:lnTo>
                      <a:pt x="157" y="55"/>
                    </a:lnTo>
                    <a:lnTo>
                      <a:pt x="148" y="57"/>
                    </a:lnTo>
                    <a:lnTo>
                      <a:pt x="139" y="59"/>
                    </a:lnTo>
                    <a:lnTo>
                      <a:pt x="130" y="60"/>
                    </a:lnTo>
                    <a:lnTo>
                      <a:pt x="120" y="60"/>
                    </a:lnTo>
                    <a:lnTo>
                      <a:pt x="103" y="60"/>
                    </a:lnTo>
                    <a:lnTo>
                      <a:pt x="85" y="56"/>
                    </a:lnTo>
                    <a:lnTo>
                      <a:pt x="69" y="51"/>
                    </a:lnTo>
                    <a:lnTo>
                      <a:pt x="53" y="44"/>
                    </a:lnTo>
                    <a:lnTo>
                      <a:pt x="38" y="36"/>
                    </a:lnTo>
                    <a:lnTo>
                      <a:pt x="24" y="25"/>
                    </a:lnTo>
                    <a:lnTo>
                      <a:pt x="12" y="13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5" y="11"/>
                    </a:lnTo>
                    <a:lnTo>
                      <a:pt x="8" y="15"/>
                    </a:lnTo>
                    <a:lnTo>
                      <a:pt x="11" y="20"/>
                    </a:lnTo>
                    <a:lnTo>
                      <a:pt x="15" y="25"/>
                    </a:lnTo>
                    <a:lnTo>
                      <a:pt x="18" y="30"/>
                    </a:lnTo>
                    <a:lnTo>
                      <a:pt x="22" y="35"/>
                    </a:lnTo>
                    <a:lnTo>
                      <a:pt x="26" y="39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0">
                <a:extLst>
                  <a:ext uri="{FF2B5EF4-FFF2-40B4-BE49-F238E27FC236}">
                    <a16:creationId xmlns:a16="http://schemas.microsoft.com/office/drawing/2014/main" id="{222B6988-DC6B-41E6-A3CB-FA68A51823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79"/>
                <a:ext cx="42" cy="14"/>
              </a:xfrm>
              <a:custGeom>
                <a:avLst/>
                <a:gdLst>
                  <a:gd name="T0" fmla="*/ 17 w 210"/>
                  <a:gd name="T1" fmla="*/ 36 h 84"/>
                  <a:gd name="T2" fmla="*/ 28 w 210"/>
                  <a:gd name="T3" fmla="*/ 47 h 84"/>
                  <a:gd name="T4" fmla="*/ 41 w 210"/>
                  <a:gd name="T5" fmla="*/ 56 h 84"/>
                  <a:gd name="T6" fmla="*/ 53 w 210"/>
                  <a:gd name="T7" fmla="*/ 65 h 84"/>
                  <a:gd name="T8" fmla="*/ 67 w 210"/>
                  <a:gd name="T9" fmla="*/ 71 h 84"/>
                  <a:gd name="T10" fmla="*/ 81 w 210"/>
                  <a:gd name="T11" fmla="*/ 77 h 84"/>
                  <a:gd name="T12" fmla="*/ 96 w 210"/>
                  <a:gd name="T13" fmla="*/ 80 h 84"/>
                  <a:gd name="T14" fmla="*/ 112 w 210"/>
                  <a:gd name="T15" fmla="*/ 83 h 84"/>
                  <a:gd name="T16" fmla="*/ 127 w 210"/>
                  <a:gd name="T17" fmla="*/ 84 h 84"/>
                  <a:gd name="T18" fmla="*/ 134 w 210"/>
                  <a:gd name="T19" fmla="*/ 84 h 84"/>
                  <a:gd name="T20" fmla="*/ 142 w 210"/>
                  <a:gd name="T21" fmla="*/ 83 h 84"/>
                  <a:gd name="T22" fmla="*/ 149 w 210"/>
                  <a:gd name="T23" fmla="*/ 83 h 84"/>
                  <a:gd name="T24" fmla="*/ 156 w 210"/>
                  <a:gd name="T25" fmla="*/ 81 h 84"/>
                  <a:gd name="T26" fmla="*/ 163 w 210"/>
                  <a:gd name="T27" fmla="*/ 79 h 84"/>
                  <a:gd name="T28" fmla="*/ 170 w 210"/>
                  <a:gd name="T29" fmla="*/ 78 h 84"/>
                  <a:gd name="T30" fmla="*/ 176 w 210"/>
                  <a:gd name="T31" fmla="*/ 75 h 84"/>
                  <a:gd name="T32" fmla="*/ 183 w 210"/>
                  <a:gd name="T33" fmla="*/ 73 h 84"/>
                  <a:gd name="T34" fmla="*/ 187 w 210"/>
                  <a:gd name="T35" fmla="*/ 69 h 84"/>
                  <a:gd name="T36" fmla="*/ 190 w 210"/>
                  <a:gd name="T37" fmla="*/ 67 h 84"/>
                  <a:gd name="T38" fmla="*/ 194 w 210"/>
                  <a:gd name="T39" fmla="*/ 63 h 84"/>
                  <a:gd name="T40" fmla="*/ 197 w 210"/>
                  <a:gd name="T41" fmla="*/ 61 h 84"/>
                  <a:gd name="T42" fmla="*/ 200 w 210"/>
                  <a:gd name="T43" fmla="*/ 57 h 84"/>
                  <a:gd name="T44" fmla="*/ 204 w 210"/>
                  <a:gd name="T45" fmla="*/ 54 h 84"/>
                  <a:gd name="T46" fmla="*/ 207 w 210"/>
                  <a:gd name="T47" fmla="*/ 50 h 84"/>
                  <a:gd name="T48" fmla="*/ 210 w 210"/>
                  <a:gd name="T49" fmla="*/ 45 h 84"/>
                  <a:gd name="T50" fmla="*/ 201 w 210"/>
                  <a:gd name="T51" fmla="*/ 51 h 84"/>
                  <a:gd name="T52" fmla="*/ 191 w 210"/>
                  <a:gd name="T53" fmla="*/ 57 h 84"/>
                  <a:gd name="T54" fmla="*/ 181 w 210"/>
                  <a:gd name="T55" fmla="*/ 62 h 84"/>
                  <a:gd name="T56" fmla="*/ 171 w 210"/>
                  <a:gd name="T57" fmla="*/ 66 h 84"/>
                  <a:gd name="T58" fmla="*/ 160 w 210"/>
                  <a:gd name="T59" fmla="*/ 69 h 84"/>
                  <a:gd name="T60" fmla="*/ 149 w 210"/>
                  <a:gd name="T61" fmla="*/ 71 h 84"/>
                  <a:gd name="T62" fmla="*/ 138 w 210"/>
                  <a:gd name="T63" fmla="*/ 73 h 84"/>
                  <a:gd name="T64" fmla="*/ 127 w 210"/>
                  <a:gd name="T65" fmla="*/ 73 h 84"/>
                  <a:gd name="T66" fmla="*/ 118 w 210"/>
                  <a:gd name="T67" fmla="*/ 73 h 84"/>
                  <a:gd name="T68" fmla="*/ 108 w 210"/>
                  <a:gd name="T69" fmla="*/ 72 h 84"/>
                  <a:gd name="T70" fmla="*/ 99 w 210"/>
                  <a:gd name="T71" fmla="*/ 71 h 84"/>
                  <a:gd name="T72" fmla="*/ 89 w 210"/>
                  <a:gd name="T73" fmla="*/ 68 h 84"/>
                  <a:gd name="T74" fmla="*/ 80 w 210"/>
                  <a:gd name="T75" fmla="*/ 65 h 84"/>
                  <a:gd name="T76" fmla="*/ 71 w 210"/>
                  <a:gd name="T77" fmla="*/ 62 h 84"/>
                  <a:gd name="T78" fmla="*/ 63 w 210"/>
                  <a:gd name="T79" fmla="*/ 57 h 84"/>
                  <a:gd name="T80" fmla="*/ 55 w 210"/>
                  <a:gd name="T81" fmla="*/ 54 h 84"/>
                  <a:gd name="T82" fmla="*/ 39 w 210"/>
                  <a:gd name="T83" fmla="*/ 43 h 84"/>
                  <a:gd name="T84" fmla="*/ 25 w 210"/>
                  <a:gd name="T85" fmla="*/ 30 h 84"/>
                  <a:gd name="T86" fmla="*/ 12 w 210"/>
                  <a:gd name="T87" fmla="*/ 17 h 84"/>
                  <a:gd name="T88" fmla="*/ 0 w 210"/>
                  <a:gd name="T89" fmla="*/ 0 h 84"/>
                  <a:gd name="T90" fmla="*/ 1 w 210"/>
                  <a:gd name="T91" fmla="*/ 5 h 84"/>
                  <a:gd name="T92" fmla="*/ 3 w 210"/>
                  <a:gd name="T93" fmla="*/ 9 h 84"/>
                  <a:gd name="T94" fmla="*/ 5 w 210"/>
                  <a:gd name="T95" fmla="*/ 14 h 84"/>
                  <a:gd name="T96" fmla="*/ 7 w 210"/>
                  <a:gd name="T97" fmla="*/ 19 h 84"/>
                  <a:gd name="T98" fmla="*/ 9 w 210"/>
                  <a:gd name="T99" fmla="*/ 24 h 84"/>
                  <a:gd name="T100" fmla="*/ 12 w 210"/>
                  <a:gd name="T101" fmla="*/ 27 h 84"/>
                  <a:gd name="T102" fmla="*/ 14 w 210"/>
                  <a:gd name="T103" fmla="*/ 32 h 84"/>
                  <a:gd name="T104" fmla="*/ 17 w 210"/>
                  <a:gd name="T105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0" h="84">
                    <a:moveTo>
                      <a:pt x="17" y="36"/>
                    </a:moveTo>
                    <a:lnTo>
                      <a:pt x="28" y="47"/>
                    </a:lnTo>
                    <a:lnTo>
                      <a:pt x="41" y="56"/>
                    </a:lnTo>
                    <a:lnTo>
                      <a:pt x="53" y="65"/>
                    </a:lnTo>
                    <a:lnTo>
                      <a:pt x="67" y="71"/>
                    </a:lnTo>
                    <a:lnTo>
                      <a:pt x="81" y="77"/>
                    </a:lnTo>
                    <a:lnTo>
                      <a:pt x="96" y="80"/>
                    </a:lnTo>
                    <a:lnTo>
                      <a:pt x="112" y="83"/>
                    </a:lnTo>
                    <a:lnTo>
                      <a:pt x="127" y="84"/>
                    </a:lnTo>
                    <a:lnTo>
                      <a:pt x="134" y="84"/>
                    </a:lnTo>
                    <a:lnTo>
                      <a:pt x="142" y="83"/>
                    </a:lnTo>
                    <a:lnTo>
                      <a:pt x="149" y="83"/>
                    </a:lnTo>
                    <a:lnTo>
                      <a:pt x="156" y="81"/>
                    </a:lnTo>
                    <a:lnTo>
                      <a:pt x="163" y="79"/>
                    </a:lnTo>
                    <a:lnTo>
                      <a:pt x="170" y="78"/>
                    </a:lnTo>
                    <a:lnTo>
                      <a:pt x="176" y="75"/>
                    </a:lnTo>
                    <a:lnTo>
                      <a:pt x="183" y="73"/>
                    </a:lnTo>
                    <a:lnTo>
                      <a:pt x="187" y="69"/>
                    </a:lnTo>
                    <a:lnTo>
                      <a:pt x="190" y="67"/>
                    </a:lnTo>
                    <a:lnTo>
                      <a:pt x="194" y="63"/>
                    </a:lnTo>
                    <a:lnTo>
                      <a:pt x="197" y="61"/>
                    </a:lnTo>
                    <a:lnTo>
                      <a:pt x="200" y="57"/>
                    </a:lnTo>
                    <a:lnTo>
                      <a:pt x="204" y="54"/>
                    </a:lnTo>
                    <a:lnTo>
                      <a:pt x="207" y="50"/>
                    </a:lnTo>
                    <a:lnTo>
                      <a:pt x="210" y="45"/>
                    </a:lnTo>
                    <a:lnTo>
                      <a:pt x="201" y="51"/>
                    </a:lnTo>
                    <a:lnTo>
                      <a:pt x="191" y="57"/>
                    </a:lnTo>
                    <a:lnTo>
                      <a:pt x="181" y="62"/>
                    </a:lnTo>
                    <a:lnTo>
                      <a:pt x="171" y="66"/>
                    </a:lnTo>
                    <a:lnTo>
                      <a:pt x="160" y="69"/>
                    </a:lnTo>
                    <a:lnTo>
                      <a:pt x="149" y="71"/>
                    </a:lnTo>
                    <a:lnTo>
                      <a:pt x="138" y="73"/>
                    </a:lnTo>
                    <a:lnTo>
                      <a:pt x="127" y="73"/>
                    </a:lnTo>
                    <a:lnTo>
                      <a:pt x="118" y="73"/>
                    </a:lnTo>
                    <a:lnTo>
                      <a:pt x="108" y="72"/>
                    </a:lnTo>
                    <a:lnTo>
                      <a:pt x="99" y="71"/>
                    </a:lnTo>
                    <a:lnTo>
                      <a:pt x="89" y="68"/>
                    </a:lnTo>
                    <a:lnTo>
                      <a:pt x="80" y="65"/>
                    </a:lnTo>
                    <a:lnTo>
                      <a:pt x="71" y="62"/>
                    </a:lnTo>
                    <a:lnTo>
                      <a:pt x="63" y="57"/>
                    </a:lnTo>
                    <a:lnTo>
                      <a:pt x="55" y="54"/>
                    </a:lnTo>
                    <a:lnTo>
                      <a:pt x="39" y="43"/>
                    </a:lnTo>
                    <a:lnTo>
                      <a:pt x="25" y="30"/>
                    </a:lnTo>
                    <a:lnTo>
                      <a:pt x="12" y="17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5" y="14"/>
                    </a:lnTo>
                    <a:lnTo>
                      <a:pt x="7" y="19"/>
                    </a:lnTo>
                    <a:lnTo>
                      <a:pt x="9" y="24"/>
                    </a:lnTo>
                    <a:lnTo>
                      <a:pt x="12" y="27"/>
                    </a:lnTo>
                    <a:lnTo>
                      <a:pt x="14" y="32"/>
                    </a:lnTo>
                    <a:lnTo>
                      <a:pt x="17" y="36"/>
                    </a:lnTo>
                    <a:close/>
                  </a:path>
                </a:pathLst>
              </a:custGeom>
              <a:solidFill>
                <a:srgbClr val="F1A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1">
                <a:extLst>
                  <a:ext uri="{FF2B5EF4-FFF2-40B4-BE49-F238E27FC236}">
                    <a16:creationId xmlns:a16="http://schemas.microsoft.com/office/drawing/2014/main" id="{660922BE-067D-4F67-A48C-A5697D6FB5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77"/>
                <a:ext cx="45" cy="15"/>
              </a:xfrm>
              <a:custGeom>
                <a:avLst/>
                <a:gdLst>
                  <a:gd name="T0" fmla="*/ 12 w 224"/>
                  <a:gd name="T1" fmla="*/ 35 h 95"/>
                  <a:gd name="T2" fmla="*/ 24 w 224"/>
                  <a:gd name="T3" fmla="*/ 48 h 95"/>
                  <a:gd name="T4" fmla="*/ 37 w 224"/>
                  <a:gd name="T5" fmla="*/ 60 h 95"/>
                  <a:gd name="T6" fmla="*/ 50 w 224"/>
                  <a:gd name="T7" fmla="*/ 71 h 95"/>
                  <a:gd name="T8" fmla="*/ 65 w 224"/>
                  <a:gd name="T9" fmla="*/ 79 h 95"/>
                  <a:gd name="T10" fmla="*/ 81 w 224"/>
                  <a:gd name="T11" fmla="*/ 86 h 95"/>
                  <a:gd name="T12" fmla="*/ 97 w 224"/>
                  <a:gd name="T13" fmla="*/ 91 h 95"/>
                  <a:gd name="T14" fmla="*/ 115 w 224"/>
                  <a:gd name="T15" fmla="*/ 95 h 95"/>
                  <a:gd name="T16" fmla="*/ 132 w 224"/>
                  <a:gd name="T17" fmla="*/ 95 h 95"/>
                  <a:gd name="T18" fmla="*/ 142 w 224"/>
                  <a:gd name="T19" fmla="*/ 95 h 95"/>
                  <a:gd name="T20" fmla="*/ 151 w 224"/>
                  <a:gd name="T21" fmla="*/ 94 h 95"/>
                  <a:gd name="T22" fmla="*/ 160 w 224"/>
                  <a:gd name="T23" fmla="*/ 92 h 95"/>
                  <a:gd name="T24" fmla="*/ 169 w 224"/>
                  <a:gd name="T25" fmla="*/ 90 h 95"/>
                  <a:gd name="T26" fmla="*/ 178 w 224"/>
                  <a:gd name="T27" fmla="*/ 88 h 95"/>
                  <a:gd name="T28" fmla="*/ 187 w 224"/>
                  <a:gd name="T29" fmla="*/ 84 h 95"/>
                  <a:gd name="T30" fmla="*/ 195 w 224"/>
                  <a:gd name="T31" fmla="*/ 80 h 95"/>
                  <a:gd name="T32" fmla="*/ 203 w 224"/>
                  <a:gd name="T33" fmla="*/ 77 h 95"/>
                  <a:gd name="T34" fmla="*/ 206 w 224"/>
                  <a:gd name="T35" fmla="*/ 73 h 95"/>
                  <a:gd name="T36" fmla="*/ 209 w 224"/>
                  <a:gd name="T37" fmla="*/ 70 h 95"/>
                  <a:gd name="T38" fmla="*/ 212 w 224"/>
                  <a:gd name="T39" fmla="*/ 67 h 95"/>
                  <a:gd name="T40" fmla="*/ 214 w 224"/>
                  <a:gd name="T41" fmla="*/ 64 h 95"/>
                  <a:gd name="T42" fmla="*/ 217 w 224"/>
                  <a:gd name="T43" fmla="*/ 60 h 95"/>
                  <a:gd name="T44" fmla="*/ 219 w 224"/>
                  <a:gd name="T45" fmla="*/ 56 h 95"/>
                  <a:gd name="T46" fmla="*/ 222 w 224"/>
                  <a:gd name="T47" fmla="*/ 53 h 95"/>
                  <a:gd name="T48" fmla="*/ 224 w 224"/>
                  <a:gd name="T49" fmla="*/ 49 h 95"/>
                  <a:gd name="T50" fmla="*/ 214 w 224"/>
                  <a:gd name="T51" fmla="*/ 56 h 95"/>
                  <a:gd name="T52" fmla="*/ 204 w 224"/>
                  <a:gd name="T53" fmla="*/ 64 h 95"/>
                  <a:gd name="T54" fmla="*/ 193 w 224"/>
                  <a:gd name="T55" fmla="*/ 70 h 95"/>
                  <a:gd name="T56" fmla="*/ 181 w 224"/>
                  <a:gd name="T57" fmla="*/ 76 h 95"/>
                  <a:gd name="T58" fmla="*/ 170 w 224"/>
                  <a:gd name="T59" fmla="*/ 79 h 95"/>
                  <a:gd name="T60" fmla="*/ 157 w 224"/>
                  <a:gd name="T61" fmla="*/ 82 h 95"/>
                  <a:gd name="T62" fmla="*/ 145 w 224"/>
                  <a:gd name="T63" fmla="*/ 84 h 95"/>
                  <a:gd name="T64" fmla="*/ 132 w 224"/>
                  <a:gd name="T65" fmla="*/ 84 h 95"/>
                  <a:gd name="T66" fmla="*/ 122 w 224"/>
                  <a:gd name="T67" fmla="*/ 84 h 95"/>
                  <a:gd name="T68" fmla="*/ 112 w 224"/>
                  <a:gd name="T69" fmla="*/ 83 h 95"/>
                  <a:gd name="T70" fmla="*/ 101 w 224"/>
                  <a:gd name="T71" fmla="*/ 82 h 95"/>
                  <a:gd name="T72" fmla="*/ 92 w 224"/>
                  <a:gd name="T73" fmla="*/ 78 h 95"/>
                  <a:gd name="T74" fmla="*/ 82 w 224"/>
                  <a:gd name="T75" fmla="*/ 76 h 95"/>
                  <a:gd name="T76" fmla="*/ 73 w 224"/>
                  <a:gd name="T77" fmla="*/ 71 h 95"/>
                  <a:gd name="T78" fmla="*/ 64 w 224"/>
                  <a:gd name="T79" fmla="*/ 67 h 95"/>
                  <a:gd name="T80" fmla="*/ 56 w 224"/>
                  <a:gd name="T81" fmla="*/ 61 h 95"/>
                  <a:gd name="T82" fmla="*/ 47 w 224"/>
                  <a:gd name="T83" fmla="*/ 55 h 95"/>
                  <a:gd name="T84" fmla="*/ 40 w 224"/>
                  <a:gd name="T85" fmla="*/ 49 h 95"/>
                  <a:gd name="T86" fmla="*/ 32 w 224"/>
                  <a:gd name="T87" fmla="*/ 42 h 95"/>
                  <a:gd name="T88" fmla="*/ 25 w 224"/>
                  <a:gd name="T89" fmla="*/ 35 h 95"/>
                  <a:gd name="T90" fmla="*/ 18 w 224"/>
                  <a:gd name="T91" fmla="*/ 28 h 95"/>
                  <a:gd name="T92" fmla="*/ 12 w 224"/>
                  <a:gd name="T93" fmla="*/ 19 h 95"/>
                  <a:gd name="T94" fmla="*/ 6 w 224"/>
                  <a:gd name="T95" fmla="*/ 10 h 95"/>
                  <a:gd name="T96" fmla="*/ 0 w 224"/>
                  <a:gd name="T97" fmla="*/ 0 h 95"/>
                  <a:gd name="T98" fmla="*/ 1 w 224"/>
                  <a:gd name="T99" fmla="*/ 5 h 95"/>
                  <a:gd name="T100" fmla="*/ 2 w 224"/>
                  <a:gd name="T101" fmla="*/ 10 h 95"/>
                  <a:gd name="T102" fmla="*/ 4 w 224"/>
                  <a:gd name="T103" fmla="*/ 13 h 95"/>
                  <a:gd name="T104" fmla="*/ 5 w 224"/>
                  <a:gd name="T105" fmla="*/ 18 h 95"/>
                  <a:gd name="T106" fmla="*/ 7 w 224"/>
                  <a:gd name="T107" fmla="*/ 23 h 95"/>
                  <a:gd name="T108" fmla="*/ 8 w 224"/>
                  <a:gd name="T109" fmla="*/ 26 h 95"/>
                  <a:gd name="T110" fmla="*/ 10 w 224"/>
                  <a:gd name="T111" fmla="*/ 30 h 95"/>
                  <a:gd name="T112" fmla="*/ 12 w 224"/>
                  <a:gd name="T113" fmla="*/ 3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4" h="95">
                    <a:moveTo>
                      <a:pt x="12" y="35"/>
                    </a:moveTo>
                    <a:lnTo>
                      <a:pt x="24" y="48"/>
                    </a:lnTo>
                    <a:lnTo>
                      <a:pt x="37" y="60"/>
                    </a:lnTo>
                    <a:lnTo>
                      <a:pt x="50" y="71"/>
                    </a:lnTo>
                    <a:lnTo>
                      <a:pt x="65" y="79"/>
                    </a:lnTo>
                    <a:lnTo>
                      <a:pt x="81" y="86"/>
                    </a:lnTo>
                    <a:lnTo>
                      <a:pt x="97" y="91"/>
                    </a:lnTo>
                    <a:lnTo>
                      <a:pt x="115" y="95"/>
                    </a:lnTo>
                    <a:lnTo>
                      <a:pt x="132" y="95"/>
                    </a:lnTo>
                    <a:lnTo>
                      <a:pt x="142" y="95"/>
                    </a:lnTo>
                    <a:lnTo>
                      <a:pt x="151" y="94"/>
                    </a:lnTo>
                    <a:lnTo>
                      <a:pt x="160" y="92"/>
                    </a:lnTo>
                    <a:lnTo>
                      <a:pt x="169" y="90"/>
                    </a:lnTo>
                    <a:lnTo>
                      <a:pt x="178" y="88"/>
                    </a:lnTo>
                    <a:lnTo>
                      <a:pt x="187" y="84"/>
                    </a:lnTo>
                    <a:lnTo>
                      <a:pt x="195" y="80"/>
                    </a:lnTo>
                    <a:lnTo>
                      <a:pt x="203" y="77"/>
                    </a:lnTo>
                    <a:lnTo>
                      <a:pt x="206" y="73"/>
                    </a:lnTo>
                    <a:lnTo>
                      <a:pt x="209" y="70"/>
                    </a:lnTo>
                    <a:lnTo>
                      <a:pt x="212" y="67"/>
                    </a:lnTo>
                    <a:lnTo>
                      <a:pt x="214" y="64"/>
                    </a:lnTo>
                    <a:lnTo>
                      <a:pt x="217" y="60"/>
                    </a:lnTo>
                    <a:lnTo>
                      <a:pt x="219" y="56"/>
                    </a:lnTo>
                    <a:lnTo>
                      <a:pt x="222" y="53"/>
                    </a:lnTo>
                    <a:lnTo>
                      <a:pt x="224" y="49"/>
                    </a:lnTo>
                    <a:lnTo>
                      <a:pt x="214" y="56"/>
                    </a:lnTo>
                    <a:lnTo>
                      <a:pt x="204" y="64"/>
                    </a:lnTo>
                    <a:lnTo>
                      <a:pt x="193" y="70"/>
                    </a:lnTo>
                    <a:lnTo>
                      <a:pt x="181" y="76"/>
                    </a:lnTo>
                    <a:lnTo>
                      <a:pt x="170" y="79"/>
                    </a:lnTo>
                    <a:lnTo>
                      <a:pt x="157" y="82"/>
                    </a:lnTo>
                    <a:lnTo>
                      <a:pt x="145" y="84"/>
                    </a:lnTo>
                    <a:lnTo>
                      <a:pt x="132" y="84"/>
                    </a:lnTo>
                    <a:lnTo>
                      <a:pt x="122" y="84"/>
                    </a:lnTo>
                    <a:lnTo>
                      <a:pt x="112" y="83"/>
                    </a:lnTo>
                    <a:lnTo>
                      <a:pt x="101" y="82"/>
                    </a:lnTo>
                    <a:lnTo>
                      <a:pt x="92" y="78"/>
                    </a:lnTo>
                    <a:lnTo>
                      <a:pt x="82" y="76"/>
                    </a:lnTo>
                    <a:lnTo>
                      <a:pt x="73" y="71"/>
                    </a:lnTo>
                    <a:lnTo>
                      <a:pt x="64" y="67"/>
                    </a:lnTo>
                    <a:lnTo>
                      <a:pt x="56" y="61"/>
                    </a:lnTo>
                    <a:lnTo>
                      <a:pt x="47" y="55"/>
                    </a:lnTo>
                    <a:lnTo>
                      <a:pt x="40" y="49"/>
                    </a:lnTo>
                    <a:lnTo>
                      <a:pt x="32" y="42"/>
                    </a:lnTo>
                    <a:lnTo>
                      <a:pt x="25" y="35"/>
                    </a:lnTo>
                    <a:lnTo>
                      <a:pt x="18" y="28"/>
                    </a:lnTo>
                    <a:lnTo>
                      <a:pt x="12" y="19"/>
                    </a:lnTo>
                    <a:lnTo>
                      <a:pt x="6" y="10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10"/>
                    </a:lnTo>
                    <a:lnTo>
                      <a:pt x="4" y="13"/>
                    </a:lnTo>
                    <a:lnTo>
                      <a:pt x="5" y="18"/>
                    </a:lnTo>
                    <a:lnTo>
                      <a:pt x="7" y="23"/>
                    </a:lnTo>
                    <a:lnTo>
                      <a:pt x="8" y="26"/>
                    </a:lnTo>
                    <a:lnTo>
                      <a:pt x="10" y="30"/>
                    </a:lnTo>
                    <a:lnTo>
                      <a:pt x="12" y="35"/>
                    </a:lnTo>
                    <a:close/>
                  </a:path>
                </a:pathLst>
              </a:custGeom>
              <a:solidFill>
                <a:srgbClr val="F2AF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2">
                <a:extLst>
                  <a:ext uri="{FF2B5EF4-FFF2-40B4-BE49-F238E27FC236}">
                    <a16:creationId xmlns:a16="http://schemas.microsoft.com/office/drawing/2014/main" id="{447D0AAF-F0D7-46E2-826E-15F7F6EBB6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74"/>
                <a:ext cx="47" cy="18"/>
              </a:xfrm>
              <a:custGeom>
                <a:avLst/>
                <a:gdLst>
                  <a:gd name="T0" fmla="*/ 20 w 235"/>
                  <a:gd name="T1" fmla="*/ 50 h 106"/>
                  <a:gd name="T2" fmla="*/ 47 w 235"/>
                  <a:gd name="T3" fmla="*/ 76 h 106"/>
                  <a:gd name="T4" fmla="*/ 71 w 235"/>
                  <a:gd name="T5" fmla="*/ 90 h 106"/>
                  <a:gd name="T6" fmla="*/ 88 w 235"/>
                  <a:gd name="T7" fmla="*/ 98 h 106"/>
                  <a:gd name="T8" fmla="*/ 107 w 235"/>
                  <a:gd name="T9" fmla="*/ 104 h 106"/>
                  <a:gd name="T10" fmla="*/ 126 w 235"/>
                  <a:gd name="T11" fmla="*/ 106 h 106"/>
                  <a:gd name="T12" fmla="*/ 146 w 235"/>
                  <a:gd name="T13" fmla="*/ 106 h 106"/>
                  <a:gd name="T14" fmla="*/ 168 w 235"/>
                  <a:gd name="T15" fmla="*/ 102 h 106"/>
                  <a:gd name="T16" fmla="*/ 189 w 235"/>
                  <a:gd name="T17" fmla="*/ 95 h 106"/>
                  <a:gd name="T18" fmla="*/ 209 w 235"/>
                  <a:gd name="T19" fmla="*/ 84 h 106"/>
                  <a:gd name="T20" fmla="*/ 220 w 235"/>
                  <a:gd name="T21" fmla="*/ 76 h 106"/>
                  <a:gd name="T22" fmla="*/ 224 w 235"/>
                  <a:gd name="T23" fmla="*/ 70 h 106"/>
                  <a:gd name="T24" fmla="*/ 228 w 235"/>
                  <a:gd name="T25" fmla="*/ 63 h 106"/>
                  <a:gd name="T26" fmla="*/ 233 w 235"/>
                  <a:gd name="T27" fmla="*/ 57 h 106"/>
                  <a:gd name="T28" fmla="*/ 235 w 235"/>
                  <a:gd name="T29" fmla="*/ 53 h 106"/>
                  <a:gd name="T30" fmla="*/ 235 w 235"/>
                  <a:gd name="T31" fmla="*/ 52 h 106"/>
                  <a:gd name="T32" fmla="*/ 235 w 235"/>
                  <a:gd name="T33" fmla="*/ 52 h 106"/>
                  <a:gd name="T34" fmla="*/ 235 w 235"/>
                  <a:gd name="T35" fmla="*/ 52 h 106"/>
                  <a:gd name="T36" fmla="*/ 224 w 235"/>
                  <a:gd name="T37" fmla="*/ 62 h 106"/>
                  <a:gd name="T38" fmla="*/ 201 w 235"/>
                  <a:gd name="T39" fmla="*/ 77 h 106"/>
                  <a:gd name="T40" fmla="*/ 176 w 235"/>
                  <a:gd name="T41" fmla="*/ 88 h 106"/>
                  <a:gd name="T42" fmla="*/ 149 w 235"/>
                  <a:gd name="T43" fmla="*/ 94 h 106"/>
                  <a:gd name="T44" fmla="*/ 124 w 235"/>
                  <a:gd name="T45" fmla="*/ 95 h 106"/>
                  <a:gd name="T46" fmla="*/ 103 w 235"/>
                  <a:gd name="T47" fmla="*/ 92 h 106"/>
                  <a:gd name="T48" fmla="*/ 83 w 235"/>
                  <a:gd name="T49" fmla="*/ 84 h 106"/>
                  <a:gd name="T50" fmla="*/ 64 w 235"/>
                  <a:gd name="T51" fmla="*/ 75 h 106"/>
                  <a:gd name="T52" fmla="*/ 47 w 235"/>
                  <a:gd name="T53" fmla="*/ 63 h 106"/>
                  <a:gd name="T54" fmla="*/ 31 w 235"/>
                  <a:gd name="T55" fmla="*/ 47 h 106"/>
                  <a:gd name="T56" fmla="*/ 17 w 235"/>
                  <a:gd name="T57" fmla="*/ 30 h 106"/>
                  <a:gd name="T58" fmla="*/ 6 w 235"/>
                  <a:gd name="T59" fmla="*/ 11 h 106"/>
                  <a:gd name="T60" fmla="*/ 1 w 235"/>
                  <a:gd name="T61" fmla="*/ 5 h 106"/>
                  <a:gd name="T62" fmla="*/ 2 w 235"/>
                  <a:gd name="T63" fmla="*/ 14 h 106"/>
                  <a:gd name="T64" fmla="*/ 4 w 235"/>
                  <a:gd name="T65" fmla="*/ 21 h 106"/>
                  <a:gd name="T66" fmla="*/ 7 w 235"/>
                  <a:gd name="T67" fmla="*/ 2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5" h="106">
                    <a:moveTo>
                      <a:pt x="8" y="33"/>
                    </a:moveTo>
                    <a:lnTo>
                      <a:pt x="20" y="50"/>
                    </a:lnTo>
                    <a:lnTo>
                      <a:pt x="33" y="63"/>
                    </a:lnTo>
                    <a:lnTo>
                      <a:pt x="47" y="76"/>
                    </a:lnTo>
                    <a:lnTo>
                      <a:pt x="63" y="87"/>
                    </a:lnTo>
                    <a:lnTo>
                      <a:pt x="71" y="90"/>
                    </a:lnTo>
                    <a:lnTo>
                      <a:pt x="79" y="95"/>
                    </a:lnTo>
                    <a:lnTo>
                      <a:pt x="88" y="98"/>
                    </a:lnTo>
                    <a:lnTo>
                      <a:pt x="97" y="101"/>
                    </a:lnTo>
                    <a:lnTo>
                      <a:pt x="107" y="104"/>
                    </a:lnTo>
                    <a:lnTo>
                      <a:pt x="116" y="105"/>
                    </a:lnTo>
                    <a:lnTo>
                      <a:pt x="126" y="106"/>
                    </a:lnTo>
                    <a:lnTo>
                      <a:pt x="135" y="106"/>
                    </a:lnTo>
                    <a:lnTo>
                      <a:pt x="146" y="106"/>
                    </a:lnTo>
                    <a:lnTo>
                      <a:pt x="157" y="104"/>
                    </a:lnTo>
                    <a:lnTo>
                      <a:pt x="168" y="102"/>
                    </a:lnTo>
                    <a:lnTo>
                      <a:pt x="179" y="99"/>
                    </a:lnTo>
                    <a:lnTo>
                      <a:pt x="189" y="95"/>
                    </a:lnTo>
                    <a:lnTo>
                      <a:pt x="199" y="90"/>
                    </a:lnTo>
                    <a:lnTo>
                      <a:pt x="209" y="84"/>
                    </a:lnTo>
                    <a:lnTo>
                      <a:pt x="218" y="78"/>
                    </a:lnTo>
                    <a:lnTo>
                      <a:pt x="220" y="76"/>
                    </a:lnTo>
                    <a:lnTo>
                      <a:pt x="222" y="72"/>
                    </a:lnTo>
                    <a:lnTo>
                      <a:pt x="224" y="70"/>
                    </a:lnTo>
                    <a:lnTo>
                      <a:pt x="226" y="66"/>
                    </a:lnTo>
                    <a:lnTo>
                      <a:pt x="228" y="63"/>
                    </a:lnTo>
                    <a:lnTo>
                      <a:pt x="231" y="59"/>
                    </a:lnTo>
                    <a:lnTo>
                      <a:pt x="233" y="57"/>
                    </a:lnTo>
                    <a:lnTo>
                      <a:pt x="235" y="53"/>
                    </a:lnTo>
                    <a:lnTo>
                      <a:pt x="235" y="53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1"/>
                    </a:lnTo>
                    <a:lnTo>
                      <a:pt x="224" y="62"/>
                    </a:lnTo>
                    <a:lnTo>
                      <a:pt x="213" y="70"/>
                    </a:lnTo>
                    <a:lnTo>
                      <a:pt x="201" y="77"/>
                    </a:lnTo>
                    <a:lnTo>
                      <a:pt x="189" y="83"/>
                    </a:lnTo>
                    <a:lnTo>
                      <a:pt x="176" y="88"/>
                    </a:lnTo>
                    <a:lnTo>
                      <a:pt x="163" y="92"/>
                    </a:lnTo>
                    <a:lnTo>
                      <a:pt x="149" y="94"/>
                    </a:lnTo>
                    <a:lnTo>
                      <a:pt x="135" y="95"/>
                    </a:lnTo>
                    <a:lnTo>
                      <a:pt x="124" y="95"/>
                    </a:lnTo>
                    <a:lnTo>
                      <a:pt x="114" y="94"/>
                    </a:lnTo>
                    <a:lnTo>
                      <a:pt x="103" y="92"/>
                    </a:lnTo>
                    <a:lnTo>
                      <a:pt x="93" y="88"/>
                    </a:lnTo>
                    <a:lnTo>
                      <a:pt x="83" y="84"/>
                    </a:lnTo>
                    <a:lnTo>
                      <a:pt x="73" y="80"/>
                    </a:lnTo>
                    <a:lnTo>
                      <a:pt x="64" y="75"/>
                    </a:lnTo>
                    <a:lnTo>
                      <a:pt x="55" y="69"/>
                    </a:lnTo>
                    <a:lnTo>
                      <a:pt x="47" y="63"/>
                    </a:lnTo>
                    <a:lnTo>
                      <a:pt x="39" y="56"/>
                    </a:lnTo>
                    <a:lnTo>
                      <a:pt x="31" y="47"/>
                    </a:lnTo>
                    <a:lnTo>
                      <a:pt x="24" y="39"/>
                    </a:lnTo>
                    <a:lnTo>
                      <a:pt x="17" y="30"/>
                    </a:lnTo>
                    <a:lnTo>
                      <a:pt x="11" y="21"/>
                    </a:lnTo>
                    <a:lnTo>
                      <a:pt x="6" y="11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9"/>
                    </a:lnTo>
                    <a:lnTo>
                      <a:pt x="2" y="14"/>
                    </a:lnTo>
                    <a:lnTo>
                      <a:pt x="3" y="17"/>
                    </a:lnTo>
                    <a:lnTo>
                      <a:pt x="4" y="21"/>
                    </a:lnTo>
                    <a:lnTo>
                      <a:pt x="5" y="26"/>
                    </a:lnTo>
                    <a:lnTo>
                      <a:pt x="7" y="29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F2B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3">
                <a:extLst>
                  <a:ext uri="{FF2B5EF4-FFF2-40B4-BE49-F238E27FC236}">
                    <a16:creationId xmlns:a16="http://schemas.microsoft.com/office/drawing/2014/main" id="{00379B90-CB81-4366-90BA-F1A0243686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72"/>
                <a:ext cx="49" cy="19"/>
              </a:xfrm>
              <a:custGeom>
                <a:avLst/>
                <a:gdLst>
                  <a:gd name="T0" fmla="*/ 10 w 242"/>
                  <a:gd name="T1" fmla="*/ 40 h 114"/>
                  <a:gd name="T2" fmla="*/ 22 w 242"/>
                  <a:gd name="T3" fmla="*/ 58 h 114"/>
                  <a:gd name="T4" fmla="*/ 36 w 242"/>
                  <a:gd name="T5" fmla="*/ 72 h 114"/>
                  <a:gd name="T6" fmla="*/ 51 w 242"/>
                  <a:gd name="T7" fmla="*/ 85 h 114"/>
                  <a:gd name="T8" fmla="*/ 68 w 242"/>
                  <a:gd name="T9" fmla="*/ 97 h 114"/>
                  <a:gd name="T10" fmla="*/ 86 w 242"/>
                  <a:gd name="T11" fmla="*/ 106 h 114"/>
                  <a:gd name="T12" fmla="*/ 105 w 242"/>
                  <a:gd name="T13" fmla="*/ 112 h 114"/>
                  <a:gd name="T14" fmla="*/ 126 w 242"/>
                  <a:gd name="T15" fmla="*/ 114 h 114"/>
                  <a:gd name="T16" fmla="*/ 149 w 242"/>
                  <a:gd name="T17" fmla="*/ 114 h 114"/>
                  <a:gd name="T18" fmla="*/ 174 w 242"/>
                  <a:gd name="T19" fmla="*/ 109 h 114"/>
                  <a:gd name="T20" fmla="*/ 197 w 242"/>
                  <a:gd name="T21" fmla="*/ 100 h 114"/>
                  <a:gd name="T22" fmla="*/ 218 w 242"/>
                  <a:gd name="T23" fmla="*/ 86 h 114"/>
                  <a:gd name="T24" fmla="*/ 229 w 242"/>
                  <a:gd name="T25" fmla="*/ 78 h 114"/>
                  <a:gd name="T26" fmla="*/ 232 w 242"/>
                  <a:gd name="T27" fmla="*/ 74 h 114"/>
                  <a:gd name="T28" fmla="*/ 233 w 242"/>
                  <a:gd name="T29" fmla="*/ 72 h 114"/>
                  <a:gd name="T30" fmla="*/ 235 w 242"/>
                  <a:gd name="T31" fmla="*/ 68 h 114"/>
                  <a:gd name="T32" fmla="*/ 237 w 242"/>
                  <a:gd name="T33" fmla="*/ 65 h 114"/>
                  <a:gd name="T34" fmla="*/ 238 w 242"/>
                  <a:gd name="T35" fmla="*/ 61 h 114"/>
                  <a:gd name="T36" fmla="*/ 240 w 242"/>
                  <a:gd name="T37" fmla="*/ 58 h 114"/>
                  <a:gd name="T38" fmla="*/ 241 w 242"/>
                  <a:gd name="T39" fmla="*/ 54 h 114"/>
                  <a:gd name="T40" fmla="*/ 230 w 242"/>
                  <a:gd name="T41" fmla="*/ 64 h 114"/>
                  <a:gd name="T42" fmla="*/ 207 w 242"/>
                  <a:gd name="T43" fmla="*/ 83 h 114"/>
                  <a:gd name="T44" fmla="*/ 180 w 242"/>
                  <a:gd name="T45" fmla="*/ 96 h 114"/>
                  <a:gd name="T46" fmla="*/ 151 w 242"/>
                  <a:gd name="T47" fmla="*/ 103 h 114"/>
                  <a:gd name="T48" fmla="*/ 125 w 242"/>
                  <a:gd name="T49" fmla="*/ 103 h 114"/>
                  <a:gd name="T50" fmla="*/ 102 w 242"/>
                  <a:gd name="T51" fmla="*/ 100 h 114"/>
                  <a:gd name="T52" fmla="*/ 82 w 242"/>
                  <a:gd name="T53" fmla="*/ 92 h 114"/>
                  <a:gd name="T54" fmla="*/ 63 w 242"/>
                  <a:gd name="T55" fmla="*/ 82 h 114"/>
                  <a:gd name="T56" fmla="*/ 45 w 242"/>
                  <a:gd name="T57" fmla="*/ 67 h 114"/>
                  <a:gd name="T58" fmla="*/ 30 w 242"/>
                  <a:gd name="T59" fmla="*/ 52 h 114"/>
                  <a:gd name="T60" fmla="*/ 16 w 242"/>
                  <a:gd name="T61" fmla="*/ 32 h 114"/>
                  <a:gd name="T62" fmla="*/ 5 w 242"/>
                  <a:gd name="T63" fmla="*/ 11 h 114"/>
                  <a:gd name="T64" fmla="*/ 0 w 242"/>
                  <a:gd name="T65" fmla="*/ 4 h 114"/>
                  <a:gd name="T66" fmla="*/ 1 w 242"/>
                  <a:gd name="T67" fmla="*/ 11 h 114"/>
                  <a:gd name="T68" fmla="*/ 2 w 242"/>
                  <a:gd name="T69" fmla="*/ 19 h 114"/>
                  <a:gd name="T70" fmla="*/ 3 w 242"/>
                  <a:gd name="T71" fmla="*/ 2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2" h="114">
                    <a:moveTo>
                      <a:pt x="4" y="30"/>
                    </a:moveTo>
                    <a:lnTo>
                      <a:pt x="10" y="40"/>
                    </a:lnTo>
                    <a:lnTo>
                      <a:pt x="16" y="49"/>
                    </a:lnTo>
                    <a:lnTo>
                      <a:pt x="22" y="58"/>
                    </a:lnTo>
                    <a:lnTo>
                      <a:pt x="29" y="65"/>
                    </a:lnTo>
                    <a:lnTo>
                      <a:pt x="36" y="72"/>
                    </a:lnTo>
                    <a:lnTo>
                      <a:pt x="44" y="79"/>
                    </a:lnTo>
                    <a:lnTo>
                      <a:pt x="51" y="85"/>
                    </a:lnTo>
                    <a:lnTo>
                      <a:pt x="60" y="91"/>
                    </a:lnTo>
                    <a:lnTo>
                      <a:pt x="68" y="97"/>
                    </a:lnTo>
                    <a:lnTo>
                      <a:pt x="77" y="101"/>
                    </a:lnTo>
                    <a:lnTo>
                      <a:pt x="86" y="106"/>
                    </a:lnTo>
                    <a:lnTo>
                      <a:pt x="96" y="108"/>
                    </a:lnTo>
                    <a:lnTo>
                      <a:pt x="105" y="112"/>
                    </a:lnTo>
                    <a:lnTo>
                      <a:pt x="116" y="113"/>
                    </a:lnTo>
                    <a:lnTo>
                      <a:pt x="126" y="114"/>
                    </a:lnTo>
                    <a:lnTo>
                      <a:pt x="136" y="114"/>
                    </a:lnTo>
                    <a:lnTo>
                      <a:pt x="149" y="114"/>
                    </a:lnTo>
                    <a:lnTo>
                      <a:pt x="161" y="112"/>
                    </a:lnTo>
                    <a:lnTo>
                      <a:pt x="174" y="109"/>
                    </a:lnTo>
                    <a:lnTo>
                      <a:pt x="185" y="106"/>
                    </a:lnTo>
                    <a:lnTo>
                      <a:pt x="197" y="100"/>
                    </a:lnTo>
                    <a:lnTo>
                      <a:pt x="208" y="94"/>
                    </a:lnTo>
                    <a:lnTo>
                      <a:pt x="218" y="86"/>
                    </a:lnTo>
                    <a:lnTo>
                      <a:pt x="228" y="79"/>
                    </a:lnTo>
                    <a:lnTo>
                      <a:pt x="229" y="78"/>
                    </a:lnTo>
                    <a:lnTo>
                      <a:pt x="230" y="76"/>
                    </a:lnTo>
                    <a:lnTo>
                      <a:pt x="232" y="74"/>
                    </a:lnTo>
                    <a:lnTo>
                      <a:pt x="232" y="73"/>
                    </a:lnTo>
                    <a:lnTo>
                      <a:pt x="233" y="72"/>
                    </a:lnTo>
                    <a:lnTo>
                      <a:pt x="234" y="70"/>
                    </a:lnTo>
                    <a:lnTo>
                      <a:pt x="235" y="68"/>
                    </a:lnTo>
                    <a:lnTo>
                      <a:pt x="236" y="67"/>
                    </a:lnTo>
                    <a:lnTo>
                      <a:pt x="237" y="65"/>
                    </a:lnTo>
                    <a:lnTo>
                      <a:pt x="237" y="64"/>
                    </a:lnTo>
                    <a:lnTo>
                      <a:pt x="238" y="61"/>
                    </a:lnTo>
                    <a:lnTo>
                      <a:pt x="239" y="59"/>
                    </a:lnTo>
                    <a:lnTo>
                      <a:pt x="240" y="58"/>
                    </a:lnTo>
                    <a:lnTo>
                      <a:pt x="241" y="55"/>
                    </a:lnTo>
                    <a:lnTo>
                      <a:pt x="241" y="54"/>
                    </a:lnTo>
                    <a:lnTo>
                      <a:pt x="242" y="52"/>
                    </a:lnTo>
                    <a:lnTo>
                      <a:pt x="230" y="64"/>
                    </a:lnTo>
                    <a:lnTo>
                      <a:pt x="219" y="73"/>
                    </a:lnTo>
                    <a:lnTo>
                      <a:pt x="207" y="83"/>
                    </a:lnTo>
                    <a:lnTo>
                      <a:pt x="194" y="90"/>
                    </a:lnTo>
                    <a:lnTo>
                      <a:pt x="180" y="96"/>
                    </a:lnTo>
                    <a:lnTo>
                      <a:pt x="166" y="100"/>
                    </a:lnTo>
                    <a:lnTo>
                      <a:pt x="151" y="103"/>
                    </a:lnTo>
                    <a:lnTo>
                      <a:pt x="136" y="103"/>
                    </a:lnTo>
                    <a:lnTo>
                      <a:pt x="125" y="103"/>
                    </a:lnTo>
                    <a:lnTo>
                      <a:pt x="114" y="102"/>
                    </a:lnTo>
                    <a:lnTo>
                      <a:pt x="102" y="100"/>
                    </a:lnTo>
                    <a:lnTo>
                      <a:pt x="92" y="96"/>
                    </a:lnTo>
                    <a:lnTo>
                      <a:pt x="82" y="92"/>
                    </a:lnTo>
                    <a:lnTo>
                      <a:pt x="72" y="88"/>
                    </a:lnTo>
                    <a:lnTo>
                      <a:pt x="63" y="82"/>
                    </a:lnTo>
                    <a:lnTo>
                      <a:pt x="54" y="74"/>
                    </a:lnTo>
                    <a:lnTo>
                      <a:pt x="45" y="67"/>
                    </a:lnTo>
                    <a:lnTo>
                      <a:pt x="37" y="60"/>
                    </a:lnTo>
                    <a:lnTo>
                      <a:pt x="30" y="52"/>
                    </a:lnTo>
                    <a:lnTo>
                      <a:pt x="23" y="42"/>
                    </a:lnTo>
                    <a:lnTo>
                      <a:pt x="16" y="32"/>
                    </a:lnTo>
                    <a:lnTo>
                      <a:pt x="10" y="22"/>
                    </a:lnTo>
                    <a:lnTo>
                      <a:pt x="5" y="11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1" y="11"/>
                    </a:lnTo>
                    <a:lnTo>
                      <a:pt x="1" y="16"/>
                    </a:lnTo>
                    <a:lnTo>
                      <a:pt x="2" y="19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F2B4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4">
                <a:extLst>
                  <a:ext uri="{FF2B5EF4-FFF2-40B4-BE49-F238E27FC236}">
                    <a16:creationId xmlns:a16="http://schemas.microsoft.com/office/drawing/2014/main" id="{C18C4EA1-D0A5-447E-85CB-F60A1BCA97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9"/>
                <a:ext cx="50" cy="21"/>
              </a:xfrm>
              <a:custGeom>
                <a:avLst/>
                <a:gdLst>
                  <a:gd name="T0" fmla="*/ 7 w 246"/>
                  <a:gd name="T1" fmla="*/ 39 h 123"/>
                  <a:gd name="T2" fmla="*/ 18 w 246"/>
                  <a:gd name="T3" fmla="*/ 58 h 123"/>
                  <a:gd name="T4" fmla="*/ 32 w 246"/>
                  <a:gd name="T5" fmla="*/ 75 h 123"/>
                  <a:gd name="T6" fmla="*/ 48 w 246"/>
                  <a:gd name="T7" fmla="*/ 91 h 123"/>
                  <a:gd name="T8" fmla="*/ 65 w 246"/>
                  <a:gd name="T9" fmla="*/ 103 h 123"/>
                  <a:gd name="T10" fmla="*/ 84 w 246"/>
                  <a:gd name="T11" fmla="*/ 112 h 123"/>
                  <a:gd name="T12" fmla="*/ 104 w 246"/>
                  <a:gd name="T13" fmla="*/ 120 h 123"/>
                  <a:gd name="T14" fmla="*/ 125 w 246"/>
                  <a:gd name="T15" fmla="*/ 123 h 123"/>
                  <a:gd name="T16" fmla="*/ 150 w 246"/>
                  <a:gd name="T17" fmla="*/ 122 h 123"/>
                  <a:gd name="T18" fmla="*/ 177 w 246"/>
                  <a:gd name="T19" fmla="*/ 116 h 123"/>
                  <a:gd name="T20" fmla="*/ 202 w 246"/>
                  <a:gd name="T21" fmla="*/ 105 h 123"/>
                  <a:gd name="T22" fmla="*/ 225 w 246"/>
                  <a:gd name="T23" fmla="*/ 90 h 123"/>
                  <a:gd name="T24" fmla="*/ 238 w 246"/>
                  <a:gd name="T25" fmla="*/ 76 h 123"/>
                  <a:gd name="T26" fmla="*/ 241 w 246"/>
                  <a:gd name="T27" fmla="*/ 69 h 123"/>
                  <a:gd name="T28" fmla="*/ 243 w 246"/>
                  <a:gd name="T29" fmla="*/ 62 h 123"/>
                  <a:gd name="T30" fmla="*/ 245 w 246"/>
                  <a:gd name="T31" fmla="*/ 56 h 123"/>
                  <a:gd name="T32" fmla="*/ 236 w 246"/>
                  <a:gd name="T33" fmla="*/ 66 h 123"/>
                  <a:gd name="T34" fmla="*/ 211 w 246"/>
                  <a:gd name="T35" fmla="*/ 87 h 123"/>
                  <a:gd name="T36" fmla="*/ 183 w 246"/>
                  <a:gd name="T37" fmla="*/ 103 h 123"/>
                  <a:gd name="T38" fmla="*/ 152 w 246"/>
                  <a:gd name="T39" fmla="*/ 111 h 123"/>
                  <a:gd name="T40" fmla="*/ 125 w 246"/>
                  <a:gd name="T41" fmla="*/ 112 h 123"/>
                  <a:gd name="T42" fmla="*/ 101 w 246"/>
                  <a:gd name="T43" fmla="*/ 108 h 123"/>
                  <a:gd name="T44" fmla="*/ 80 w 246"/>
                  <a:gd name="T45" fmla="*/ 99 h 123"/>
                  <a:gd name="T46" fmla="*/ 61 w 246"/>
                  <a:gd name="T47" fmla="*/ 87 h 123"/>
                  <a:gd name="T48" fmla="*/ 43 w 246"/>
                  <a:gd name="T49" fmla="*/ 73 h 123"/>
                  <a:gd name="T50" fmla="*/ 28 w 246"/>
                  <a:gd name="T51" fmla="*/ 55 h 123"/>
                  <a:gd name="T52" fmla="*/ 15 w 246"/>
                  <a:gd name="T53" fmla="*/ 34 h 123"/>
                  <a:gd name="T54" fmla="*/ 4 w 246"/>
                  <a:gd name="T55" fmla="*/ 12 h 123"/>
                  <a:gd name="T56" fmla="*/ 0 w 246"/>
                  <a:gd name="T57" fmla="*/ 3 h 123"/>
                  <a:gd name="T58" fmla="*/ 0 w 246"/>
                  <a:gd name="T59" fmla="*/ 11 h 123"/>
                  <a:gd name="T60" fmla="*/ 0 w 246"/>
                  <a:gd name="T61" fmla="*/ 18 h 123"/>
                  <a:gd name="T62" fmla="*/ 1 w 246"/>
                  <a:gd name="T63" fmla="*/ 2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6" h="123">
                    <a:moveTo>
                      <a:pt x="1" y="28"/>
                    </a:moveTo>
                    <a:lnTo>
                      <a:pt x="7" y="39"/>
                    </a:lnTo>
                    <a:lnTo>
                      <a:pt x="12" y="49"/>
                    </a:lnTo>
                    <a:lnTo>
                      <a:pt x="18" y="58"/>
                    </a:lnTo>
                    <a:lnTo>
                      <a:pt x="25" y="67"/>
                    </a:lnTo>
                    <a:lnTo>
                      <a:pt x="32" y="75"/>
                    </a:lnTo>
                    <a:lnTo>
                      <a:pt x="40" y="84"/>
                    </a:lnTo>
                    <a:lnTo>
                      <a:pt x="48" y="91"/>
                    </a:lnTo>
                    <a:lnTo>
                      <a:pt x="56" y="97"/>
                    </a:lnTo>
                    <a:lnTo>
                      <a:pt x="65" y="103"/>
                    </a:lnTo>
                    <a:lnTo>
                      <a:pt x="74" y="108"/>
                    </a:lnTo>
                    <a:lnTo>
                      <a:pt x="84" y="112"/>
                    </a:lnTo>
                    <a:lnTo>
                      <a:pt x="94" y="116"/>
                    </a:lnTo>
                    <a:lnTo>
                      <a:pt x="104" y="120"/>
                    </a:lnTo>
                    <a:lnTo>
                      <a:pt x="115" y="122"/>
                    </a:lnTo>
                    <a:lnTo>
                      <a:pt x="125" y="123"/>
                    </a:lnTo>
                    <a:lnTo>
                      <a:pt x="136" y="123"/>
                    </a:lnTo>
                    <a:lnTo>
                      <a:pt x="150" y="122"/>
                    </a:lnTo>
                    <a:lnTo>
                      <a:pt x="164" y="120"/>
                    </a:lnTo>
                    <a:lnTo>
                      <a:pt x="177" y="116"/>
                    </a:lnTo>
                    <a:lnTo>
                      <a:pt x="190" y="111"/>
                    </a:lnTo>
                    <a:lnTo>
                      <a:pt x="202" y="105"/>
                    </a:lnTo>
                    <a:lnTo>
                      <a:pt x="214" y="98"/>
                    </a:lnTo>
                    <a:lnTo>
                      <a:pt x="225" y="90"/>
                    </a:lnTo>
                    <a:lnTo>
                      <a:pt x="236" y="79"/>
                    </a:lnTo>
                    <a:lnTo>
                      <a:pt x="238" y="76"/>
                    </a:lnTo>
                    <a:lnTo>
                      <a:pt x="239" y="73"/>
                    </a:lnTo>
                    <a:lnTo>
                      <a:pt x="241" y="69"/>
                    </a:lnTo>
                    <a:lnTo>
                      <a:pt x="242" y="66"/>
                    </a:lnTo>
                    <a:lnTo>
                      <a:pt x="243" y="62"/>
                    </a:lnTo>
                    <a:lnTo>
                      <a:pt x="244" y="60"/>
                    </a:lnTo>
                    <a:lnTo>
                      <a:pt x="245" y="56"/>
                    </a:lnTo>
                    <a:lnTo>
                      <a:pt x="246" y="52"/>
                    </a:lnTo>
                    <a:lnTo>
                      <a:pt x="236" y="66"/>
                    </a:lnTo>
                    <a:lnTo>
                      <a:pt x="223" y="78"/>
                    </a:lnTo>
                    <a:lnTo>
                      <a:pt x="211" y="87"/>
                    </a:lnTo>
                    <a:lnTo>
                      <a:pt x="197" y="96"/>
                    </a:lnTo>
                    <a:lnTo>
                      <a:pt x="183" y="103"/>
                    </a:lnTo>
                    <a:lnTo>
                      <a:pt x="168" y="108"/>
                    </a:lnTo>
                    <a:lnTo>
                      <a:pt x="152" y="111"/>
                    </a:lnTo>
                    <a:lnTo>
                      <a:pt x="136" y="112"/>
                    </a:lnTo>
                    <a:lnTo>
                      <a:pt x="125" y="112"/>
                    </a:lnTo>
                    <a:lnTo>
                      <a:pt x="113" y="110"/>
                    </a:lnTo>
                    <a:lnTo>
                      <a:pt x="101" y="108"/>
                    </a:lnTo>
                    <a:lnTo>
                      <a:pt x="91" y="104"/>
                    </a:lnTo>
                    <a:lnTo>
                      <a:pt x="80" y="99"/>
                    </a:lnTo>
                    <a:lnTo>
                      <a:pt x="70" y="94"/>
                    </a:lnTo>
                    <a:lnTo>
                      <a:pt x="61" y="87"/>
                    </a:lnTo>
                    <a:lnTo>
                      <a:pt x="52" y="80"/>
                    </a:lnTo>
                    <a:lnTo>
                      <a:pt x="43" y="73"/>
                    </a:lnTo>
                    <a:lnTo>
                      <a:pt x="35" y="64"/>
                    </a:lnTo>
                    <a:lnTo>
                      <a:pt x="28" y="55"/>
                    </a:lnTo>
                    <a:lnTo>
                      <a:pt x="21" y="45"/>
                    </a:lnTo>
                    <a:lnTo>
                      <a:pt x="15" y="34"/>
                    </a:lnTo>
                    <a:lnTo>
                      <a:pt x="9" y="22"/>
                    </a:lnTo>
                    <a:lnTo>
                      <a:pt x="4" y="12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1" y="25"/>
                    </a:lnTo>
                    <a:lnTo>
                      <a:pt x="1" y="28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5">
                <a:extLst>
                  <a:ext uri="{FF2B5EF4-FFF2-40B4-BE49-F238E27FC236}">
                    <a16:creationId xmlns:a16="http://schemas.microsoft.com/office/drawing/2014/main" id="{E27967E6-4DC6-4ED1-9834-BC7490A36B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7"/>
                <a:ext cx="50" cy="22"/>
              </a:xfrm>
              <a:custGeom>
                <a:avLst/>
                <a:gdLst>
                  <a:gd name="T0" fmla="*/ 5 w 249"/>
                  <a:gd name="T1" fmla="*/ 40 h 132"/>
                  <a:gd name="T2" fmla="*/ 16 w 249"/>
                  <a:gd name="T3" fmla="*/ 61 h 132"/>
                  <a:gd name="T4" fmla="*/ 30 w 249"/>
                  <a:gd name="T5" fmla="*/ 79 h 132"/>
                  <a:gd name="T6" fmla="*/ 45 w 249"/>
                  <a:gd name="T7" fmla="*/ 96 h 132"/>
                  <a:gd name="T8" fmla="*/ 63 w 249"/>
                  <a:gd name="T9" fmla="*/ 111 h 132"/>
                  <a:gd name="T10" fmla="*/ 82 w 249"/>
                  <a:gd name="T11" fmla="*/ 121 h 132"/>
                  <a:gd name="T12" fmla="*/ 102 w 249"/>
                  <a:gd name="T13" fmla="*/ 129 h 132"/>
                  <a:gd name="T14" fmla="*/ 125 w 249"/>
                  <a:gd name="T15" fmla="*/ 132 h 132"/>
                  <a:gd name="T16" fmla="*/ 151 w 249"/>
                  <a:gd name="T17" fmla="*/ 132 h 132"/>
                  <a:gd name="T18" fmla="*/ 180 w 249"/>
                  <a:gd name="T19" fmla="*/ 125 h 132"/>
                  <a:gd name="T20" fmla="*/ 207 w 249"/>
                  <a:gd name="T21" fmla="*/ 112 h 132"/>
                  <a:gd name="T22" fmla="*/ 230 w 249"/>
                  <a:gd name="T23" fmla="*/ 93 h 132"/>
                  <a:gd name="T24" fmla="*/ 243 w 249"/>
                  <a:gd name="T25" fmla="*/ 77 h 132"/>
                  <a:gd name="T26" fmla="*/ 245 w 249"/>
                  <a:gd name="T27" fmla="*/ 71 h 132"/>
                  <a:gd name="T28" fmla="*/ 247 w 249"/>
                  <a:gd name="T29" fmla="*/ 64 h 132"/>
                  <a:gd name="T30" fmla="*/ 249 w 249"/>
                  <a:gd name="T31" fmla="*/ 58 h 132"/>
                  <a:gd name="T32" fmla="*/ 239 w 249"/>
                  <a:gd name="T33" fmla="*/ 69 h 132"/>
                  <a:gd name="T34" fmla="*/ 214 w 249"/>
                  <a:gd name="T35" fmla="*/ 94 h 132"/>
                  <a:gd name="T36" fmla="*/ 185 w 249"/>
                  <a:gd name="T37" fmla="*/ 112 h 132"/>
                  <a:gd name="T38" fmla="*/ 161 w 249"/>
                  <a:gd name="T39" fmla="*/ 119 h 132"/>
                  <a:gd name="T40" fmla="*/ 145 w 249"/>
                  <a:gd name="T41" fmla="*/ 121 h 132"/>
                  <a:gd name="T42" fmla="*/ 124 w 249"/>
                  <a:gd name="T43" fmla="*/ 121 h 132"/>
                  <a:gd name="T44" fmla="*/ 100 w 249"/>
                  <a:gd name="T45" fmla="*/ 117 h 132"/>
                  <a:gd name="T46" fmla="*/ 79 w 249"/>
                  <a:gd name="T47" fmla="*/ 108 h 132"/>
                  <a:gd name="T48" fmla="*/ 59 w 249"/>
                  <a:gd name="T49" fmla="*/ 95 h 132"/>
                  <a:gd name="T50" fmla="*/ 42 w 249"/>
                  <a:gd name="T51" fmla="*/ 79 h 132"/>
                  <a:gd name="T52" fmla="*/ 27 w 249"/>
                  <a:gd name="T53" fmla="*/ 60 h 132"/>
                  <a:gd name="T54" fmla="*/ 14 w 249"/>
                  <a:gd name="T55" fmla="*/ 37 h 132"/>
                  <a:gd name="T56" fmla="*/ 5 w 249"/>
                  <a:gd name="T57" fmla="*/ 14 h 132"/>
                  <a:gd name="T58" fmla="*/ 1 w 249"/>
                  <a:gd name="T59" fmla="*/ 4 h 132"/>
                  <a:gd name="T60" fmla="*/ 0 w 249"/>
                  <a:gd name="T61" fmla="*/ 11 h 132"/>
                  <a:gd name="T62" fmla="*/ 0 w 249"/>
                  <a:gd name="T63" fmla="*/ 18 h 132"/>
                  <a:gd name="T64" fmla="*/ 0 w 249"/>
                  <a:gd name="T65" fmla="*/ 2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9" h="132">
                    <a:moveTo>
                      <a:pt x="0" y="29"/>
                    </a:moveTo>
                    <a:lnTo>
                      <a:pt x="5" y="40"/>
                    </a:lnTo>
                    <a:lnTo>
                      <a:pt x="10" y="51"/>
                    </a:lnTo>
                    <a:lnTo>
                      <a:pt x="16" y="61"/>
                    </a:lnTo>
                    <a:lnTo>
                      <a:pt x="23" y="71"/>
                    </a:lnTo>
                    <a:lnTo>
                      <a:pt x="30" y="79"/>
                    </a:lnTo>
                    <a:lnTo>
                      <a:pt x="37" y="89"/>
                    </a:lnTo>
                    <a:lnTo>
                      <a:pt x="45" y="96"/>
                    </a:lnTo>
                    <a:lnTo>
                      <a:pt x="54" y="103"/>
                    </a:lnTo>
                    <a:lnTo>
                      <a:pt x="63" y="111"/>
                    </a:lnTo>
                    <a:lnTo>
                      <a:pt x="72" y="117"/>
                    </a:lnTo>
                    <a:lnTo>
                      <a:pt x="82" y="121"/>
                    </a:lnTo>
                    <a:lnTo>
                      <a:pt x="92" y="125"/>
                    </a:lnTo>
                    <a:lnTo>
                      <a:pt x="102" y="129"/>
                    </a:lnTo>
                    <a:lnTo>
                      <a:pt x="114" y="131"/>
                    </a:lnTo>
                    <a:lnTo>
                      <a:pt x="125" y="132"/>
                    </a:lnTo>
                    <a:lnTo>
                      <a:pt x="136" y="132"/>
                    </a:lnTo>
                    <a:lnTo>
                      <a:pt x="151" y="132"/>
                    </a:lnTo>
                    <a:lnTo>
                      <a:pt x="166" y="129"/>
                    </a:lnTo>
                    <a:lnTo>
                      <a:pt x="180" y="125"/>
                    </a:lnTo>
                    <a:lnTo>
                      <a:pt x="194" y="119"/>
                    </a:lnTo>
                    <a:lnTo>
                      <a:pt x="207" y="112"/>
                    </a:lnTo>
                    <a:lnTo>
                      <a:pt x="219" y="102"/>
                    </a:lnTo>
                    <a:lnTo>
                      <a:pt x="230" y="93"/>
                    </a:lnTo>
                    <a:lnTo>
                      <a:pt x="242" y="81"/>
                    </a:lnTo>
                    <a:lnTo>
                      <a:pt x="243" y="77"/>
                    </a:lnTo>
                    <a:lnTo>
                      <a:pt x="244" y="75"/>
                    </a:lnTo>
                    <a:lnTo>
                      <a:pt x="245" y="71"/>
                    </a:lnTo>
                    <a:lnTo>
                      <a:pt x="246" y="67"/>
                    </a:lnTo>
                    <a:lnTo>
                      <a:pt x="247" y="64"/>
                    </a:lnTo>
                    <a:lnTo>
                      <a:pt x="248" y="60"/>
                    </a:lnTo>
                    <a:lnTo>
                      <a:pt x="249" y="58"/>
                    </a:lnTo>
                    <a:lnTo>
                      <a:pt x="249" y="54"/>
                    </a:lnTo>
                    <a:lnTo>
                      <a:pt x="239" y="69"/>
                    </a:lnTo>
                    <a:lnTo>
                      <a:pt x="227" y="82"/>
                    </a:lnTo>
                    <a:lnTo>
                      <a:pt x="214" y="94"/>
                    </a:lnTo>
                    <a:lnTo>
                      <a:pt x="200" y="103"/>
                    </a:lnTo>
                    <a:lnTo>
                      <a:pt x="185" y="112"/>
                    </a:lnTo>
                    <a:lnTo>
                      <a:pt x="169" y="117"/>
                    </a:lnTo>
                    <a:lnTo>
                      <a:pt x="161" y="119"/>
                    </a:lnTo>
                    <a:lnTo>
                      <a:pt x="153" y="120"/>
                    </a:lnTo>
                    <a:lnTo>
                      <a:pt x="145" y="121"/>
                    </a:lnTo>
                    <a:lnTo>
                      <a:pt x="136" y="121"/>
                    </a:lnTo>
                    <a:lnTo>
                      <a:pt x="124" y="121"/>
                    </a:lnTo>
                    <a:lnTo>
                      <a:pt x="113" y="120"/>
                    </a:lnTo>
                    <a:lnTo>
                      <a:pt x="100" y="117"/>
                    </a:lnTo>
                    <a:lnTo>
                      <a:pt x="90" y="113"/>
                    </a:lnTo>
                    <a:lnTo>
                      <a:pt x="79" y="108"/>
                    </a:lnTo>
                    <a:lnTo>
                      <a:pt x="69" y="102"/>
                    </a:lnTo>
                    <a:lnTo>
                      <a:pt x="59" y="95"/>
                    </a:lnTo>
                    <a:lnTo>
                      <a:pt x="50" y="88"/>
                    </a:lnTo>
                    <a:lnTo>
                      <a:pt x="42" y="79"/>
                    </a:lnTo>
                    <a:lnTo>
                      <a:pt x="34" y="70"/>
                    </a:lnTo>
                    <a:lnTo>
                      <a:pt x="27" y="60"/>
                    </a:lnTo>
                    <a:lnTo>
                      <a:pt x="20" y="49"/>
                    </a:lnTo>
                    <a:lnTo>
                      <a:pt x="14" y="37"/>
                    </a:lnTo>
                    <a:lnTo>
                      <a:pt x="9" y="26"/>
                    </a:lnTo>
                    <a:lnTo>
                      <a:pt x="5" y="14"/>
                    </a:lnTo>
                    <a:lnTo>
                      <a:pt x="1" y="0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6">
                <a:extLst>
                  <a:ext uri="{FF2B5EF4-FFF2-40B4-BE49-F238E27FC236}">
                    <a16:creationId xmlns:a16="http://schemas.microsoft.com/office/drawing/2014/main" id="{CEA3C2B9-4455-412B-8B2F-8F3C7EE9B9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5"/>
                <a:ext cx="51" cy="23"/>
              </a:xfrm>
              <a:custGeom>
                <a:avLst/>
                <a:gdLst>
                  <a:gd name="T0" fmla="*/ 4 w 251"/>
                  <a:gd name="T1" fmla="*/ 40 h 140"/>
                  <a:gd name="T2" fmla="*/ 15 w 251"/>
                  <a:gd name="T3" fmla="*/ 62 h 140"/>
                  <a:gd name="T4" fmla="*/ 28 w 251"/>
                  <a:gd name="T5" fmla="*/ 83 h 140"/>
                  <a:gd name="T6" fmla="*/ 43 w 251"/>
                  <a:gd name="T7" fmla="*/ 101 h 140"/>
                  <a:gd name="T8" fmla="*/ 61 w 251"/>
                  <a:gd name="T9" fmla="*/ 115 h 140"/>
                  <a:gd name="T10" fmla="*/ 80 w 251"/>
                  <a:gd name="T11" fmla="*/ 127 h 140"/>
                  <a:gd name="T12" fmla="*/ 101 w 251"/>
                  <a:gd name="T13" fmla="*/ 136 h 140"/>
                  <a:gd name="T14" fmla="*/ 125 w 251"/>
                  <a:gd name="T15" fmla="*/ 140 h 140"/>
                  <a:gd name="T16" fmla="*/ 152 w 251"/>
                  <a:gd name="T17" fmla="*/ 139 h 140"/>
                  <a:gd name="T18" fmla="*/ 183 w 251"/>
                  <a:gd name="T19" fmla="*/ 131 h 140"/>
                  <a:gd name="T20" fmla="*/ 211 w 251"/>
                  <a:gd name="T21" fmla="*/ 115 h 140"/>
                  <a:gd name="T22" fmla="*/ 236 w 251"/>
                  <a:gd name="T23" fmla="*/ 94 h 140"/>
                  <a:gd name="T24" fmla="*/ 247 w 251"/>
                  <a:gd name="T25" fmla="*/ 77 h 140"/>
                  <a:gd name="T26" fmla="*/ 249 w 251"/>
                  <a:gd name="T27" fmla="*/ 71 h 140"/>
                  <a:gd name="T28" fmla="*/ 250 w 251"/>
                  <a:gd name="T29" fmla="*/ 64 h 140"/>
                  <a:gd name="T30" fmla="*/ 251 w 251"/>
                  <a:gd name="T31" fmla="*/ 58 h 140"/>
                  <a:gd name="T32" fmla="*/ 247 w 251"/>
                  <a:gd name="T33" fmla="*/ 62 h 140"/>
                  <a:gd name="T34" fmla="*/ 236 w 251"/>
                  <a:gd name="T35" fmla="*/ 78 h 140"/>
                  <a:gd name="T36" fmla="*/ 223 w 251"/>
                  <a:gd name="T37" fmla="*/ 91 h 140"/>
                  <a:gd name="T38" fmla="*/ 209 w 251"/>
                  <a:gd name="T39" fmla="*/ 103 h 140"/>
                  <a:gd name="T40" fmla="*/ 195 w 251"/>
                  <a:gd name="T41" fmla="*/ 114 h 140"/>
                  <a:gd name="T42" fmla="*/ 179 w 251"/>
                  <a:gd name="T43" fmla="*/ 121 h 140"/>
                  <a:gd name="T44" fmla="*/ 162 w 251"/>
                  <a:gd name="T45" fmla="*/ 126 h 140"/>
                  <a:gd name="T46" fmla="*/ 145 w 251"/>
                  <a:gd name="T47" fmla="*/ 130 h 140"/>
                  <a:gd name="T48" fmla="*/ 124 w 251"/>
                  <a:gd name="T49" fmla="*/ 128 h 140"/>
                  <a:gd name="T50" fmla="*/ 100 w 251"/>
                  <a:gd name="T51" fmla="*/ 124 h 140"/>
                  <a:gd name="T52" fmla="*/ 78 w 251"/>
                  <a:gd name="T53" fmla="*/ 114 h 140"/>
                  <a:gd name="T54" fmla="*/ 58 w 251"/>
                  <a:gd name="T55" fmla="*/ 101 h 140"/>
                  <a:gd name="T56" fmla="*/ 41 w 251"/>
                  <a:gd name="T57" fmla="*/ 84 h 140"/>
                  <a:gd name="T58" fmla="*/ 26 w 251"/>
                  <a:gd name="T59" fmla="*/ 62 h 140"/>
                  <a:gd name="T60" fmla="*/ 14 w 251"/>
                  <a:gd name="T61" fmla="*/ 40 h 140"/>
                  <a:gd name="T62" fmla="*/ 6 w 251"/>
                  <a:gd name="T63" fmla="*/ 15 h 140"/>
                  <a:gd name="T64" fmla="*/ 2 w 251"/>
                  <a:gd name="T65" fmla="*/ 4 h 140"/>
                  <a:gd name="T66" fmla="*/ 1 w 251"/>
                  <a:gd name="T67" fmla="*/ 11 h 140"/>
                  <a:gd name="T68" fmla="*/ 1 w 251"/>
                  <a:gd name="T69" fmla="*/ 17 h 140"/>
                  <a:gd name="T70" fmla="*/ 0 w 251"/>
                  <a:gd name="T71" fmla="*/ 2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1" h="140">
                    <a:moveTo>
                      <a:pt x="0" y="28"/>
                    </a:moveTo>
                    <a:lnTo>
                      <a:pt x="4" y="40"/>
                    </a:lnTo>
                    <a:lnTo>
                      <a:pt x="9" y="50"/>
                    </a:lnTo>
                    <a:lnTo>
                      <a:pt x="15" y="62"/>
                    </a:lnTo>
                    <a:lnTo>
                      <a:pt x="21" y="73"/>
                    </a:lnTo>
                    <a:lnTo>
                      <a:pt x="28" y="83"/>
                    </a:lnTo>
                    <a:lnTo>
                      <a:pt x="35" y="92"/>
                    </a:lnTo>
                    <a:lnTo>
                      <a:pt x="43" y="101"/>
                    </a:lnTo>
                    <a:lnTo>
                      <a:pt x="52" y="108"/>
                    </a:lnTo>
                    <a:lnTo>
                      <a:pt x="61" y="115"/>
                    </a:lnTo>
                    <a:lnTo>
                      <a:pt x="70" y="122"/>
                    </a:lnTo>
                    <a:lnTo>
                      <a:pt x="80" y="127"/>
                    </a:lnTo>
                    <a:lnTo>
                      <a:pt x="91" y="132"/>
                    </a:lnTo>
                    <a:lnTo>
                      <a:pt x="101" y="136"/>
                    </a:lnTo>
                    <a:lnTo>
                      <a:pt x="113" y="138"/>
                    </a:lnTo>
                    <a:lnTo>
                      <a:pt x="125" y="140"/>
                    </a:lnTo>
                    <a:lnTo>
                      <a:pt x="136" y="140"/>
                    </a:lnTo>
                    <a:lnTo>
                      <a:pt x="152" y="139"/>
                    </a:lnTo>
                    <a:lnTo>
                      <a:pt x="168" y="136"/>
                    </a:lnTo>
                    <a:lnTo>
                      <a:pt x="183" y="131"/>
                    </a:lnTo>
                    <a:lnTo>
                      <a:pt x="197" y="124"/>
                    </a:lnTo>
                    <a:lnTo>
                      <a:pt x="211" y="115"/>
                    </a:lnTo>
                    <a:lnTo>
                      <a:pt x="223" y="106"/>
                    </a:lnTo>
                    <a:lnTo>
                      <a:pt x="236" y="94"/>
                    </a:lnTo>
                    <a:lnTo>
                      <a:pt x="246" y="80"/>
                    </a:lnTo>
                    <a:lnTo>
                      <a:pt x="247" y="77"/>
                    </a:lnTo>
                    <a:lnTo>
                      <a:pt x="248" y="73"/>
                    </a:lnTo>
                    <a:lnTo>
                      <a:pt x="249" y="71"/>
                    </a:lnTo>
                    <a:lnTo>
                      <a:pt x="249" y="67"/>
                    </a:lnTo>
                    <a:lnTo>
                      <a:pt x="250" y="64"/>
                    </a:lnTo>
                    <a:lnTo>
                      <a:pt x="250" y="61"/>
                    </a:lnTo>
                    <a:lnTo>
                      <a:pt x="251" y="58"/>
                    </a:lnTo>
                    <a:lnTo>
                      <a:pt x="251" y="54"/>
                    </a:lnTo>
                    <a:lnTo>
                      <a:pt x="247" y="62"/>
                    </a:lnTo>
                    <a:lnTo>
                      <a:pt x="241" y="71"/>
                    </a:lnTo>
                    <a:lnTo>
                      <a:pt x="236" y="78"/>
                    </a:lnTo>
                    <a:lnTo>
                      <a:pt x="229" y="85"/>
                    </a:lnTo>
                    <a:lnTo>
                      <a:pt x="223" y="91"/>
                    </a:lnTo>
                    <a:lnTo>
                      <a:pt x="216" y="98"/>
                    </a:lnTo>
                    <a:lnTo>
                      <a:pt x="209" y="103"/>
                    </a:lnTo>
                    <a:lnTo>
                      <a:pt x="202" y="109"/>
                    </a:lnTo>
                    <a:lnTo>
                      <a:pt x="195" y="114"/>
                    </a:lnTo>
                    <a:lnTo>
                      <a:pt x="187" y="118"/>
                    </a:lnTo>
                    <a:lnTo>
                      <a:pt x="179" y="121"/>
                    </a:lnTo>
                    <a:lnTo>
                      <a:pt x="171" y="124"/>
                    </a:lnTo>
                    <a:lnTo>
                      <a:pt x="162" y="126"/>
                    </a:lnTo>
                    <a:lnTo>
                      <a:pt x="154" y="128"/>
                    </a:lnTo>
                    <a:lnTo>
                      <a:pt x="145" y="130"/>
                    </a:lnTo>
                    <a:lnTo>
                      <a:pt x="136" y="130"/>
                    </a:lnTo>
                    <a:lnTo>
                      <a:pt x="124" y="128"/>
                    </a:lnTo>
                    <a:lnTo>
                      <a:pt x="112" y="127"/>
                    </a:lnTo>
                    <a:lnTo>
                      <a:pt x="100" y="124"/>
                    </a:lnTo>
                    <a:lnTo>
                      <a:pt x="89" y="120"/>
                    </a:lnTo>
                    <a:lnTo>
                      <a:pt x="78" y="114"/>
                    </a:lnTo>
                    <a:lnTo>
                      <a:pt x="68" y="108"/>
                    </a:lnTo>
                    <a:lnTo>
                      <a:pt x="58" y="101"/>
                    </a:lnTo>
                    <a:lnTo>
                      <a:pt x="49" y="92"/>
                    </a:lnTo>
                    <a:lnTo>
                      <a:pt x="41" y="84"/>
                    </a:lnTo>
                    <a:lnTo>
                      <a:pt x="33" y="73"/>
                    </a:lnTo>
                    <a:lnTo>
                      <a:pt x="26" y="62"/>
                    </a:lnTo>
                    <a:lnTo>
                      <a:pt x="20" y="52"/>
                    </a:lnTo>
                    <a:lnTo>
                      <a:pt x="14" y="40"/>
                    </a:lnTo>
                    <a:lnTo>
                      <a:pt x="10" y="27"/>
                    </a:lnTo>
                    <a:lnTo>
                      <a:pt x="6" y="15"/>
                    </a:lnTo>
                    <a:lnTo>
                      <a:pt x="3" y="0"/>
                    </a:lnTo>
                    <a:lnTo>
                      <a:pt x="2" y="4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1" y="13"/>
                    </a:lnTo>
                    <a:lnTo>
                      <a:pt x="1" y="17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3B8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:a16="http://schemas.microsoft.com/office/drawing/2014/main" id="{17BA830D-2DE8-4C0D-B003-5F2BF2B985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63"/>
                <a:ext cx="50" cy="24"/>
              </a:xfrm>
              <a:custGeom>
                <a:avLst/>
                <a:gdLst>
                  <a:gd name="T0" fmla="*/ 4 w 251"/>
                  <a:gd name="T1" fmla="*/ 39 h 146"/>
                  <a:gd name="T2" fmla="*/ 13 w 251"/>
                  <a:gd name="T3" fmla="*/ 62 h 146"/>
                  <a:gd name="T4" fmla="*/ 26 w 251"/>
                  <a:gd name="T5" fmla="*/ 85 h 146"/>
                  <a:gd name="T6" fmla="*/ 41 w 251"/>
                  <a:gd name="T7" fmla="*/ 104 h 146"/>
                  <a:gd name="T8" fmla="*/ 58 w 251"/>
                  <a:gd name="T9" fmla="*/ 120 h 146"/>
                  <a:gd name="T10" fmla="*/ 78 w 251"/>
                  <a:gd name="T11" fmla="*/ 133 h 146"/>
                  <a:gd name="T12" fmla="*/ 99 w 251"/>
                  <a:gd name="T13" fmla="*/ 142 h 146"/>
                  <a:gd name="T14" fmla="*/ 123 w 251"/>
                  <a:gd name="T15" fmla="*/ 146 h 146"/>
                  <a:gd name="T16" fmla="*/ 144 w 251"/>
                  <a:gd name="T17" fmla="*/ 146 h 146"/>
                  <a:gd name="T18" fmla="*/ 160 w 251"/>
                  <a:gd name="T19" fmla="*/ 144 h 146"/>
                  <a:gd name="T20" fmla="*/ 184 w 251"/>
                  <a:gd name="T21" fmla="*/ 137 h 146"/>
                  <a:gd name="T22" fmla="*/ 213 w 251"/>
                  <a:gd name="T23" fmla="*/ 119 h 146"/>
                  <a:gd name="T24" fmla="*/ 238 w 251"/>
                  <a:gd name="T25" fmla="*/ 94 h 146"/>
                  <a:gd name="T26" fmla="*/ 249 w 251"/>
                  <a:gd name="T27" fmla="*/ 76 h 146"/>
                  <a:gd name="T28" fmla="*/ 250 w 251"/>
                  <a:gd name="T29" fmla="*/ 70 h 146"/>
                  <a:gd name="T30" fmla="*/ 251 w 251"/>
                  <a:gd name="T31" fmla="*/ 62 h 146"/>
                  <a:gd name="T32" fmla="*/ 251 w 251"/>
                  <a:gd name="T33" fmla="*/ 57 h 146"/>
                  <a:gd name="T34" fmla="*/ 247 w 251"/>
                  <a:gd name="T35" fmla="*/ 62 h 146"/>
                  <a:gd name="T36" fmla="*/ 237 w 251"/>
                  <a:gd name="T37" fmla="*/ 79 h 146"/>
                  <a:gd name="T38" fmla="*/ 224 w 251"/>
                  <a:gd name="T39" fmla="*/ 95 h 146"/>
                  <a:gd name="T40" fmla="*/ 210 w 251"/>
                  <a:gd name="T41" fmla="*/ 108 h 146"/>
                  <a:gd name="T42" fmla="*/ 196 w 251"/>
                  <a:gd name="T43" fmla="*/ 119 h 146"/>
                  <a:gd name="T44" fmla="*/ 179 w 251"/>
                  <a:gd name="T45" fmla="*/ 127 h 146"/>
                  <a:gd name="T46" fmla="*/ 162 w 251"/>
                  <a:gd name="T47" fmla="*/ 133 h 146"/>
                  <a:gd name="T48" fmla="*/ 144 w 251"/>
                  <a:gd name="T49" fmla="*/ 136 h 146"/>
                  <a:gd name="T50" fmla="*/ 123 w 251"/>
                  <a:gd name="T51" fmla="*/ 136 h 146"/>
                  <a:gd name="T52" fmla="*/ 98 w 251"/>
                  <a:gd name="T53" fmla="*/ 130 h 146"/>
                  <a:gd name="T54" fmla="*/ 76 w 251"/>
                  <a:gd name="T55" fmla="*/ 120 h 146"/>
                  <a:gd name="T56" fmla="*/ 57 w 251"/>
                  <a:gd name="T57" fmla="*/ 106 h 146"/>
                  <a:gd name="T58" fmla="*/ 39 w 251"/>
                  <a:gd name="T59" fmla="*/ 88 h 146"/>
                  <a:gd name="T60" fmla="*/ 25 w 251"/>
                  <a:gd name="T61" fmla="*/ 66 h 146"/>
                  <a:gd name="T62" fmla="*/ 14 w 251"/>
                  <a:gd name="T63" fmla="*/ 41 h 146"/>
                  <a:gd name="T64" fmla="*/ 7 w 251"/>
                  <a:gd name="T65" fmla="*/ 15 h 146"/>
                  <a:gd name="T66" fmla="*/ 4 w 251"/>
                  <a:gd name="T67" fmla="*/ 3 h 146"/>
                  <a:gd name="T68" fmla="*/ 3 w 251"/>
                  <a:gd name="T69" fmla="*/ 10 h 146"/>
                  <a:gd name="T70" fmla="*/ 1 w 251"/>
                  <a:gd name="T71" fmla="*/ 16 h 146"/>
                  <a:gd name="T72" fmla="*/ 0 w 251"/>
                  <a:gd name="T73" fmla="*/ 2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1" h="146">
                    <a:moveTo>
                      <a:pt x="0" y="25"/>
                    </a:moveTo>
                    <a:lnTo>
                      <a:pt x="4" y="39"/>
                    </a:lnTo>
                    <a:lnTo>
                      <a:pt x="8" y="51"/>
                    </a:lnTo>
                    <a:lnTo>
                      <a:pt x="13" y="62"/>
                    </a:lnTo>
                    <a:lnTo>
                      <a:pt x="19" y="74"/>
                    </a:lnTo>
                    <a:lnTo>
                      <a:pt x="26" y="85"/>
                    </a:lnTo>
                    <a:lnTo>
                      <a:pt x="33" y="95"/>
                    </a:lnTo>
                    <a:lnTo>
                      <a:pt x="41" y="104"/>
                    </a:lnTo>
                    <a:lnTo>
                      <a:pt x="49" y="113"/>
                    </a:lnTo>
                    <a:lnTo>
                      <a:pt x="58" y="120"/>
                    </a:lnTo>
                    <a:lnTo>
                      <a:pt x="68" y="127"/>
                    </a:lnTo>
                    <a:lnTo>
                      <a:pt x="78" y="133"/>
                    </a:lnTo>
                    <a:lnTo>
                      <a:pt x="89" y="138"/>
                    </a:lnTo>
                    <a:lnTo>
                      <a:pt x="99" y="142"/>
                    </a:lnTo>
                    <a:lnTo>
                      <a:pt x="112" y="145"/>
                    </a:lnTo>
                    <a:lnTo>
                      <a:pt x="123" y="146"/>
                    </a:lnTo>
                    <a:lnTo>
                      <a:pt x="135" y="146"/>
                    </a:lnTo>
                    <a:lnTo>
                      <a:pt x="144" y="146"/>
                    </a:lnTo>
                    <a:lnTo>
                      <a:pt x="152" y="145"/>
                    </a:lnTo>
                    <a:lnTo>
                      <a:pt x="160" y="144"/>
                    </a:lnTo>
                    <a:lnTo>
                      <a:pt x="168" y="142"/>
                    </a:lnTo>
                    <a:lnTo>
                      <a:pt x="184" y="137"/>
                    </a:lnTo>
                    <a:lnTo>
                      <a:pt x="199" y="128"/>
                    </a:lnTo>
                    <a:lnTo>
                      <a:pt x="213" y="119"/>
                    </a:lnTo>
                    <a:lnTo>
                      <a:pt x="226" y="107"/>
                    </a:lnTo>
                    <a:lnTo>
                      <a:pt x="238" y="94"/>
                    </a:lnTo>
                    <a:lnTo>
                      <a:pt x="248" y="79"/>
                    </a:lnTo>
                    <a:lnTo>
                      <a:pt x="249" y="76"/>
                    </a:lnTo>
                    <a:lnTo>
                      <a:pt x="249" y="72"/>
                    </a:lnTo>
                    <a:lnTo>
                      <a:pt x="250" y="70"/>
                    </a:lnTo>
                    <a:lnTo>
                      <a:pt x="250" y="66"/>
                    </a:lnTo>
                    <a:lnTo>
                      <a:pt x="251" y="62"/>
                    </a:lnTo>
                    <a:lnTo>
                      <a:pt x="251" y="60"/>
                    </a:lnTo>
                    <a:lnTo>
                      <a:pt x="251" y="57"/>
                    </a:lnTo>
                    <a:lnTo>
                      <a:pt x="251" y="53"/>
                    </a:lnTo>
                    <a:lnTo>
                      <a:pt x="247" y="62"/>
                    </a:lnTo>
                    <a:lnTo>
                      <a:pt x="242" y="71"/>
                    </a:lnTo>
                    <a:lnTo>
                      <a:pt x="237" y="79"/>
                    </a:lnTo>
                    <a:lnTo>
                      <a:pt x="231" y="86"/>
                    </a:lnTo>
                    <a:lnTo>
                      <a:pt x="224" y="95"/>
                    </a:lnTo>
                    <a:lnTo>
                      <a:pt x="217" y="101"/>
                    </a:lnTo>
                    <a:lnTo>
                      <a:pt x="210" y="108"/>
                    </a:lnTo>
                    <a:lnTo>
                      <a:pt x="203" y="113"/>
                    </a:lnTo>
                    <a:lnTo>
                      <a:pt x="196" y="119"/>
                    </a:lnTo>
                    <a:lnTo>
                      <a:pt x="188" y="122"/>
                    </a:lnTo>
                    <a:lnTo>
                      <a:pt x="179" y="127"/>
                    </a:lnTo>
                    <a:lnTo>
                      <a:pt x="171" y="130"/>
                    </a:lnTo>
                    <a:lnTo>
                      <a:pt x="162" y="133"/>
                    </a:lnTo>
                    <a:lnTo>
                      <a:pt x="153" y="134"/>
                    </a:lnTo>
                    <a:lnTo>
                      <a:pt x="144" y="136"/>
                    </a:lnTo>
                    <a:lnTo>
                      <a:pt x="135" y="136"/>
                    </a:lnTo>
                    <a:lnTo>
                      <a:pt x="123" y="136"/>
                    </a:lnTo>
                    <a:lnTo>
                      <a:pt x="111" y="133"/>
                    </a:lnTo>
                    <a:lnTo>
                      <a:pt x="98" y="130"/>
                    </a:lnTo>
                    <a:lnTo>
                      <a:pt x="87" y="126"/>
                    </a:lnTo>
                    <a:lnTo>
                      <a:pt x="76" y="120"/>
                    </a:lnTo>
                    <a:lnTo>
                      <a:pt x="66" y="113"/>
                    </a:lnTo>
                    <a:lnTo>
                      <a:pt x="57" y="106"/>
                    </a:lnTo>
                    <a:lnTo>
                      <a:pt x="48" y="97"/>
                    </a:lnTo>
                    <a:lnTo>
                      <a:pt x="39" y="88"/>
                    </a:lnTo>
                    <a:lnTo>
                      <a:pt x="32" y="77"/>
                    </a:lnTo>
                    <a:lnTo>
                      <a:pt x="25" y="66"/>
                    </a:lnTo>
                    <a:lnTo>
                      <a:pt x="19" y="54"/>
                    </a:lnTo>
                    <a:lnTo>
                      <a:pt x="14" y="41"/>
                    </a:lnTo>
                    <a:lnTo>
                      <a:pt x="10" y="28"/>
                    </a:lnTo>
                    <a:lnTo>
                      <a:pt x="7" y="15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3" y="10"/>
                    </a:lnTo>
                    <a:lnTo>
                      <a:pt x="2" y="12"/>
                    </a:lnTo>
                    <a:lnTo>
                      <a:pt x="1" y="16"/>
                    </a:lnTo>
                    <a:lnTo>
                      <a:pt x="1" y="19"/>
                    </a:lnTo>
                    <a:lnTo>
                      <a:pt x="0" y="22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3BA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:a16="http://schemas.microsoft.com/office/drawing/2014/main" id="{91C67C90-7338-4152-9106-1D7DB26716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61"/>
                <a:ext cx="50" cy="25"/>
              </a:xfrm>
              <a:custGeom>
                <a:avLst/>
                <a:gdLst>
                  <a:gd name="T0" fmla="*/ 3 w 249"/>
                  <a:gd name="T1" fmla="*/ 39 h 154"/>
                  <a:gd name="T2" fmla="*/ 11 w 249"/>
                  <a:gd name="T3" fmla="*/ 64 h 154"/>
                  <a:gd name="T4" fmla="*/ 23 w 249"/>
                  <a:gd name="T5" fmla="*/ 86 h 154"/>
                  <a:gd name="T6" fmla="*/ 38 w 249"/>
                  <a:gd name="T7" fmla="*/ 108 h 154"/>
                  <a:gd name="T8" fmla="*/ 55 w 249"/>
                  <a:gd name="T9" fmla="*/ 125 h 154"/>
                  <a:gd name="T10" fmla="*/ 75 w 249"/>
                  <a:gd name="T11" fmla="*/ 138 h 154"/>
                  <a:gd name="T12" fmla="*/ 97 w 249"/>
                  <a:gd name="T13" fmla="*/ 148 h 154"/>
                  <a:gd name="T14" fmla="*/ 121 w 249"/>
                  <a:gd name="T15" fmla="*/ 152 h 154"/>
                  <a:gd name="T16" fmla="*/ 142 w 249"/>
                  <a:gd name="T17" fmla="*/ 154 h 154"/>
                  <a:gd name="T18" fmla="*/ 159 w 249"/>
                  <a:gd name="T19" fmla="*/ 150 h 154"/>
                  <a:gd name="T20" fmla="*/ 176 w 249"/>
                  <a:gd name="T21" fmla="*/ 145 h 154"/>
                  <a:gd name="T22" fmla="*/ 192 w 249"/>
                  <a:gd name="T23" fmla="*/ 138 h 154"/>
                  <a:gd name="T24" fmla="*/ 206 w 249"/>
                  <a:gd name="T25" fmla="*/ 127 h 154"/>
                  <a:gd name="T26" fmla="*/ 220 w 249"/>
                  <a:gd name="T27" fmla="*/ 115 h 154"/>
                  <a:gd name="T28" fmla="*/ 233 w 249"/>
                  <a:gd name="T29" fmla="*/ 102 h 154"/>
                  <a:gd name="T30" fmla="*/ 244 w 249"/>
                  <a:gd name="T31" fmla="*/ 86 h 154"/>
                  <a:gd name="T32" fmla="*/ 249 w 249"/>
                  <a:gd name="T33" fmla="*/ 74 h 154"/>
                  <a:gd name="T34" fmla="*/ 249 w 249"/>
                  <a:gd name="T35" fmla="*/ 69 h 154"/>
                  <a:gd name="T36" fmla="*/ 249 w 249"/>
                  <a:gd name="T37" fmla="*/ 63 h 154"/>
                  <a:gd name="T38" fmla="*/ 249 w 249"/>
                  <a:gd name="T39" fmla="*/ 57 h 154"/>
                  <a:gd name="T40" fmla="*/ 245 w 249"/>
                  <a:gd name="T41" fmla="*/ 63 h 154"/>
                  <a:gd name="T42" fmla="*/ 236 w 249"/>
                  <a:gd name="T43" fmla="*/ 80 h 154"/>
                  <a:gd name="T44" fmla="*/ 223 w 249"/>
                  <a:gd name="T45" fmla="*/ 97 h 154"/>
                  <a:gd name="T46" fmla="*/ 210 w 249"/>
                  <a:gd name="T47" fmla="*/ 112 h 154"/>
                  <a:gd name="T48" fmla="*/ 195 w 249"/>
                  <a:gd name="T49" fmla="*/ 124 h 154"/>
                  <a:gd name="T50" fmla="*/ 179 w 249"/>
                  <a:gd name="T51" fmla="*/ 133 h 154"/>
                  <a:gd name="T52" fmla="*/ 161 w 249"/>
                  <a:gd name="T53" fmla="*/ 139 h 154"/>
                  <a:gd name="T54" fmla="*/ 143 w 249"/>
                  <a:gd name="T55" fmla="*/ 143 h 154"/>
                  <a:gd name="T56" fmla="*/ 121 w 249"/>
                  <a:gd name="T57" fmla="*/ 142 h 154"/>
                  <a:gd name="T58" fmla="*/ 96 w 249"/>
                  <a:gd name="T59" fmla="*/ 137 h 154"/>
                  <a:gd name="T60" fmla="*/ 74 w 249"/>
                  <a:gd name="T61" fmla="*/ 126 h 154"/>
                  <a:gd name="T62" fmla="*/ 54 w 249"/>
                  <a:gd name="T63" fmla="*/ 110 h 154"/>
                  <a:gd name="T64" fmla="*/ 37 w 249"/>
                  <a:gd name="T65" fmla="*/ 91 h 154"/>
                  <a:gd name="T66" fmla="*/ 24 w 249"/>
                  <a:gd name="T67" fmla="*/ 69 h 154"/>
                  <a:gd name="T68" fmla="*/ 14 w 249"/>
                  <a:gd name="T69" fmla="*/ 43 h 154"/>
                  <a:gd name="T70" fmla="*/ 8 w 249"/>
                  <a:gd name="T71" fmla="*/ 15 h 154"/>
                  <a:gd name="T72" fmla="*/ 5 w 249"/>
                  <a:gd name="T73" fmla="*/ 3 h 154"/>
                  <a:gd name="T74" fmla="*/ 4 w 249"/>
                  <a:gd name="T75" fmla="*/ 9 h 154"/>
                  <a:gd name="T76" fmla="*/ 2 w 249"/>
                  <a:gd name="T77" fmla="*/ 16 h 154"/>
                  <a:gd name="T78" fmla="*/ 1 w 249"/>
                  <a:gd name="T79" fmla="*/ 2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9" h="154">
                    <a:moveTo>
                      <a:pt x="0" y="24"/>
                    </a:moveTo>
                    <a:lnTo>
                      <a:pt x="3" y="39"/>
                    </a:lnTo>
                    <a:lnTo>
                      <a:pt x="7" y="51"/>
                    </a:lnTo>
                    <a:lnTo>
                      <a:pt x="11" y="64"/>
                    </a:lnTo>
                    <a:lnTo>
                      <a:pt x="17" y="76"/>
                    </a:lnTo>
                    <a:lnTo>
                      <a:pt x="23" y="86"/>
                    </a:lnTo>
                    <a:lnTo>
                      <a:pt x="30" y="97"/>
                    </a:lnTo>
                    <a:lnTo>
                      <a:pt x="38" y="108"/>
                    </a:lnTo>
                    <a:lnTo>
                      <a:pt x="46" y="116"/>
                    </a:lnTo>
                    <a:lnTo>
                      <a:pt x="55" y="125"/>
                    </a:lnTo>
                    <a:lnTo>
                      <a:pt x="65" y="132"/>
                    </a:lnTo>
                    <a:lnTo>
                      <a:pt x="75" y="138"/>
                    </a:lnTo>
                    <a:lnTo>
                      <a:pt x="86" y="144"/>
                    </a:lnTo>
                    <a:lnTo>
                      <a:pt x="97" y="148"/>
                    </a:lnTo>
                    <a:lnTo>
                      <a:pt x="109" y="151"/>
                    </a:lnTo>
                    <a:lnTo>
                      <a:pt x="121" y="152"/>
                    </a:lnTo>
                    <a:lnTo>
                      <a:pt x="133" y="154"/>
                    </a:lnTo>
                    <a:lnTo>
                      <a:pt x="142" y="154"/>
                    </a:lnTo>
                    <a:lnTo>
                      <a:pt x="151" y="152"/>
                    </a:lnTo>
                    <a:lnTo>
                      <a:pt x="159" y="150"/>
                    </a:lnTo>
                    <a:lnTo>
                      <a:pt x="168" y="148"/>
                    </a:lnTo>
                    <a:lnTo>
                      <a:pt x="176" y="145"/>
                    </a:lnTo>
                    <a:lnTo>
                      <a:pt x="184" y="142"/>
                    </a:lnTo>
                    <a:lnTo>
                      <a:pt x="192" y="138"/>
                    </a:lnTo>
                    <a:lnTo>
                      <a:pt x="199" y="133"/>
                    </a:lnTo>
                    <a:lnTo>
                      <a:pt x="206" y="127"/>
                    </a:lnTo>
                    <a:lnTo>
                      <a:pt x="213" y="122"/>
                    </a:lnTo>
                    <a:lnTo>
                      <a:pt x="220" y="115"/>
                    </a:lnTo>
                    <a:lnTo>
                      <a:pt x="226" y="109"/>
                    </a:lnTo>
                    <a:lnTo>
                      <a:pt x="233" y="102"/>
                    </a:lnTo>
                    <a:lnTo>
                      <a:pt x="238" y="95"/>
                    </a:lnTo>
                    <a:lnTo>
                      <a:pt x="244" y="86"/>
                    </a:lnTo>
                    <a:lnTo>
                      <a:pt x="248" y="78"/>
                    </a:lnTo>
                    <a:lnTo>
                      <a:pt x="249" y="74"/>
                    </a:lnTo>
                    <a:lnTo>
                      <a:pt x="249" y="72"/>
                    </a:lnTo>
                    <a:lnTo>
                      <a:pt x="249" y="69"/>
                    </a:lnTo>
                    <a:lnTo>
                      <a:pt x="249" y="65"/>
                    </a:lnTo>
                    <a:lnTo>
                      <a:pt x="249" y="63"/>
                    </a:lnTo>
                    <a:lnTo>
                      <a:pt x="249" y="59"/>
                    </a:lnTo>
                    <a:lnTo>
                      <a:pt x="249" y="57"/>
                    </a:lnTo>
                    <a:lnTo>
                      <a:pt x="249" y="53"/>
                    </a:lnTo>
                    <a:lnTo>
                      <a:pt x="245" y="63"/>
                    </a:lnTo>
                    <a:lnTo>
                      <a:pt x="241" y="72"/>
                    </a:lnTo>
                    <a:lnTo>
                      <a:pt x="236" y="80"/>
                    </a:lnTo>
                    <a:lnTo>
                      <a:pt x="230" y="89"/>
                    </a:lnTo>
                    <a:lnTo>
                      <a:pt x="223" y="97"/>
                    </a:lnTo>
                    <a:lnTo>
                      <a:pt x="217" y="104"/>
                    </a:lnTo>
                    <a:lnTo>
                      <a:pt x="210" y="112"/>
                    </a:lnTo>
                    <a:lnTo>
                      <a:pt x="203" y="118"/>
                    </a:lnTo>
                    <a:lnTo>
                      <a:pt x="195" y="124"/>
                    </a:lnTo>
                    <a:lnTo>
                      <a:pt x="187" y="128"/>
                    </a:lnTo>
                    <a:lnTo>
                      <a:pt x="179" y="133"/>
                    </a:lnTo>
                    <a:lnTo>
                      <a:pt x="170" y="136"/>
                    </a:lnTo>
                    <a:lnTo>
                      <a:pt x="161" y="139"/>
                    </a:lnTo>
                    <a:lnTo>
                      <a:pt x="152" y="142"/>
                    </a:lnTo>
                    <a:lnTo>
                      <a:pt x="143" y="143"/>
                    </a:lnTo>
                    <a:lnTo>
                      <a:pt x="133" y="143"/>
                    </a:lnTo>
                    <a:lnTo>
                      <a:pt x="121" y="142"/>
                    </a:lnTo>
                    <a:lnTo>
                      <a:pt x="109" y="140"/>
                    </a:lnTo>
                    <a:lnTo>
                      <a:pt x="96" y="137"/>
                    </a:lnTo>
                    <a:lnTo>
                      <a:pt x="85" y="132"/>
                    </a:lnTo>
                    <a:lnTo>
                      <a:pt x="74" y="126"/>
                    </a:lnTo>
                    <a:lnTo>
                      <a:pt x="64" y="119"/>
                    </a:lnTo>
                    <a:lnTo>
                      <a:pt x="54" y="110"/>
                    </a:lnTo>
                    <a:lnTo>
                      <a:pt x="45" y="101"/>
                    </a:lnTo>
                    <a:lnTo>
                      <a:pt x="37" y="91"/>
                    </a:lnTo>
                    <a:lnTo>
                      <a:pt x="30" y="80"/>
                    </a:lnTo>
                    <a:lnTo>
                      <a:pt x="24" y="69"/>
                    </a:lnTo>
                    <a:lnTo>
                      <a:pt x="18" y="57"/>
                    </a:lnTo>
                    <a:lnTo>
                      <a:pt x="14" y="43"/>
                    </a:lnTo>
                    <a:lnTo>
                      <a:pt x="10" y="29"/>
                    </a:lnTo>
                    <a:lnTo>
                      <a:pt x="8" y="15"/>
                    </a:lnTo>
                    <a:lnTo>
                      <a:pt x="6" y="0"/>
                    </a:lnTo>
                    <a:lnTo>
                      <a:pt x="5" y="3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3" y="12"/>
                    </a:lnTo>
                    <a:lnTo>
                      <a:pt x="2" y="16"/>
                    </a:lnTo>
                    <a:lnTo>
                      <a:pt x="1" y="18"/>
                    </a:lnTo>
                    <a:lnTo>
                      <a:pt x="1" y="2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4B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19">
                <a:extLst>
                  <a:ext uri="{FF2B5EF4-FFF2-40B4-BE49-F238E27FC236}">
                    <a16:creationId xmlns:a16="http://schemas.microsoft.com/office/drawing/2014/main" id="{DDB96F84-F099-4FDB-8D3D-1475322A39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59"/>
                <a:ext cx="49" cy="26"/>
              </a:xfrm>
              <a:custGeom>
                <a:avLst/>
                <a:gdLst>
                  <a:gd name="T0" fmla="*/ 2 w 246"/>
                  <a:gd name="T1" fmla="*/ 38 h 159"/>
                  <a:gd name="T2" fmla="*/ 9 w 246"/>
                  <a:gd name="T3" fmla="*/ 64 h 159"/>
                  <a:gd name="T4" fmla="*/ 20 w 246"/>
                  <a:gd name="T5" fmla="*/ 89 h 159"/>
                  <a:gd name="T6" fmla="*/ 34 w 246"/>
                  <a:gd name="T7" fmla="*/ 111 h 159"/>
                  <a:gd name="T8" fmla="*/ 52 w 246"/>
                  <a:gd name="T9" fmla="*/ 129 h 159"/>
                  <a:gd name="T10" fmla="*/ 71 w 246"/>
                  <a:gd name="T11" fmla="*/ 143 h 159"/>
                  <a:gd name="T12" fmla="*/ 93 w 246"/>
                  <a:gd name="T13" fmla="*/ 153 h 159"/>
                  <a:gd name="T14" fmla="*/ 118 w 246"/>
                  <a:gd name="T15" fmla="*/ 159 h 159"/>
                  <a:gd name="T16" fmla="*/ 139 w 246"/>
                  <a:gd name="T17" fmla="*/ 159 h 159"/>
                  <a:gd name="T18" fmla="*/ 157 w 246"/>
                  <a:gd name="T19" fmla="*/ 156 h 159"/>
                  <a:gd name="T20" fmla="*/ 174 w 246"/>
                  <a:gd name="T21" fmla="*/ 150 h 159"/>
                  <a:gd name="T22" fmla="*/ 191 w 246"/>
                  <a:gd name="T23" fmla="*/ 142 h 159"/>
                  <a:gd name="T24" fmla="*/ 205 w 246"/>
                  <a:gd name="T25" fmla="*/ 131 h 159"/>
                  <a:gd name="T26" fmla="*/ 219 w 246"/>
                  <a:gd name="T27" fmla="*/ 118 h 159"/>
                  <a:gd name="T28" fmla="*/ 232 w 246"/>
                  <a:gd name="T29" fmla="*/ 102 h 159"/>
                  <a:gd name="T30" fmla="*/ 242 w 246"/>
                  <a:gd name="T31" fmla="*/ 85 h 159"/>
                  <a:gd name="T32" fmla="*/ 246 w 246"/>
                  <a:gd name="T33" fmla="*/ 74 h 159"/>
                  <a:gd name="T34" fmla="*/ 246 w 246"/>
                  <a:gd name="T35" fmla="*/ 68 h 159"/>
                  <a:gd name="T36" fmla="*/ 246 w 246"/>
                  <a:gd name="T37" fmla="*/ 60 h 159"/>
                  <a:gd name="T38" fmla="*/ 246 w 246"/>
                  <a:gd name="T39" fmla="*/ 54 h 159"/>
                  <a:gd name="T40" fmla="*/ 242 w 246"/>
                  <a:gd name="T41" fmla="*/ 62 h 159"/>
                  <a:gd name="T42" fmla="*/ 233 w 246"/>
                  <a:gd name="T43" fmla="*/ 82 h 159"/>
                  <a:gd name="T44" fmla="*/ 221 w 246"/>
                  <a:gd name="T45" fmla="*/ 99 h 159"/>
                  <a:gd name="T46" fmla="*/ 208 w 246"/>
                  <a:gd name="T47" fmla="*/ 114 h 159"/>
                  <a:gd name="T48" fmla="*/ 193 w 246"/>
                  <a:gd name="T49" fmla="*/ 127 h 159"/>
                  <a:gd name="T50" fmla="*/ 177 w 246"/>
                  <a:gd name="T51" fmla="*/ 137 h 159"/>
                  <a:gd name="T52" fmla="*/ 159 w 246"/>
                  <a:gd name="T53" fmla="*/ 144 h 159"/>
                  <a:gd name="T54" fmla="*/ 140 w 246"/>
                  <a:gd name="T55" fmla="*/ 148 h 159"/>
                  <a:gd name="T56" fmla="*/ 118 w 246"/>
                  <a:gd name="T57" fmla="*/ 148 h 159"/>
                  <a:gd name="T58" fmla="*/ 93 w 246"/>
                  <a:gd name="T59" fmla="*/ 142 h 159"/>
                  <a:gd name="T60" fmla="*/ 71 w 246"/>
                  <a:gd name="T61" fmla="*/ 131 h 159"/>
                  <a:gd name="T62" fmla="*/ 52 w 246"/>
                  <a:gd name="T63" fmla="*/ 115 h 159"/>
                  <a:gd name="T64" fmla="*/ 35 w 246"/>
                  <a:gd name="T65" fmla="*/ 95 h 159"/>
                  <a:gd name="T66" fmla="*/ 22 w 246"/>
                  <a:gd name="T67" fmla="*/ 72 h 159"/>
                  <a:gd name="T68" fmla="*/ 13 w 246"/>
                  <a:gd name="T69" fmla="*/ 46 h 159"/>
                  <a:gd name="T70" fmla="*/ 8 w 246"/>
                  <a:gd name="T71" fmla="*/ 17 h 159"/>
                  <a:gd name="T72" fmla="*/ 8 w 246"/>
                  <a:gd name="T73" fmla="*/ 3 h 159"/>
                  <a:gd name="T74" fmla="*/ 8 w 246"/>
                  <a:gd name="T75" fmla="*/ 2 h 159"/>
                  <a:gd name="T76" fmla="*/ 8 w 246"/>
                  <a:gd name="T77" fmla="*/ 0 h 159"/>
                  <a:gd name="T78" fmla="*/ 8 w 246"/>
                  <a:gd name="T79" fmla="*/ 0 h 159"/>
                  <a:gd name="T80" fmla="*/ 7 w 246"/>
                  <a:gd name="T81" fmla="*/ 3 h 159"/>
                  <a:gd name="T82" fmla="*/ 4 w 246"/>
                  <a:gd name="T83" fmla="*/ 9 h 159"/>
                  <a:gd name="T84" fmla="*/ 2 w 246"/>
                  <a:gd name="T85" fmla="*/ 14 h 159"/>
                  <a:gd name="T86" fmla="*/ 1 w 246"/>
                  <a:gd name="T87" fmla="*/ 2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6" h="159">
                    <a:moveTo>
                      <a:pt x="0" y="23"/>
                    </a:moveTo>
                    <a:lnTo>
                      <a:pt x="2" y="38"/>
                    </a:lnTo>
                    <a:lnTo>
                      <a:pt x="5" y="51"/>
                    </a:lnTo>
                    <a:lnTo>
                      <a:pt x="9" y="64"/>
                    </a:lnTo>
                    <a:lnTo>
                      <a:pt x="14" y="77"/>
                    </a:lnTo>
                    <a:lnTo>
                      <a:pt x="20" y="89"/>
                    </a:lnTo>
                    <a:lnTo>
                      <a:pt x="27" y="100"/>
                    </a:lnTo>
                    <a:lnTo>
                      <a:pt x="34" y="111"/>
                    </a:lnTo>
                    <a:lnTo>
                      <a:pt x="43" y="120"/>
                    </a:lnTo>
                    <a:lnTo>
                      <a:pt x="52" y="129"/>
                    </a:lnTo>
                    <a:lnTo>
                      <a:pt x="61" y="136"/>
                    </a:lnTo>
                    <a:lnTo>
                      <a:pt x="71" y="143"/>
                    </a:lnTo>
                    <a:lnTo>
                      <a:pt x="82" y="149"/>
                    </a:lnTo>
                    <a:lnTo>
                      <a:pt x="93" y="153"/>
                    </a:lnTo>
                    <a:lnTo>
                      <a:pt x="106" y="156"/>
                    </a:lnTo>
                    <a:lnTo>
                      <a:pt x="118" y="159"/>
                    </a:lnTo>
                    <a:lnTo>
                      <a:pt x="130" y="159"/>
                    </a:lnTo>
                    <a:lnTo>
                      <a:pt x="139" y="159"/>
                    </a:lnTo>
                    <a:lnTo>
                      <a:pt x="148" y="157"/>
                    </a:lnTo>
                    <a:lnTo>
                      <a:pt x="157" y="156"/>
                    </a:lnTo>
                    <a:lnTo>
                      <a:pt x="166" y="153"/>
                    </a:lnTo>
                    <a:lnTo>
                      <a:pt x="174" y="150"/>
                    </a:lnTo>
                    <a:lnTo>
                      <a:pt x="183" y="145"/>
                    </a:lnTo>
                    <a:lnTo>
                      <a:pt x="191" y="142"/>
                    </a:lnTo>
                    <a:lnTo>
                      <a:pt x="198" y="136"/>
                    </a:lnTo>
                    <a:lnTo>
                      <a:pt x="205" y="131"/>
                    </a:lnTo>
                    <a:lnTo>
                      <a:pt x="212" y="124"/>
                    </a:lnTo>
                    <a:lnTo>
                      <a:pt x="219" y="118"/>
                    </a:lnTo>
                    <a:lnTo>
                      <a:pt x="226" y="111"/>
                    </a:lnTo>
                    <a:lnTo>
                      <a:pt x="232" y="102"/>
                    </a:lnTo>
                    <a:lnTo>
                      <a:pt x="237" y="94"/>
                    </a:lnTo>
                    <a:lnTo>
                      <a:pt x="242" y="85"/>
                    </a:lnTo>
                    <a:lnTo>
                      <a:pt x="246" y="76"/>
                    </a:lnTo>
                    <a:lnTo>
                      <a:pt x="246" y="74"/>
                    </a:lnTo>
                    <a:lnTo>
                      <a:pt x="246" y="70"/>
                    </a:lnTo>
                    <a:lnTo>
                      <a:pt x="246" y="68"/>
                    </a:lnTo>
                    <a:lnTo>
                      <a:pt x="246" y="64"/>
                    </a:lnTo>
                    <a:lnTo>
                      <a:pt x="246" y="60"/>
                    </a:lnTo>
                    <a:lnTo>
                      <a:pt x="246" y="58"/>
                    </a:lnTo>
                    <a:lnTo>
                      <a:pt x="246" y="54"/>
                    </a:lnTo>
                    <a:lnTo>
                      <a:pt x="246" y="52"/>
                    </a:lnTo>
                    <a:lnTo>
                      <a:pt x="242" y="62"/>
                    </a:lnTo>
                    <a:lnTo>
                      <a:pt x="238" y="72"/>
                    </a:lnTo>
                    <a:lnTo>
                      <a:pt x="233" y="82"/>
                    </a:lnTo>
                    <a:lnTo>
                      <a:pt x="228" y="90"/>
                    </a:lnTo>
                    <a:lnTo>
                      <a:pt x="221" y="99"/>
                    </a:lnTo>
                    <a:lnTo>
                      <a:pt x="215" y="107"/>
                    </a:lnTo>
                    <a:lnTo>
                      <a:pt x="208" y="114"/>
                    </a:lnTo>
                    <a:lnTo>
                      <a:pt x="201" y="121"/>
                    </a:lnTo>
                    <a:lnTo>
                      <a:pt x="193" y="127"/>
                    </a:lnTo>
                    <a:lnTo>
                      <a:pt x="185" y="132"/>
                    </a:lnTo>
                    <a:lnTo>
                      <a:pt x="177" y="137"/>
                    </a:lnTo>
                    <a:lnTo>
                      <a:pt x="168" y="142"/>
                    </a:lnTo>
                    <a:lnTo>
                      <a:pt x="159" y="144"/>
                    </a:lnTo>
                    <a:lnTo>
                      <a:pt x="149" y="147"/>
                    </a:lnTo>
                    <a:lnTo>
                      <a:pt x="140" y="148"/>
                    </a:lnTo>
                    <a:lnTo>
                      <a:pt x="130" y="148"/>
                    </a:lnTo>
                    <a:lnTo>
                      <a:pt x="118" y="148"/>
                    </a:lnTo>
                    <a:lnTo>
                      <a:pt x="106" y="145"/>
                    </a:lnTo>
                    <a:lnTo>
                      <a:pt x="93" y="142"/>
                    </a:lnTo>
                    <a:lnTo>
                      <a:pt x="82" y="137"/>
                    </a:lnTo>
                    <a:lnTo>
                      <a:pt x="71" y="131"/>
                    </a:lnTo>
                    <a:lnTo>
                      <a:pt x="61" y="124"/>
                    </a:lnTo>
                    <a:lnTo>
                      <a:pt x="52" y="115"/>
                    </a:lnTo>
                    <a:lnTo>
                      <a:pt x="43" y="106"/>
                    </a:lnTo>
                    <a:lnTo>
                      <a:pt x="35" y="95"/>
                    </a:lnTo>
                    <a:lnTo>
                      <a:pt x="28" y="84"/>
                    </a:lnTo>
                    <a:lnTo>
                      <a:pt x="22" y="72"/>
                    </a:lnTo>
                    <a:lnTo>
                      <a:pt x="17" y="59"/>
                    </a:lnTo>
                    <a:lnTo>
                      <a:pt x="13" y="46"/>
                    </a:lnTo>
                    <a:lnTo>
                      <a:pt x="10" y="32"/>
                    </a:lnTo>
                    <a:lnTo>
                      <a:pt x="8" y="17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4" y="9"/>
                    </a:lnTo>
                    <a:lnTo>
                      <a:pt x="3" y="11"/>
                    </a:lnTo>
                    <a:lnTo>
                      <a:pt x="2" y="14"/>
                    </a:lnTo>
                    <a:lnTo>
                      <a:pt x="1" y="17"/>
                    </a:lnTo>
                    <a:lnTo>
                      <a:pt x="1" y="2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0">
                <a:extLst>
                  <a:ext uri="{FF2B5EF4-FFF2-40B4-BE49-F238E27FC236}">
                    <a16:creationId xmlns:a16="http://schemas.microsoft.com/office/drawing/2014/main" id="{B7AF8500-D2C7-4620-A1C8-E0D76BDCA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57"/>
                <a:ext cx="49" cy="27"/>
              </a:xfrm>
              <a:custGeom>
                <a:avLst/>
                <a:gdLst>
                  <a:gd name="T0" fmla="*/ 2 w 243"/>
                  <a:gd name="T1" fmla="*/ 36 h 164"/>
                  <a:gd name="T2" fmla="*/ 8 w 243"/>
                  <a:gd name="T3" fmla="*/ 64 h 164"/>
                  <a:gd name="T4" fmla="*/ 18 w 243"/>
                  <a:gd name="T5" fmla="*/ 90 h 164"/>
                  <a:gd name="T6" fmla="*/ 31 w 243"/>
                  <a:gd name="T7" fmla="*/ 112 h 164"/>
                  <a:gd name="T8" fmla="*/ 48 w 243"/>
                  <a:gd name="T9" fmla="*/ 131 h 164"/>
                  <a:gd name="T10" fmla="*/ 68 w 243"/>
                  <a:gd name="T11" fmla="*/ 147 h 164"/>
                  <a:gd name="T12" fmla="*/ 90 w 243"/>
                  <a:gd name="T13" fmla="*/ 158 h 164"/>
                  <a:gd name="T14" fmla="*/ 115 w 243"/>
                  <a:gd name="T15" fmla="*/ 163 h 164"/>
                  <a:gd name="T16" fmla="*/ 137 w 243"/>
                  <a:gd name="T17" fmla="*/ 164 h 164"/>
                  <a:gd name="T18" fmla="*/ 155 w 243"/>
                  <a:gd name="T19" fmla="*/ 160 h 164"/>
                  <a:gd name="T20" fmla="*/ 173 w 243"/>
                  <a:gd name="T21" fmla="*/ 154 h 164"/>
                  <a:gd name="T22" fmla="*/ 189 w 243"/>
                  <a:gd name="T23" fmla="*/ 145 h 164"/>
                  <a:gd name="T24" fmla="*/ 204 w 243"/>
                  <a:gd name="T25" fmla="*/ 133 h 164"/>
                  <a:gd name="T26" fmla="*/ 217 w 243"/>
                  <a:gd name="T27" fmla="*/ 118 h 164"/>
                  <a:gd name="T28" fmla="*/ 230 w 243"/>
                  <a:gd name="T29" fmla="*/ 101 h 164"/>
                  <a:gd name="T30" fmla="*/ 239 w 243"/>
                  <a:gd name="T31" fmla="*/ 84 h 164"/>
                  <a:gd name="T32" fmla="*/ 243 w 243"/>
                  <a:gd name="T33" fmla="*/ 70 h 164"/>
                  <a:gd name="T34" fmla="*/ 243 w 243"/>
                  <a:gd name="T35" fmla="*/ 64 h 164"/>
                  <a:gd name="T36" fmla="*/ 242 w 243"/>
                  <a:gd name="T37" fmla="*/ 58 h 164"/>
                  <a:gd name="T38" fmla="*/ 241 w 243"/>
                  <a:gd name="T39" fmla="*/ 52 h 164"/>
                  <a:gd name="T40" fmla="*/ 238 w 243"/>
                  <a:gd name="T41" fmla="*/ 61 h 164"/>
                  <a:gd name="T42" fmla="*/ 230 w 243"/>
                  <a:gd name="T43" fmla="*/ 81 h 164"/>
                  <a:gd name="T44" fmla="*/ 219 w 243"/>
                  <a:gd name="T45" fmla="*/ 100 h 164"/>
                  <a:gd name="T46" fmla="*/ 206 w 243"/>
                  <a:gd name="T47" fmla="*/ 116 h 164"/>
                  <a:gd name="T48" fmla="*/ 191 w 243"/>
                  <a:gd name="T49" fmla="*/ 130 h 164"/>
                  <a:gd name="T50" fmla="*/ 174 w 243"/>
                  <a:gd name="T51" fmla="*/ 141 h 164"/>
                  <a:gd name="T52" fmla="*/ 156 w 243"/>
                  <a:gd name="T53" fmla="*/ 148 h 164"/>
                  <a:gd name="T54" fmla="*/ 137 w 243"/>
                  <a:gd name="T55" fmla="*/ 153 h 164"/>
                  <a:gd name="T56" fmla="*/ 115 w 243"/>
                  <a:gd name="T57" fmla="*/ 152 h 164"/>
                  <a:gd name="T58" fmla="*/ 91 w 243"/>
                  <a:gd name="T59" fmla="*/ 147 h 164"/>
                  <a:gd name="T60" fmla="*/ 70 w 243"/>
                  <a:gd name="T61" fmla="*/ 136 h 164"/>
                  <a:gd name="T62" fmla="*/ 52 w 243"/>
                  <a:gd name="T63" fmla="*/ 121 h 164"/>
                  <a:gd name="T64" fmla="*/ 36 w 243"/>
                  <a:gd name="T65" fmla="*/ 101 h 164"/>
                  <a:gd name="T66" fmla="*/ 23 w 243"/>
                  <a:gd name="T67" fmla="*/ 80 h 164"/>
                  <a:gd name="T68" fmla="*/ 14 w 243"/>
                  <a:gd name="T69" fmla="*/ 55 h 164"/>
                  <a:gd name="T70" fmla="*/ 10 w 243"/>
                  <a:gd name="T71" fmla="*/ 27 h 164"/>
                  <a:gd name="T72" fmla="*/ 9 w 243"/>
                  <a:gd name="T73" fmla="*/ 12 h 164"/>
                  <a:gd name="T74" fmla="*/ 9 w 243"/>
                  <a:gd name="T75" fmla="*/ 8 h 164"/>
                  <a:gd name="T76" fmla="*/ 9 w 243"/>
                  <a:gd name="T77" fmla="*/ 4 h 164"/>
                  <a:gd name="T78" fmla="*/ 10 w 243"/>
                  <a:gd name="T79" fmla="*/ 1 h 164"/>
                  <a:gd name="T80" fmla="*/ 9 w 243"/>
                  <a:gd name="T81" fmla="*/ 0 h 164"/>
                  <a:gd name="T82" fmla="*/ 9 w 243"/>
                  <a:gd name="T83" fmla="*/ 1 h 164"/>
                  <a:gd name="T84" fmla="*/ 8 w 243"/>
                  <a:gd name="T85" fmla="*/ 2 h 164"/>
                  <a:gd name="T86" fmla="*/ 8 w 243"/>
                  <a:gd name="T87" fmla="*/ 3 h 164"/>
                  <a:gd name="T88" fmla="*/ 7 w 243"/>
                  <a:gd name="T89" fmla="*/ 6 h 164"/>
                  <a:gd name="T90" fmla="*/ 5 w 243"/>
                  <a:gd name="T91" fmla="*/ 10 h 164"/>
                  <a:gd name="T92" fmla="*/ 3 w 243"/>
                  <a:gd name="T93" fmla="*/ 14 h 164"/>
                  <a:gd name="T94" fmla="*/ 1 w 243"/>
                  <a:gd name="T95" fmla="*/ 1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3" h="164">
                    <a:moveTo>
                      <a:pt x="0" y="21"/>
                    </a:moveTo>
                    <a:lnTo>
                      <a:pt x="2" y="36"/>
                    </a:lnTo>
                    <a:lnTo>
                      <a:pt x="4" y="50"/>
                    </a:lnTo>
                    <a:lnTo>
                      <a:pt x="8" y="64"/>
                    </a:lnTo>
                    <a:lnTo>
                      <a:pt x="12" y="78"/>
                    </a:lnTo>
                    <a:lnTo>
                      <a:pt x="18" y="90"/>
                    </a:lnTo>
                    <a:lnTo>
                      <a:pt x="24" y="101"/>
                    </a:lnTo>
                    <a:lnTo>
                      <a:pt x="31" y="112"/>
                    </a:lnTo>
                    <a:lnTo>
                      <a:pt x="39" y="122"/>
                    </a:lnTo>
                    <a:lnTo>
                      <a:pt x="48" y="131"/>
                    </a:lnTo>
                    <a:lnTo>
                      <a:pt x="58" y="140"/>
                    </a:lnTo>
                    <a:lnTo>
                      <a:pt x="68" y="147"/>
                    </a:lnTo>
                    <a:lnTo>
                      <a:pt x="79" y="153"/>
                    </a:lnTo>
                    <a:lnTo>
                      <a:pt x="90" y="158"/>
                    </a:lnTo>
                    <a:lnTo>
                      <a:pt x="103" y="161"/>
                    </a:lnTo>
                    <a:lnTo>
                      <a:pt x="115" y="163"/>
                    </a:lnTo>
                    <a:lnTo>
                      <a:pt x="127" y="164"/>
                    </a:lnTo>
                    <a:lnTo>
                      <a:pt x="137" y="164"/>
                    </a:lnTo>
                    <a:lnTo>
                      <a:pt x="146" y="163"/>
                    </a:lnTo>
                    <a:lnTo>
                      <a:pt x="155" y="160"/>
                    </a:lnTo>
                    <a:lnTo>
                      <a:pt x="164" y="157"/>
                    </a:lnTo>
                    <a:lnTo>
                      <a:pt x="173" y="154"/>
                    </a:lnTo>
                    <a:lnTo>
                      <a:pt x="181" y="149"/>
                    </a:lnTo>
                    <a:lnTo>
                      <a:pt x="189" y="145"/>
                    </a:lnTo>
                    <a:lnTo>
                      <a:pt x="197" y="139"/>
                    </a:lnTo>
                    <a:lnTo>
                      <a:pt x="204" y="133"/>
                    </a:lnTo>
                    <a:lnTo>
                      <a:pt x="211" y="125"/>
                    </a:lnTo>
                    <a:lnTo>
                      <a:pt x="217" y="118"/>
                    </a:lnTo>
                    <a:lnTo>
                      <a:pt x="224" y="110"/>
                    </a:lnTo>
                    <a:lnTo>
                      <a:pt x="230" y="101"/>
                    </a:lnTo>
                    <a:lnTo>
                      <a:pt x="235" y="93"/>
                    </a:lnTo>
                    <a:lnTo>
                      <a:pt x="239" y="84"/>
                    </a:lnTo>
                    <a:lnTo>
                      <a:pt x="243" y="74"/>
                    </a:lnTo>
                    <a:lnTo>
                      <a:pt x="243" y="70"/>
                    </a:lnTo>
                    <a:lnTo>
                      <a:pt x="243" y="68"/>
                    </a:lnTo>
                    <a:lnTo>
                      <a:pt x="243" y="64"/>
                    </a:lnTo>
                    <a:lnTo>
                      <a:pt x="243" y="62"/>
                    </a:lnTo>
                    <a:lnTo>
                      <a:pt x="242" y="58"/>
                    </a:lnTo>
                    <a:lnTo>
                      <a:pt x="242" y="56"/>
                    </a:lnTo>
                    <a:lnTo>
                      <a:pt x="241" y="52"/>
                    </a:lnTo>
                    <a:lnTo>
                      <a:pt x="241" y="50"/>
                    </a:lnTo>
                    <a:lnTo>
                      <a:pt x="238" y="61"/>
                    </a:lnTo>
                    <a:lnTo>
                      <a:pt x="234" y="72"/>
                    </a:lnTo>
                    <a:lnTo>
                      <a:pt x="230" y="81"/>
                    </a:lnTo>
                    <a:lnTo>
                      <a:pt x="225" y="91"/>
                    </a:lnTo>
                    <a:lnTo>
                      <a:pt x="219" y="100"/>
                    </a:lnTo>
                    <a:lnTo>
                      <a:pt x="213" y="109"/>
                    </a:lnTo>
                    <a:lnTo>
                      <a:pt x="206" y="116"/>
                    </a:lnTo>
                    <a:lnTo>
                      <a:pt x="199" y="123"/>
                    </a:lnTo>
                    <a:lnTo>
                      <a:pt x="191" y="130"/>
                    </a:lnTo>
                    <a:lnTo>
                      <a:pt x="183" y="136"/>
                    </a:lnTo>
                    <a:lnTo>
                      <a:pt x="174" y="141"/>
                    </a:lnTo>
                    <a:lnTo>
                      <a:pt x="166" y="146"/>
                    </a:lnTo>
                    <a:lnTo>
                      <a:pt x="156" y="148"/>
                    </a:lnTo>
                    <a:lnTo>
                      <a:pt x="147" y="151"/>
                    </a:lnTo>
                    <a:lnTo>
                      <a:pt x="137" y="153"/>
                    </a:lnTo>
                    <a:lnTo>
                      <a:pt x="127" y="153"/>
                    </a:lnTo>
                    <a:lnTo>
                      <a:pt x="115" y="152"/>
                    </a:lnTo>
                    <a:lnTo>
                      <a:pt x="104" y="151"/>
                    </a:lnTo>
                    <a:lnTo>
                      <a:pt x="91" y="147"/>
                    </a:lnTo>
                    <a:lnTo>
                      <a:pt x="81" y="142"/>
                    </a:lnTo>
                    <a:lnTo>
                      <a:pt x="70" y="136"/>
                    </a:lnTo>
                    <a:lnTo>
                      <a:pt x="61" y="129"/>
                    </a:lnTo>
                    <a:lnTo>
                      <a:pt x="52" y="121"/>
                    </a:lnTo>
                    <a:lnTo>
                      <a:pt x="43" y="112"/>
                    </a:lnTo>
                    <a:lnTo>
                      <a:pt x="36" y="101"/>
                    </a:lnTo>
                    <a:lnTo>
                      <a:pt x="29" y="91"/>
                    </a:lnTo>
                    <a:lnTo>
                      <a:pt x="23" y="80"/>
                    </a:lnTo>
                    <a:lnTo>
                      <a:pt x="18" y="68"/>
                    </a:lnTo>
                    <a:lnTo>
                      <a:pt x="14" y="55"/>
                    </a:lnTo>
                    <a:lnTo>
                      <a:pt x="12" y="42"/>
                    </a:lnTo>
                    <a:lnTo>
                      <a:pt x="10" y="27"/>
                    </a:lnTo>
                    <a:lnTo>
                      <a:pt x="9" y="13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2" y="16"/>
                    </a:lnTo>
                    <a:lnTo>
                      <a:pt x="1" y="19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1">
                <a:extLst>
                  <a:ext uri="{FF2B5EF4-FFF2-40B4-BE49-F238E27FC236}">
                    <a16:creationId xmlns:a16="http://schemas.microsoft.com/office/drawing/2014/main" id="{0CB0FB94-DA08-437B-B6DD-EADF77075E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7" y="2655"/>
                <a:ext cx="48" cy="28"/>
              </a:xfrm>
              <a:custGeom>
                <a:avLst/>
                <a:gdLst>
                  <a:gd name="T0" fmla="*/ 0 w 238"/>
                  <a:gd name="T1" fmla="*/ 21 h 169"/>
                  <a:gd name="T2" fmla="*/ 0 w 238"/>
                  <a:gd name="T3" fmla="*/ 21 h 169"/>
                  <a:gd name="T4" fmla="*/ 0 w 238"/>
                  <a:gd name="T5" fmla="*/ 23 h 169"/>
                  <a:gd name="T6" fmla="*/ 0 w 238"/>
                  <a:gd name="T7" fmla="*/ 24 h 169"/>
                  <a:gd name="T8" fmla="*/ 0 w 238"/>
                  <a:gd name="T9" fmla="*/ 38 h 169"/>
                  <a:gd name="T10" fmla="*/ 5 w 238"/>
                  <a:gd name="T11" fmla="*/ 67 h 169"/>
                  <a:gd name="T12" fmla="*/ 14 w 238"/>
                  <a:gd name="T13" fmla="*/ 93 h 169"/>
                  <a:gd name="T14" fmla="*/ 27 w 238"/>
                  <a:gd name="T15" fmla="*/ 116 h 169"/>
                  <a:gd name="T16" fmla="*/ 44 w 238"/>
                  <a:gd name="T17" fmla="*/ 136 h 169"/>
                  <a:gd name="T18" fmla="*/ 63 w 238"/>
                  <a:gd name="T19" fmla="*/ 152 h 169"/>
                  <a:gd name="T20" fmla="*/ 85 w 238"/>
                  <a:gd name="T21" fmla="*/ 163 h 169"/>
                  <a:gd name="T22" fmla="*/ 110 w 238"/>
                  <a:gd name="T23" fmla="*/ 169 h 169"/>
                  <a:gd name="T24" fmla="*/ 132 w 238"/>
                  <a:gd name="T25" fmla="*/ 169 h 169"/>
                  <a:gd name="T26" fmla="*/ 151 w 238"/>
                  <a:gd name="T27" fmla="*/ 165 h 169"/>
                  <a:gd name="T28" fmla="*/ 169 w 238"/>
                  <a:gd name="T29" fmla="*/ 158 h 169"/>
                  <a:gd name="T30" fmla="*/ 185 w 238"/>
                  <a:gd name="T31" fmla="*/ 148 h 169"/>
                  <a:gd name="T32" fmla="*/ 200 w 238"/>
                  <a:gd name="T33" fmla="*/ 135 h 169"/>
                  <a:gd name="T34" fmla="*/ 213 w 238"/>
                  <a:gd name="T35" fmla="*/ 120 h 169"/>
                  <a:gd name="T36" fmla="*/ 225 w 238"/>
                  <a:gd name="T37" fmla="*/ 103 h 169"/>
                  <a:gd name="T38" fmla="*/ 234 w 238"/>
                  <a:gd name="T39" fmla="*/ 83 h 169"/>
                  <a:gd name="T40" fmla="*/ 237 w 238"/>
                  <a:gd name="T41" fmla="*/ 69 h 169"/>
                  <a:gd name="T42" fmla="*/ 236 w 238"/>
                  <a:gd name="T43" fmla="*/ 63 h 169"/>
                  <a:gd name="T44" fmla="*/ 235 w 238"/>
                  <a:gd name="T45" fmla="*/ 57 h 169"/>
                  <a:gd name="T46" fmla="*/ 234 w 238"/>
                  <a:gd name="T47" fmla="*/ 51 h 169"/>
                  <a:gd name="T48" fmla="*/ 231 w 238"/>
                  <a:gd name="T49" fmla="*/ 61 h 169"/>
                  <a:gd name="T50" fmla="*/ 224 w 238"/>
                  <a:gd name="T51" fmla="*/ 83 h 169"/>
                  <a:gd name="T52" fmla="*/ 214 w 238"/>
                  <a:gd name="T53" fmla="*/ 102 h 169"/>
                  <a:gd name="T54" fmla="*/ 201 w 238"/>
                  <a:gd name="T55" fmla="*/ 120 h 169"/>
                  <a:gd name="T56" fmla="*/ 187 w 238"/>
                  <a:gd name="T57" fmla="*/ 134 h 169"/>
                  <a:gd name="T58" fmla="*/ 170 w 238"/>
                  <a:gd name="T59" fmla="*/ 146 h 169"/>
                  <a:gd name="T60" fmla="*/ 152 w 238"/>
                  <a:gd name="T61" fmla="*/ 154 h 169"/>
                  <a:gd name="T62" fmla="*/ 132 w 238"/>
                  <a:gd name="T63" fmla="*/ 158 h 169"/>
                  <a:gd name="T64" fmla="*/ 111 w 238"/>
                  <a:gd name="T65" fmla="*/ 158 h 169"/>
                  <a:gd name="T66" fmla="*/ 88 w 238"/>
                  <a:gd name="T67" fmla="*/ 152 h 169"/>
                  <a:gd name="T68" fmla="*/ 67 w 238"/>
                  <a:gd name="T69" fmla="*/ 142 h 169"/>
                  <a:gd name="T70" fmla="*/ 50 w 238"/>
                  <a:gd name="T71" fmla="*/ 128 h 169"/>
                  <a:gd name="T72" fmla="*/ 34 w 238"/>
                  <a:gd name="T73" fmla="*/ 110 h 169"/>
                  <a:gd name="T74" fmla="*/ 22 w 238"/>
                  <a:gd name="T75" fmla="*/ 89 h 169"/>
                  <a:gd name="T76" fmla="*/ 14 w 238"/>
                  <a:gd name="T77" fmla="*/ 63 h 169"/>
                  <a:gd name="T78" fmla="*/ 9 w 238"/>
                  <a:gd name="T79" fmla="*/ 37 h 169"/>
                  <a:gd name="T80" fmla="*/ 9 w 238"/>
                  <a:gd name="T81" fmla="*/ 20 h 169"/>
                  <a:gd name="T82" fmla="*/ 9 w 238"/>
                  <a:gd name="T83" fmla="*/ 15 h 169"/>
                  <a:gd name="T84" fmla="*/ 9 w 238"/>
                  <a:gd name="T85" fmla="*/ 9 h 169"/>
                  <a:gd name="T86" fmla="*/ 10 w 238"/>
                  <a:gd name="T87" fmla="*/ 3 h 169"/>
                  <a:gd name="T88" fmla="*/ 9 w 238"/>
                  <a:gd name="T89" fmla="*/ 2 h 169"/>
                  <a:gd name="T90" fmla="*/ 7 w 238"/>
                  <a:gd name="T91" fmla="*/ 6 h 169"/>
                  <a:gd name="T92" fmla="*/ 5 w 238"/>
                  <a:gd name="T93" fmla="*/ 9 h 169"/>
                  <a:gd name="T94" fmla="*/ 3 w 238"/>
                  <a:gd name="T95" fmla="*/ 13 h 169"/>
                  <a:gd name="T96" fmla="*/ 2 w 238"/>
                  <a:gd name="T97" fmla="*/ 15 h 169"/>
                  <a:gd name="T98" fmla="*/ 1 w 238"/>
                  <a:gd name="T99" fmla="*/ 17 h 169"/>
                  <a:gd name="T100" fmla="*/ 1 w 238"/>
                  <a:gd name="T101" fmla="*/ 19 h 169"/>
                  <a:gd name="T102" fmla="*/ 0 w 238"/>
                  <a:gd name="T103" fmla="*/ 2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38" h="169">
                    <a:moveTo>
                      <a:pt x="0" y="21"/>
                    </a:moveTo>
                    <a:lnTo>
                      <a:pt x="0" y="2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8"/>
                    </a:lnTo>
                    <a:lnTo>
                      <a:pt x="2" y="53"/>
                    </a:lnTo>
                    <a:lnTo>
                      <a:pt x="5" y="67"/>
                    </a:lnTo>
                    <a:lnTo>
                      <a:pt x="9" y="80"/>
                    </a:lnTo>
                    <a:lnTo>
                      <a:pt x="14" y="93"/>
                    </a:lnTo>
                    <a:lnTo>
                      <a:pt x="20" y="105"/>
                    </a:lnTo>
                    <a:lnTo>
                      <a:pt x="27" y="116"/>
                    </a:lnTo>
                    <a:lnTo>
                      <a:pt x="35" y="127"/>
                    </a:lnTo>
                    <a:lnTo>
                      <a:pt x="44" y="136"/>
                    </a:lnTo>
                    <a:lnTo>
                      <a:pt x="53" y="145"/>
                    </a:lnTo>
                    <a:lnTo>
                      <a:pt x="63" y="152"/>
                    </a:lnTo>
                    <a:lnTo>
                      <a:pt x="74" y="158"/>
                    </a:lnTo>
                    <a:lnTo>
                      <a:pt x="85" y="163"/>
                    </a:lnTo>
                    <a:lnTo>
                      <a:pt x="98" y="166"/>
                    </a:lnTo>
                    <a:lnTo>
                      <a:pt x="110" y="169"/>
                    </a:lnTo>
                    <a:lnTo>
                      <a:pt x="122" y="169"/>
                    </a:lnTo>
                    <a:lnTo>
                      <a:pt x="132" y="169"/>
                    </a:lnTo>
                    <a:lnTo>
                      <a:pt x="141" y="168"/>
                    </a:lnTo>
                    <a:lnTo>
                      <a:pt x="151" y="165"/>
                    </a:lnTo>
                    <a:lnTo>
                      <a:pt x="160" y="162"/>
                    </a:lnTo>
                    <a:lnTo>
                      <a:pt x="169" y="158"/>
                    </a:lnTo>
                    <a:lnTo>
                      <a:pt x="177" y="153"/>
                    </a:lnTo>
                    <a:lnTo>
                      <a:pt x="185" y="148"/>
                    </a:lnTo>
                    <a:lnTo>
                      <a:pt x="193" y="142"/>
                    </a:lnTo>
                    <a:lnTo>
                      <a:pt x="200" y="135"/>
                    </a:lnTo>
                    <a:lnTo>
                      <a:pt x="207" y="128"/>
                    </a:lnTo>
                    <a:lnTo>
                      <a:pt x="213" y="120"/>
                    </a:lnTo>
                    <a:lnTo>
                      <a:pt x="220" y="111"/>
                    </a:lnTo>
                    <a:lnTo>
                      <a:pt x="225" y="103"/>
                    </a:lnTo>
                    <a:lnTo>
                      <a:pt x="230" y="93"/>
                    </a:lnTo>
                    <a:lnTo>
                      <a:pt x="234" y="83"/>
                    </a:lnTo>
                    <a:lnTo>
                      <a:pt x="238" y="73"/>
                    </a:lnTo>
                    <a:lnTo>
                      <a:pt x="237" y="69"/>
                    </a:lnTo>
                    <a:lnTo>
                      <a:pt x="237" y="67"/>
                    </a:lnTo>
                    <a:lnTo>
                      <a:pt x="236" y="63"/>
                    </a:lnTo>
                    <a:lnTo>
                      <a:pt x="236" y="61"/>
                    </a:lnTo>
                    <a:lnTo>
                      <a:pt x="235" y="57"/>
                    </a:lnTo>
                    <a:lnTo>
                      <a:pt x="235" y="55"/>
                    </a:lnTo>
                    <a:lnTo>
                      <a:pt x="234" y="51"/>
                    </a:lnTo>
                    <a:lnTo>
                      <a:pt x="234" y="49"/>
                    </a:lnTo>
                    <a:lnTo>
                      <a:pt x="231" y="61"/>
                    </a:lnTo>
                    <a:lnTo>
                      <a:pt x="228" y="72"/>
                    </a:lnTo>
                    <a:lnTo>
                      <a:pt x="224" y="83"/>
                    </a:lnTo>
                    <a:lnTo>
                      <a:pt x="220" y="92"/>
                    </a:lnTo>
                    <a:lnTo>
                      <a:pt x="214" y="102"/>
                    </a:lnTo>
                    <a:lnTo>
                      <a:pt x="208" y="111"/>
                    </a:lnTo>
                    <a:lnTo>
                      <a:pt x="201" y="120"/>
                    </a:lnTo>
                    <a:lnTo>
                      <a:pt x="194" y="127"/>
                    </a:lnTo>
                    <a:lnTo>
                      <a:pt x="187" y="134"/>
                    </a:lnTo>
                    <a:lnTo>
                      <a:pt x="179" y="140"/>
                    </a:lnTo>
                    <a:lnTo>
                      <a:pt x="170" y="146"/>
                    </a:lnTo>
                    <a:lnTo>
                      <a:pt x="161" y="151"/>
                    </a:lnTo>
                    <a:lnTo>
                      <a:pt x="152" y="154"/>
                    </a:lnTo>
                    <a:lnTo>
                      <a:pt x="142" y="157"/>
                    </a:lnTo>
                    <a:lnTo>
                      <a:pt x="132" y="158"/>
                    </a:lnTo>
                    <a:lnTo>
                      <a:pt x="122" y="158"/>
                    </a:lnTo>
                    <a:lnTo>
                      <a:pt x="111" y="158"/>
                    </a:lnTo>
                    <a:lnTo>
                      <a:pt x="99" y="156"/>
                    </a:lnTo>
                    <a:lnTo>
                      <a:pt x="88" y="152"/>
                    </a:lnTo>
                    <a:lnTo>
                      <a:pt x="77" y="148"/>
                    </a:lnTo>
                    <a:lnTo>
                      <a:pt x="67" y="142"/>
                    </a:lnTo>
                    <a:lnTo>
                      <a:pt x="58" y="135"/>
                    </a:lnTo>
                    <a:lnTo>
                      <a:pt x="50" y="128"/>
                    </a:lnTo>
                    <a:lnTo>
                      <a:pt x="42" y="120"/>
                    </a:lnTo>
                    <a:lnTo>
                      <a:pt x="34" y="110"/>
                    </a:lnTo>
                    <a:lnTo>
                      <a:pt x="28" y="99"/>
                    </a:lnTo>
                    <a:lnTo>
                      <a:pt x="22" y="89"/>
                    </a:lnTo>
                    <a:lnTo>
                      <a:pt x="18" y="77"/>
                    </a:lnTo>
                    <a:lnTo>
                      <a:pt x="14" y="63"/>
                    </a:lnTo>
                    <a:lnTo>
                      <a:pt x="11" y="51"/>
                    </a:lnTo>
                    <a:lnTo>
                      <a:pt x="9" y="37"/>
                    </a:lnTo>
                    <a:lnTo>
                      <a:pt x="9" y="24"/>
                    </a:lnTo>
                    <a:lnTo>
                      <a:pt x="9" y="20"/>
                    </a:lnTo>
                    <a:lnTo>
                      <a:pt x="9" y="18"/>
                    </a:lnTo>
                    <a:lnTo>
                      <a:pt x="9" y="15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9" y="2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7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1" y="17"/>
                    </a:lnTo>
                    <a:lnTo>
                      <a:pt x="1" y="18"/>
                    </a:lnTo>
                    <a:lnTo>
                      <a:pt x="1" y="19"/>
                    </a:lnTo>
                    <a:lnTo>
                      <a:pt x="0" y="19"/>
                    </a:lnTo>
                    <a:lnTo>
                      <a:pt x="0" y="2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5C1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2">
                <a:extLst>
                  <a:ext uri="{FF2B5EF4-FFF2-40B4-BE49-F238E27FC236}">
                    <a16:creationId xmlns:a16="http://schemas.microsoft.com/office/drawing/2014/main" id="{D63695C9-3E05-4E39-95DB-18F5D53ADC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" y="2654"/>
                <a:ext cx="46" cy="29"/>
              </a:xfrm>
              <a:custGeom>
                <a:avLst/>
                <a:gdLst>
                  <a:gd name="T0" fmla="*/ 1 w 232"/>
                  <a:gd name="T1" fmla="*/ 22 h 174"/>
                  <a:gd name="T2" fmla="*/ 0 w 232"/>
                  <a:gd name="T3" fmla="*/ 25 h 174"/>
                  <a:gd name="T4" fmla="*/ 0 w 232"/>
                  <a:gd name="T5" fmla="*/ 29 h 174"/>
                  <a:gd name="T6" fmla="*/ 0 w 232"/>
                  <a:gd name="T7" fmla="*/ 33 h 174"/>
                  <a:gd name="T8" fmla="*/ 1 w 232"/>
                  <a:gd name="T9" fmla="*/ 48 h 174"/>
                  <a:gd name="T10" fmla="*/ 5 w 232"/>
                  <a:gd name="T11" fmla="*/ 76 h 174"/>
                  <a:gd name="T12" fmla="*/ 14 w 232"/>
                  <a:gd name="T13" fmla="*/ 101 h 174"/>
                  <a:gd name="T14" fmla="*/ 27 w 232"/>
                  <a:gd name="T15" fmla="*/ 122 h 174"/>
                  <a:gd name="T16" fmla="*/ 43 w 232"/>
                  <a:gd name="T17" fmla="*/ 142 h 174"/>
                  <a:gd name="T18" fmla="*/ 61 w 232"/>
                  <a:gd name="T19" fmla="*/ 157 h 174"/>
                  <a:gd name="T20" fmla="*/ 82 w 232"/>
                  <a:gd name="T21" fmla="*/ 168 h 174"/>
                  <a:gd name="T22" fmla="*/ 106 w 232"/>
                  <a:gd name="T23" fmla="*/ 173 h 174"/>
                  <a:gd name="T24" fmla="*/ 128 w 232"/>
                  <a:gd name="T25" fmla="*/ 174 h 174"/>
                  <a:gd name="T26" fmla="*/ 147 w 232"/>
                  <a:gd name="T27" fmla="*/ 169 h 174"/>
                  <a:gd name="T28" fmla="*/ 165 w 232"/>
                  <a:gd name="T29" fmla="*/ 162 h 174"/>
                  <a:gd name="T30" fmla="*/ 182 w 232"/>
                  <a:gd name="T31" fmla="*/ 151 h 174"/>
                  <a:gd name="T32" fmla="*/ 197 w 232"/>
                  <a:gd name="T33" fmla="*/ 137 h 174"/>
                  <a:gd name="T34" fmla="*/ 210 w 232"/>
                  <a:gd name="T35" fmla="*/ 121 h 174"/>
                  <a:gd name="T36" fmla="*/ 221 w 232"/>
                  <a:gd name="T37" fmla="*/ 102 h 174"/>
                  <a:gd name="T38" fmla="*/ 229 w 232"/>
                  <a:gd name="T39" fmla="*/ 82 h 174"/>
                  <a:gd name="T40" fmla="*/ 231 w 232"/>
                  <a:gd name="T41" fmla="*/ 67 h 174"/>
                  <a:gd name="T42" fmla="*/ 230 w 232"/>
                  <a:gd name="T43" fmla="*/ 61 h 174"/>
                  <a:gd name="T44" fmla="*/ 229 w 232"/>
                  <a:gd name="T45" fmla="*/ 55 h 174"/>
                  <a:gd name="T46" fmla="*/ 227 w 232"/>
                  <a:gd name="T47" fmla="*/ 51 h 174"/>
                  <a:gd name="T48" fmla="*/ 225 w 232"/>
                  <a:gd name="T49" fmla="*/ 59 h 174"/>
                  <a:gd name="T50" fmla="*/ 219 w 232"/>
                  <a:gd name="T51" fmla="*/ 82 h 174"/>
                  <a:gd name="T52" fmla="*/ 209 w 232"/>
                  <a:gd name="T53" fmla="*/ 103 h 174"/>
                  <a:gd name="T54" fmla="*/ 197 w 232"/>
                  <a:gd name="T55" fmla="*/ 121 h 174"/>
                  <a:gd name="T56" fmla="*/ 183 w 232"/>
                  <a:gd name="T57" fmla="*/ 137 h 174"/>
                  <a:gd name="T58" fmla="*/ 167 w 232"/>
                  <a:gd name="T59" fmla="*/ 149 h 174"/>
                  <a:gd name="T60" fmla="*/ 148 w 232"/>
                  <a:gd name="T61" fmla="*/ 158 h 174"/>
                  <a:gd name="T62" fmla="*/ 128 w 232"/>
                  <a:gd name="T63" fmla="*/ 162 h 174"/>
                  <a:gd name="T64" fmla="*/ 107 w 232"/>
                  <a:gd name="T65" fmla="*/ 162 h 174"/>
                  <a:gd name="T66" fmla="*/ 85 w 232"/>
                  <a:gd name="T67" fmla="*/ 157 h 174"/>
                  <a:gd name="T68" fmla="*/ 66 w 232"/>
                  <a:gd name="T69" fmla="*/ 148 h 174"/>
                  <a:gd name="T70" fmla="*/ 48 w 232"/>
                  <a:gd name="T71" fmla="*/ 133 h 174"/>
                  <a:gd name="T72" fmla="*/ 34 w 232"/>
                  <a:gd name="T73" fmla="*/ 116 h 174"/>
                  <a:gd name="T74" fmla="*/ 22 w 232"/>
                  <a:gd name="T75" fmla="*/ 95 h 174"/>
                  <a:gd name="T76" fmla="*/ 14 w 232"/>
                  <a:gd name="T77" fmla="*/ 72 h 174"/>
                  <a:gd name="T78" fmla="*/ 10 w 232"/>
                  <a:gd name="T79" fmla="*/ 47 h 174"/>
                  <a:gd name="T80" fmla="*/ 9 w 232"/>
                  <a:gd name="T81" fmla="*/ 29 h 174"/>
                  <a:gd name="T82" fmla="*/ 10 w 232"/>
                  <a:gd name="T83" fmla="*/ 21 h 174"/>
                  <a:gd name="T84" fmla="*/ 11 w 232"/>
                  <a:gd name="T85" fmla="*/ 13 h 174"/>
                  <a:gd name="T86" fmla="*/ 12 w 232"/>
                  <a:gd name="T87" fmla="*/ 5 h 174"/>
                  <a:gd name="T88" fmla="*/ 11 w 232"/>
                  <a:gd name="T89" fmla="*/ 3 h 174"/>
                  <a:gd name="T90" fmla="*/ 8 w 232"/>
                  <a:gd name="T91" fmla="*/ 7 h 174"/>
                  <a:gd name="T92" fmla="*/ 5 w 232"/>
                  <a:gd name="T93" fmla="*/ 12 h 174"/>
                  <a:gd name="T94" fmla="*/ 2 w 232"/>
                  <a:gd name="T95" fmla="*/ 1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4">
                    <a:moveTo>
                      <a:pt x="1" y="21"/>
                    </a:moveTo>
                    <a:lnTo>
                      <a:pt x="1" y="22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4"/>
                    </a:lnTo>
                    <a:lnTo>
                      <a:pt x="1" y="48"/>
                    </a:lnTo>
                    <a:lnTo>
                      <a:pt x="3" y="63"/>
                    </a:lnTo>
                    <a:lnTo>
                      <a:pt x="5" y="76"/>
                    </a:lnTo>
                    <a:lnTo>
                      <a:pt x="9" y="89"/>
                    </a:lnTo>
                    <a:lnTo>
                      <a:pt x="14" y="101"/>
                    </a:lnTo>
                    <a:lnTo>
                      <a:pt x="20" y="112"/>
                    </a:lnTo>
                    <a:lnTo>
                      <a:pt x="27" y="122"/>
                    </a:lnTo>
                    <a:lnTo>
                      <a:pt x="34" y="133"/>
                    </a:lnTo>
                    <a:lnTo>
                      <a:pt x="43" y="142"/>
                    </a:lnTo>
                    <a:lnTo>
                      <a:pt x="52" y="150"/>
                    </a:lnTo>
                    <a:lnTo>
                      <a:pt x="61" y="157"/>
                    </a:lnTo>
                    <a:lnTo>
                      <a:pt x="72" y="163"/>
                    </a:lnTo>
                    <a:lnTo>
                      <a:pt x="82" y="168"/>
                    </a:lnTo>
                    <a:lnTo>
                      <a:pt x="95" y="172"/>
                    </a:lnTo>
                    <a:lnTo>
                      <a:pt x="106" y="173"/>
                    </a:lnTo>
                    <a:lnTo>
                      <a:pt x="118" y="174"/>
                    </a:lnTo>
                    <a:lnTo>
                      <a:pt x="128" y="174"/>
                    </a:lnTo>
                    <a:lnTo>
                      <a:pt x="138" y="172"/>
                    </a:lnTo>
                    <a:lnTo>
                      <a:pt x="147" y="169"/>
                    </a:lnTo>
                    <a:lnTo>
                      <a:pt x="157" y="167"/>
                    </a:lnTo>
                    <a:lnTo>
                      <a:pt x="165" y="162"/>
                    </a:lnTo>
                    <a:lnTo>
                      <a:pt x="174" y="157"/>
                    </a:lnTo>
                    <a:lnTo>
                      <a:pt x="182" y="151"/>
                    </a:lnTo>
                    <a:lnTo>
                      <a:pt x="190" y="145"/>
                    </a:lnTo>
                    <a:lnTo>
                      <a:pt x="197" y="137"/>
                    </a:lnTo>
                    <a:lnTo>
                      <a:pt x="204" y="130"/>
                    </a:lnTo>
                    <a:lnTo>
                      <a:pt x="210" y="121"/>
                    </a:lnTo>
                    <a:lnTo>
                      <a:pt x="216" y="112"/>
                    </a:lnTo>
                    <a:lnTo>
                      <a:pt x="221" y="102"/>
                    </a:lnTo>
                    <a:lnTo>
                      <a:pt x="225" y="93"/>
                    </a:lnTo>
                    <a:lnTo>
                      <a:pt x="229" y="82"/>
                    </a:lnTo>
                    <a:lnTo>
                      <a:pt x="232" y="71"/>
                    </a:lnTo>
                    <a:lnTo>
                      <a:pt x="231" y="67"/>
                    </a:lnTo>
                    <a:lnTo>
                      <a:pt x="231" y="65"/>
                    </a:lnTo>
                    <a:lnTo>
                      <a:pt x="230" y="61"/>
                    </a:lnTo>
                    <a:lnTo>
                      <a:pt x="230" y="59"/>
                    </a:lnTo>
                    <a:lnTo>
                      <a:pt x="229" y="55"/>
                    </a:lnTo>
                    <a:lnTo>
                      <a:pt x="228" y="53"/>
                    </a:lnTo>
                    <a:lnTo>
                      <a:pt x="227" y="51"/>
                    </a:lnTo>
                    <a:lnTo>
                      <a:pt x="226" y="47"/>
                    </a:lnTo>
                    <a:lnTo>
                      <a:pt x="225" y="59"/>
                    </a:lnTo>
                    <a:lnTo>
                      <a:pt x="223" y="71"/>
                    </a:lnTo>
                    <a:lnTo>
                      <a:pt x="219" y="82"/>
                    </a:lnTo>
                    <a:lnTo>
                      <a:pt x="215" y="93"/>
                    </a:lnTo>
                    <a:lnTo>
                      <a:pt x="209" y="103"/>
                    </a:lnTo>
                    <a:lnTo>
                      <a:pt x="204" y="113"/>
                    </a:lnTo>
                    <a:lnTo>
                      <a:pt x="197" y="121"/>
                    </a:lnTo>
                    <a:lnTo>
                      <a:pt x="191" y="130"/>
                    </a:lnTo>
                    <a:lnTo>
                      <a:pt x="183" y="137"/>
                    </a:lnTo>
                    <a:lnTo>
                      <a:pt x="175" y="144"/>
                    </a:lnTo>
                    <a:lnTo>
                      <a:pt x="167" y="149"/>
                    </a:lnTo>
                    <a:lnTo>
                      <a:pt x="158" y="155"/>
                    </a:lnTo>
                    <a:lnTo>
                      <a:pt x="148" y="158"/>
                    </a:lnTo>
                    <a:lnTo>
                      <a:pt x="139" y="161"/>
                    </a:lnTo>
                    <a:lnTo>
                      <a:pt x="128" y="162"/>
                    </a:lnTo>
                    <a:lnTo>
                      <a:pt x="118" y="163"/>
                    </a:lnTo>
                    <a:lnTo>
                      <a:pt x="107" y="162"/>
                    </a:lnTo>
                    <a:lnTo>
                      <a:pt x="96" y="161"/>
                    </a:lnTo>
                    <a:lnTo>
                      <a:pt x="85" y="157"/>
                    </a:lnTo>
                    <a:lnTo>
                      <a:pt x="75" y="152"/>
                    </a:lnTo>
                    <a:lnTo>
                      <a:pt x="66" y="148"/>
                    </a:lnTo>
                    <a:lnTo>
                      <a:pt x="57" y="142"/>
                    </a:lnTo>
                    <a:lnTo>
                      <a:pt x="48" y="133"/>
                    </a:lnTo>
                    <a:lnTo>
                      <a:pt x="41" y="125"/>
                    </a:lnTo>
                    <a:lnTo>
                      <a:pt x="34" y="116"/>
                    </a:lnTo>
                    <a:lnTo>
                      <a:pt x="28" y="106"/>
                    </a:lnTo>
                    <a:lnTo>
                      <a:pt x="22" y="95"/>
                    </a:lnTo>
                    <a:lnTo>
                      <a:pt x="18" y="84"/>
                    </a:lnTo>
                    <a:lnTo>
                      <a:pt x="14" y="72"/>
                    </a:lnTo>
                    <a:lnTo>
                      <a:pt x="11" y="60"/>
                    </a:lnTo>
                    <a:lnTo>
                      <a:pt x="10" y="47"/>
                    </a:lnTo>
                    <a:lnTo>
                      <a:pt x="9" y="34"/>
                    </a:lnTo>
                    <a:lnTo>
                      <a:pt x="9" y="29"/>
                    </a:lnTo>
                    <a:lnTo>
                      <a:pt x="9" y="25"/>
                    </a:lnTo>
                    <a:lnTo>
                      <a:pt x="10" y="21"/>
                    </a:lnTo>
                    <a:lnTo>
                      <a:pt x="10" y="17"/>
                    </a:lnTo>
                    <a:lnTo>
                      <a:pt x="11" y="13"/>
                    </a:lnTo>
                    <a:lnTo>
                      <a:pt x="11" y="9"/>
                    </a:lnTo>
                    <a:lnTo>
                      <a:pt x="12" y="5"/>
                    </a:lnTo>
                    <a:lnTo>
                      <a:pt x="13" y="0"/>
                    </a:lnTo>
                    <a:lnTo>
                      <a:pt x="11" y="3"/>
                    </a:lnTo>
                    <a:lnTo>
                      <a:pt x="10" y="5"/>
                    </a:lnTo>
                    <a:lnTo>
                      <a:pt x="8" y="7"/>
                    </a:lnTo>
                    <a:lnTo>
                      <a:pt x="6" y="10"/>
                    </a:lnTo>
                    <a:lnTo>
                      <a:pt x="5" y="12"/>
                    </a:lnTo>
                    <a:lnTo>
                      <a:pt x="4" y="15"/>
                    </a:lnTo>
                    <a:lnTo>
                      <a:pt x="2" y="18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rgbClr val="F5C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3">
                <a:extLst>
                  <a:ext uri="{FF2B5EF4-FFF2-40B4-BE49-F238E27FC236}">
                    <a16:creationId xmlns:a16="http://schemas.microsoft.com/office/drawing/2014/main" id="{6C986050-B77A-436B-88DB-B6389F3404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9" y="2652"/>
                <a:ext cx="45" cy="30"/>
              </a:xfrm>
              <a:custGeom>
                <a:avLst/>
                <a:gdLst>
                  <a:gd name="T0" fmla="*/ 1 w 225"/>
                  <a:gd name="T1" fmla="*/ 21 h 176"/>
                  <a:gd name="T2" fmla="*/ 0 w 225"/>
                  <a:gd name="T3" fmla="*/ 27 h 176"/>
                  <a:gd name="T4" fmla="*/ 0 w 225"/>
                  <a:gd name="T5" fmla="*/ 33 h 176"/>
                  <a:gd name="T6" fmla="*/ 0 w 225"/>
                  <a:gd name="T7" fmla="*/ 38 h 176"/>
                  <a:gd name="T8" fmla="*/ 0 w 225"/>
                  <a:gd name="T9" fmla="*/ 55 h 176"/>
                  <a:gd name="T10" fmla="*/ 5 w 225"/>
                  <a:gd name="T11" fmla="*/ 81 h 176"/>
                  <a:gd name="T12" fmla="*/ 13 w 225"/>
                  <a:gd name="T13" fmla="*/ 107 h 176"/>
                  <a:gd name="T14" fmla="*/ 25 w 225"/>
                  <a:gd name="T15" fmla="*/ 128 h 176"/>
                  <a:gd name="T16" fmla="*/ 41 w 225"/>
                  <a:gd name="T17" fmla="*/ 146 h 176"/>
                  <a:gd name="T18" fmla="*/ 59 w 225"/>
                  <a:gd name="T19" fmla="*/ 160 h 176"/>
                  <a:gd name="T20" fmla="*/ 79 w 225"/>
                  <a:gd name="T21" fmla="*/ 170 h 176"/>
                  <a:gd name="T22" fmla="*/ 102 w 225"/>
                  <a:gd name="T23" fmla="*/ 176 h 176"/>
                  <a:gd name="T24" fmla="*/ 123 w 225"/>
                  <a:gd name="T25" fmla="*/ 176 h 176"/>
                  <a:gd name="T26" fmla="*/ 143 w 225"/>
                  <a:gd name="T27" fmla="*/ 172 h 176"/>
                  <a:gd name="T28" fmla="*/ 161 w 225"/>
                  <a:gd name="T29" fmla="*/ 164 h 176"/>
                  <a:gd name="T30" fmla="*/ 178 w 225"/>
                  <a:gd name="T31" fmla="*/ 152 h 176"/>
                  <a:gd name="T32" fmla="*/ 192 w 225"/>
                  <a:gd name="T33" fmla="*/ 138 h 176"/>
                  <a:gd name="T34" fmla="*/ 205 w 225"/>
                  <a:gd name="T35" fmla="*/ 120 h 176"/>
                  <a:gd name="T36" fmla="*/ 215 w 225"/>
                  <a:gd name="T37" fmla="*/ 101 h 176"/>
                  <a:gd name="T38" fmla="*/ 222 w 225"/>
                  <a:gd name="T39" fmla="*/ 79 h 176"/>
                  <a:gd name="T40" fmla="*/ 224 w 225"/>
                  <a:gd name="T41" fmla="*/ 63 h 176"/>
                  <a:gd name="T42" fmla="*/ 222 w 225"/>
                  <a:gd name="T43" fmla="*/ 59 h 176"/>
                  <a:gd name="T44" fmla="*/ 221 w 225"/>
                  <a:gd name="T45" fmla="*/ 53 h 176"/>
                  <a:gd name="T46" fmla="*/ 219 w 225"/>
                  <a:gd name="T47" fmla="*/ 47 h 176"/>
                  <a:gd name="T48" fmla="*/ 217 w 225"/>
                  <a:gd name="T49" fmla="*/ 56 h 176"/>
                  <a:gd name="T50" fmla="*/ 212 w 225"/>
                  <a:gd name="T51" fmla="*/ 80 h 176"/>
                  <a:gd name="T52" fmla="*/ 203 w 225"/>
                  <a:gd name="T53" fmla="*/ 102 h 176"/>
                  <a:gd name="T54" fmla="*/ 192 w 225"/>
                  <a:gd name="T55" fmla="*/ 122 h 176"/>
                  <a:gd name="T56" fmla="*/ 178 w 225"/>
                  <a:gd name="T57" fmla="*/ 138 h 176"/>
                  <a:gd name="T58" fmla="*/ 162 w 225"/>
                  <a:gd name="T59" fmla="*/ 151 h 176"/>
                  <a:gd name="T60" fmla="*/ 144 w 225"/>
                  <a:gd name="T61" fmla="*/ 160 h 176"/>
                  <a:gd name="T62" fmla="*/ 124 w 225"/>
                  <a:gd name="T63" fmla="*/ 165 h 176"/>
                  <a:gd name="T64" fmla="*/ 103 w 225"/>
                  <a:gd name="T65" fmla="*/ 165 h 176"/>
                  <a:gd name="T66" fmla="*/ 81 w 225"/>
                  <a:gd name="T67" fmla="*/ 160 h 176"/>
                  <a:gd name="T68" fmla="*/ 63 w 225"/>
                  <a:gd name="T69" fmla="*/ 151 h 176"/>
                  <a:gd name="T70" fmla="*/ 46 w 225"/>
                  <a:gd name="T71" fmla="*/ 138 h 176"/>
                  <a:gd name="T72" fmla="*/ 32 w 225"/>
                  <a:gd name="T73" fmla="*/ 121 h 176"/>
                  <a:gd name="T74" fmla="*/ 21 w 225"/>
                  <a:gd name="T75" fmla="*/ 101 h 176"/>
                  <a:gd name="T76" fmla="*/ 13 w 225"/>
                  <a:gd name="T77" fmla="*/ 79 h 176"/>
                  <a:gd name="T78" fmla="*/ 9 w 225"/>
                  <a:gd name="T79" fmla="*/ 55 h 176"/>
                  <a:gd name="T80" fmla="*/ 9 w 225"/>
                  <a:gd name="T81" fmla="*/ 36 h 176"/>
                  <a:gd name="T82" fmla="*/ 10 w 225"/>
                  <a:gd name="T83" fmla="*/ 25 h 176"/>
                  <a:gd name="T84" fmla="*/ 11 w 225"/>
                  <a:gd name="T85" fmla="*/ 15 h 176"/>
                  <a:gd name="T86" fmla="*/ 13 w 225"/>
                  <a:gd name="T87" fmla="*/ 5 h 176"/>
                  <a:gd name="T88" fmla="*/ 13 w 225"/>
                  <a:gd name="T89" fmla="*/ 2 h 176"/>
                  <a:gd name="T90" fmla="*/ 9 w 225"/>
                  <a:gd name="T91" fmla="*/ 7 h 176"/>
                  <a:gd name="T92" fmla="*/ 6 w 225"/>
                  <a:gd name="T93" fmla="*/ 11 h 176"/>
                  <a:gd name="T94" fmla="*/ 3 w 225"/>
                  <a:gd name="T95" fmla="*/ 1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5" h="176">
                    <a:moveTo>
                      <a:pt x="1" y="18"/>
                    </a:moveTo>
                    <a:lnTo>
                      <a:pt x="1" y="21"/>
                    </a:lnTo>
                    <a:lnTo>
                      <a:pt x="1" y="24"/>
                    </a:lnTo>
                    <a:lnTo>
                      <a:pt x="0" y="27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55"/>
                    </a:lnTo>
                    <a:lnTo>
                      <a:pt x="2" y="69"/>
                    </a:lnTo>
                    <a:lnTo>
                      <a:pt x="5" y="81"/>
                    </a:lnTo>
                    <a:lnTo>
                      <a:pt x="9" y="95"/>
                    </a:lnTo>
                    <a:lnTo>
                      <a:pt x="13" y="107"/>
                    </a:lnTo>
                    <a:lnTo>
                      <a:pt x="19" y="117"/>
                    </a:lnTo>
                    <a:lnTo>
                      <a:pt x="25" y="128"/>
                    </a:lnTo>
                    <a:lnTo>
                      <a:pt x="33" y="138"/>
                    </a:lnTo>
                    <a:lnTo>
                      <a:pt x="41" y="146"/>
                    </a:lnTo>
                    <a:lnTo>
                      <a:pt x="49" y="153"/>
                    </a:lnTo>
                    <a:lnTo>
                      <a:pt x="59" y="160"/>
                    </a:lnTo>
                    <a:lnTo>
                      <a:pt x="68" y="166"/>
                    </a:lnTo>
                    <a:lnTo>
                      <a:pt x="79" y="170"/>
                    </a:lnTo>
                    <a:lnTo>
                      <a:pt x="90" y="174"/>
                    </a:lnTo>
                    <a:lnTo>
                      <a:pt x="102" y="176"/>
                    </a:lnTo>
                    <a:lnTo>
                      <a:pt x="113" y="176"/>
                    </a:lnTo>
                    <a:lnTo>
                      <a:pt x="123" y="176"/>
                    </a:lnTo>
                    <a:lnTo>
                      <a:pt x="133" y="175"/>
                    </a:lnTo>
                    <a:lnTo>
                      <a:pt x="143" y="172"/>
                    </a:lnTo>
                    <a:lnTo>
                      <a:pt x="152" y="169"/>
                    </a:lnTo>
                    <a:lnTo>
                      <a:pt x="161" y="164"/>
                    </a:lnTo>
                    <a:lnTo>
                      <a:pt x="170" y="158"/>
                    </a:lnTo>
                    <a:lnTo>
                      <a:pt x="178" y="152"/>
                    </a:lnTo>
                    <a:lnTo>
                      <a:pt x="185" y="145"/>
                    </a:lnTo>
                    <a:lnTo>
                      <a:pt x="192" y="138"/>
                    </a:lnTo>
                    <a:lnTo>
                      <a:pt x="199" y="129"/>
                    </a:lnTo>
                    <a:lnTo>
                      <a:pt x="205" y="120"/>
                    </a:lnTo>
                    <a:lnTo>
                      <a:pt x="211" y="110"/>
                    </a:lnTo>
                    <a:lnTo>
                      <a:pt x="215" y="101"/>
                    </a:lnTo>
                    <a:lnTo>
                      <a:pt x="219" y="90"/>
                    </a:lnTo>
                    <a:lnTo>
                      <a:pt x="222" y="79"/>
                    </a:lnTo>
                    <a:lnTo>
                      <a:pt x="225" y="67"/>
                    </a:lnTo>
                    <a:lnTo>
                      <a:pt x="224" y="63"/>
                    </a:lnTo>
                    <a:lnTo>
                      <a:pt x="223" y="61"/>
                    </a:lnTo>
                    <a:lnTo>
                      <a:pt x="222" y="59"/>
                    </a:lnTo>
                    <a:lnTo>
                      <a:pt x="221" y="55"/>
                    </a:lnTo>
                    <a:lnTo>
                      <a:pt x="221" y="53"/>
                    </a:lnTo>
                    <a:lnTo>
                      <a:pt x="220" y="49"/>
                    </a:lnTo>
                    <a:lnTo>
                      <a:pt x="219" y="47"/>
                    </a:lnTo>
                    <a:lnTo>
                      <a:pt x="218" y="44"/>
                    </a:lnTo>
                    <a:lnTo>
                      <a:pt x="217" y="56"/>
                    </a:lnTo>
                    <a:lnTo>
                      <a:pt x="215" y="68"/>
                    </a:lnTo>
                    <a:lnTo>
                      <a:pt x="212" y="80"/>
                    </a:lnTo>
                    <a:lnTo>
                      <a:pt x="209" y="91"/>
                    </a:lnTo>
                    <a:lnTo>
                      <a:pt x="203" y="102"/>
                    </a:lnTo>
                    <a:lnTo>
                      <a:pt x="198" y="113"/>
                    </a:lnTo>
                    <a:lnTo>
                      <a:pt x="192" y="122"/>
                    </a:lnTo>
                    <a:lnTo>
                      <a:pt x="186" y="130"/>
                    </a:lnTo>
                    <a:lnTo>
                      <a:pt x="178" y="138"/>
                    </a:lnTo>
                    <a:lnTo>
                      <a:pt x="170" y="145"/>
                    </a:lnTo>
                    <a:lnTo>
                      <a:pt x="162" y="151"/>
                    </a:lnTo>
                    <a:lnTo>
                      <a:pt x="153" y="157"/>
                    </a:lnTo>
                    <a:lnTo>
                      <a:pt x="144" y="160"/>
                    </a:lnTo>
                    <a:lnTo>
                      <a:pt x="134" y="163"/>
                    </a:lnTo>
                    <a:lnTo>
                      <a:pt x="124" y="165"/>
                    </a:lnTo>
                    <a:lnTo>
                      <a:pt x="113" y="165"/>
                    </a:lnTo>
                    <a:lnTo>
                      <a:pt x="103" y="165"/>
                    </a:lnTo>
                    <a:lnTo>
                      <a:pt x="92" y="163"/>
                    </a:lnTo>
                    <a:lnTo>
                      <a:pt x="81" y="160"/>
                    </a:lnTo>
                    <a:lnTo>
                      <a:pt x="72" y="156"/>
                    </a:lnTo>
                    <a:lnTo>
                      <a:pt x="63" y="151"/>
                    </a:lnTo>
                    <a:lnTo>
                      <a:pt x="54" y="145"/>
                    </a:lnTo>
                    <a:lnTo>
                      <a:pt x="46" y="138"/>
                    </a:lnTo>
                    <a:lnTo>
                      <a:pt x="39" y="129"/>
                    </a:lnTo>
                    <a:lnTo>
                      <a:pt x="32" y="121"/>
                    </a:lnTo>
                    <a:lnTo>
                      <a:pt x="26" y="111"/>
                    </a:lnTo>
                    <a:lnTo>
                      <a:pt x="21" y="101"/>
                    </a:lnTo>
                    <a:lnTo>
                      <a:pt x="17" y="90"/>
                    </a:lnTo>
                    <a:lnTo>
                      <a:pt x="13" y="79"/>
                    </a:lnTo>
                    <a:lnTo>
                      <a:pt x="11" y="67"/>
                    </a:lnTo>
                    <a:lnTo>
                      <a:pt x="9" y="55"/>
                    </a:lnTo>
                    <a:lnTo>
                      <a:pt x="9" y="42"/>
                    </a:lnTo>
                    <a:lnTo>
                      <a:pt x="9" y="36"/>
                    </a:lnTo>
                    <a:lnTo>
                      <a:pt x="9" y="31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1" y="15"/>
                    </a:lnTo>
                    <a:lnTo>
                      <a:pt x="12" y="9"/>
                    </a:lnTo>
                    <a:lnTo>
                      <a:pt x="13" y="5"/>
                    </a:lnTo>
                    <a:lnTo>
                      <a:pt x="15" y="0"/>
                    </a:lnTo>
                    <a:lnTo>
                      <a:pt x="13" y="2"/>
                    </a:lnTo>
                    <a:lnTo>
                      <a:pt x="11" y="5"/>
                    </a:lnTo>
                    <a:lnTo>
                      <a:pt x="9" y="7"/>
                    </a:lnTo>
                    <a:lnTo>
                      <a:pt x="8" y="8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3" y="15"/>
                    </a:ln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F5C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4">
                <a:extLst>
                  <a:ext uri="{FF2B5EF4-FFF2-40B4-BE49-F238E27FC236}">
                    <a16:creationId xmlns:a16="http://schemas.microsoft.com/office/drawing/2014/main" id="{D434FE2C-9A1F-467C-A77F-C73777317B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" y="2651"/>
                <a:ext cx="43" cy="30"/>
              </a:xfrm>
              <a:custGeom>
                <a:avLst/>
                <a:gdLst>
                  <a:gd name="T0" fmla="*/ 3 w 217"/>
                  <a:gd name="T1" fmla="*/ 22 h 180"/>
                  <a:gd name="T2" fmla="*/ 2 w 217"/>
                  <a:gd name="T3" fmla="*/ 30 h 180"/>
                  <a:gd name="T4" fmla="*/ 1 w 217"/>
                  <a:gd name="T5" fmla="*/ 38 h 180"/>
                  <a:gd name="T6" fmla="*/ 0 w 217"/>
                  <a:gd name="T7" fmla="*/ 46 h 180"/>
                  <a:gd name="T8" fmla="*/ 1 w 217"/>
                  <a:gd name="T9" fmla="*/ 64 h 180"/>
                  <a:gd name="T10" fmla="*/ 5 w 217"/>
                  <a:gd name="T11" fmla="*/ 89 h 180"/>
                  <a:gd name="T12" fmla="*/ 13 w 217"/>
                  <a:gd name="T13" fmla="*/ 112 h 180"/>
                  <a:gd name="T14" fmla="*/ 25 w 217"/>
                  <a:gd name="T15" fmla="*/ 133 h 180"/>
                  <a:gd name="T16" fmla="*/ 39 w 217"/>
                  <a:gd name="T17" fmla="*/ 150 h 180"/>
                  <a:gd name="T18" fmla="*/ 57 w 217"/>
                  <a:gd name="T19" fmla="*/ 165 h 180"/>
                  <a:gd name="T20" fmla="*/ 76 w 217"/>
                  <a:gd name="T21" fmla="*/ 174 h 180"/>
                  <a:gd name="T22" fmla="*/ 98 w 217"/>
                  <a:gd name="T23" fmla="*/ 179 h 180"/>
                  <a:gd name="T24" fmla="*/ 119 w 217"/>
                  <a:gd name="T25" fmla="*/ 179 h 180"/>
                  <a:gd name="T26" fmla="*/ 139 w 217"/>
                  <a:gd name="T27" fmla="*/ 175 h 180"/>
                  <a:gd name="T28" fmla="*/ 158 w 217"/>
                  <a:gd name="T29" fmla="*/ 167 h 180"/>
                  <a:gd name="T30" fmla="*/ 174 w 217"/>
                  <a:gd name="T31" fmla="*/ 154 h 180"/>
                  <a:gd name="T32" fmla="*/ 188 w 217"/>
                  <a:gd name="T33" fmla="*/ 138 h 180"/>
                  <a:gd name="T34" fmla="*/ 200 w 217"/>
                  <a:gd name="T35" fmla="*/ 120 h 180"/>
                  <a:gd name="T36" fmla="*/ 210 w 217"/>
                  <a:gd name="T37" fmla="*/ 99 h 180"/>
                  <a:gd name="T38" fmla="*/ 216 w 217"/>
                  <a:gd name="T39" fmla="*/ 76 h 180"/>
                  <a:gd name="T40" fmla="*/ 217 w 217"/>
                  <a:gd name="T41" fmla="*/ 62 h 180"/>
                  <a:gd name="T42" fmla="*/ 215 w 217"/>
                  <a:gd name="T43" fmla="*/ 56 h 180"/>
                  <a:gd name="T44" fmla="*/ 212 w 217"/>
                  <a:gd name="T45" fmla="*/ 50 h 180"/>
                  <a:gd name="T46" fmla="*/ 210 w 217"/>
                  <a:gd name="T47" fmla="*/ 45 h 180"/>
                  <a:gd name="T48" fmla="*/ 209 w 217"/>
                  <a:gd name="T49" fmla="*/ 44 h 180"/>
                  <a:gd name="T50" fmla="*/ 209 w 217"/>
                  <a:gd name="T51" fmla="*/ 45 h 180"/>
                  <a:gd name="T52" fmla="*/ 209 w 217"/>
                  <a:gd name="T53" fmla="*/ 47 h 180"/>
                  <a:gd name="T54" fmla="*/ 209 w 217"/>
                  <a:gd name="T55" fmla="*/ 50 h 180"/>
                  <a:gd name="T56" fmla="*/ 209 w 217"/>
                  <a:gd name="T57" fmla="*/ 63 h 180"/>
                  <a:gd name="T58" fmla="*/ 205 w 217"/>
                  <a:gd name="T59" fmla="*/ 86 h 180"/>
                  <a:gd name="T60" fmla="*/ 196 w 217"/>
                  <a:gd name="T61" fmla="*/ 107 h 180"/>
                  <a:gd name="T62" fmla="*/ 185 w 217"/>
                  <a:gd name="T63" fmla="*/ 126 h 180"/>
                  <a:gd name="T64" fmla="*/ 172 w 217"/>
                  <a:gd name="T65" fmla="*/ 142 h 180"/>
                  <a:gd name="T66" fmla="*/ 156 w 217"/>
                  <a:gd name="T67" fmla="*/ 155 h 180"/>
                  <a:gd name="T68" fmla="*/ 139 w 217"/>
                  <a:gd name="T69" fmla="*/ 165 h 180"/>
                  <a:gd name="T70" fmla="*/ 119 w 217"/>
                  <a:gd name="T71" fmla="*/ 168 h 180"/>
                  <a:gd name="T72" fmla="*/ 99 w 217"/>
                  <a:gd name="T73" fmla="*/ 168 h 180"/>
                  <a:gd name="T74" fmla="*/ 79 w 217"/>
                  <a:gd name="T75" fmla="*/ 165 h 180"/>
                  <a:gd name="T76" fmla="*/ 61 w 217"/>
                  <a:gd name="T77" fmla="*/ 155 h 180"/>
                  <a:gd name="T78" fmla="*/ 45 w 217"/>
                  <a:gd name="T79" fmla="*/ 142 h 180"/>
                  <a:gd name="T80" fmla="*/ 32 w 217"/>
                  <a:gd name="T81" fmla="*/ 126 h 180"/>
                  <a:gd name="T82" fmla="*/ 21 w 217"/>
                  <a:gd name="T83" fmla="*/ 107 h 180"/>
                  <a:gd name="T84" fmla="*/ 14 w 217"/>
                  <a:gd name="T85" fmla="*/ 86 h 180"/>
                  <a:gd name="T86" fmla="*/ 10 w 217"/>
                  <a:gd name="T87" fmla="*/ 63 h 180"/>
                  <a:gd name="T88" fmla="*/ 9 w 217"/>
                  <a:gd name="T89" fmla="*/ 44 h 180"/>
                  <a:gd name="T90" fmla="*/ 11 w 217"/>
                  <a:gd name="T91" fmla="*/ 32 h 180"/>
                  <a:gd name="T92" fmla="*/ 13 w 217"/>
                  <a:gd name="T93" fmla="*/ 18 h 180"/>
                  <a:gd name="T94" fmla="*/ 16 w 217"/>
                  <a:gd name="T95" fmla="*/ 6 h 180"/>
                  <a:gd name="T96" fmla="*/ 16 w 217"/>
                  <a:gd name="T97" fmla="*/ 3 h 180"/>
                  <a:gd name="T98" fmla="*/ 13 w 217"/>
                  <a:gd name="T99" fmla="*/ 6 h 180"/>
                  <a:gd name="T100" fmla="*/ 9 w 217"/>
                  <a:gd name="T101" fmla="*/ 11 h 180"/>
                  <a:gd name="T102" fmla="*/ 5 w 217"/>
                  <a:gd name="T103" fmla="*/ 16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7" h="180">
                    <a:moveTo>
                      <a:pt x="4" y="18"/>
                    </a:moveTo>
                    <a:lnTo>
                      <a:pt x="3" y="22"/>
                    </a:lnTo>
                    <a:lnTo>
                      <a:pt x="2" y="26"/>
                    </a:lnTo>
                    <a:lnTo>
                      <a:pt x="2" y="30"/>
                    </a:lnTo>
                    <a:lnTo>
                      <a:pt x="1" y="34"/>
                    </a:lnTo>
                    <a:lnTo>
                      <a:pt x="1" y="38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51"/>
                    </a:lnTo>
                    <a:lnTo>
                      <a:pt x="1" y="64"/>
                    </a:lnTo>
                    <a:lnTo>
                      <a:pt x="2" y="77"/>
                    </a:lnTo>
                    <a:lnTo>
                      <a:pt x="5" y="89"/>
                    </a:lnTo>
                    <a:lnTo>
                      <a:pt x="9" y="101"/>
                    </a:lnTo>
                    <a:lnTo>
                      <a:pt x="13" y="112"/>
                    </a:lnTo>
                    <a:lnTo>
                      <a:pt x="19" y="123"/>
                    </a:lnTo>
                    <a:lnTo>
                      <a:pt x="25" y="133"/>
                    </a:lnTo>
                    <a:lnTo>
                      <a:pt x="32" y="142"/>
                    </a:lnTo>
                    <a:lnTo>
                      <a:pt x="39" y="150"/>
                    </a:lnTo>
                    <a:lnTo>
                      <a:pt x="48" y="159"/>
                    </a:lnTo>
                    <a:lnTo>
                      <a:pt x="57" y="165"/>
                    </a:lnTo>
                    <a:lnTo>
                      <a:pt x="66" y="171"/>
                    </a:lnTo>
                    <a:lnTo>
                      <a:pt x="76" y="174"/>
                    </a:lnTo>
                    <a:lnTo>
                      <a:pt x="87" y="178"/>
                    </a:lnTo>
                    <a:lnTo>
                      <a:pt x="98" y="179"/>
                    </a:lnTo>
                    <a:lnTo>
                      <a:pt x="109" y="180"/>
                    </a:lnTo>
                    <a:lnTo>
                      <a:pt x="119" y="179"/>
                    </a:lnTo>
                    <a:lnTo>
                      <a:pt x="130" y="178"/>
                    </a:lnTo>
                    <a:lnTo>
                      <a:pt x="139" y="175"/>
                    </a:lnTo>
                    <a:lnTo>
                      <a:pt x="149" y="172"/>
                    </a:lnTo>
                    <a:lnTo>
                      <a:pt x="158" y="167"/>
                    </a:lnTo>
                    <a:lnTo>
                      <a:pt x="166" y="161"/>
                    </a:lnTo>
                    <a:lnTo>
                      <a:pt x="174" y="154"/>
                    </a:lnTo>
                    <a:lnTo>
                      <a:pt x="182" y="147"/>
                    </a:lnTo>
                    <a:lnTo>
                      <a:pt x="188" y="138"/>
                    </a:lnTo>
                    <a:lnTo>
                      <a:pt x="195" y="130"/>
                    </a:lnTo>
                    <a:lnTo>
                      <a:pt x="200" y="120"/>
                    </a:lnTo>
                    <a:lnTo>
                      <a:pt x="206" y="110"/>
                    </a:lnTo>
                    <a:lnTo>
                      <a:pt x="210" y="99"/>
                    </a:lnTo>
                    <a:lnTo>
                      <a:pt x="214" y="88"/>
                    </a:lnTo>
                    <a:lnTo>
                      <a:pt x="216" y="76"/>
                    </a:lnTo>
                    <a:lnTo>
                      <a:pt x="217" y="64"/>
                    </a:lnTo>
                    <a:lnTo>
                      <a:pt x="217" y="62"/>
                    </a:lnTo>
                    <a:lnTo>
                      <a:pt x="216" y="58"/>
                    </a:lnTo>
                    <a:lnTo>
                      <a:pt x="215" y="56"/>
                    </a:lnTo>
                    <a:lnTo>
                      <a:pt x="214" y="53"/>
                    </a:lnTo>
                    <a:lnTo>
                      <a:pt x="212" y="50"/>
                    </a:lnTo>
                    <a:lnTo>
                      <a:pt x="211" y="47"/>
                    </a:lnTo>
                    <a:lnTo>
                      <a:pt x="210" y="45"/>
                    </a:lnTo>
                    <a:lnTo>
                      <a:pt x="209" y="42"/>
                    </a:lnTo>
                    <a:lnTo>
                      <a:pt x="209" y="44"/>
                    </a:lnTo>
                    <a:lnTo>
                      <a:pt x="209" y="44"/>
                    </a:lnTo>
                    <a:lnTo>
                      <a:pt x="209" y="45"/>
                    </a:lnTo>
                    <a:lnTo>
                      <a:pt x="209" y="46"/>
                    </a:lnTo>
                    <a:lnTo>
                      <a:pt x="209" y="47"/>
                    </a:lnTo>
                    <a:lnTo>
                      <a:pt x="209" y="48"/>
                    </a:lnTo>
                    <a:lnTo>
                      <a:pt x="209" y="50"/>
                    </a:lnTo>
                    <a:lnTo>
                      <a:pt x="209" y="51"/>
                    </a:lnTo>
                    <a:lnTo>
                      <a:pt x="209" y="63"/>
                    </a:lnTo>
                    <a:lnTo>
                      <a:pt x="207" y="75"/>
                    </a:lnTo>
                    <a:lnTo>
                      <a:pt x="205" y="86"/>
                    </a:lnTo>
                    <a:lnTo>
                      <a:pt x="200" y="98"/>
                    </a:lnTo>
                    <a:lnTo>
                      <a:pt x="196" y="107"/>
                    </a:lnTo>
                    <a:lnTo>
                      <a:pt x="191" y="117"/>
                    </a:lnTo>
                    <a:lnTo>
                      <a:pt x="185" y="126"/>
                    </a:lnTo>
                    <a:lnTo>
                      <a:pt x="179" y="135"/>
                    </a:lnTo>
                    <a:lnTo>
                      <a:pt x="172" y="142"/>
                    </a:lnTo>
                    <a:lnTo>
                      <a:pt x="164" y="149"/>
                    </a:lnTo>
                    <a:lnTo>
                      <a:pt x="156" y="155"/>
                    </a:lnTo>
                    <a:lnTo>
                      <a:pt x="148" y="160"/>
                    </a:lnTo>
                    <a:lnTo>
                      <a:pt x="139" y="165"/>
                    </a:lnTo>
                    <a:lnTo>
                      <a:pt x="129" y="167"/>
                    </a:lnTo>
                    <a:lnTo>
                      <a:pt x="119" y="168"/>
                    </a:lnTo>
                    <a:lnTo>
                      <a:pt x="109" y="169"/>
                    </a:lnTo>
                    <a:lnTo>
                      <a:pt x="99" y="168"/>
                    </a:lnTo>
                    <a:lnTo>
                      <a:pt x="89" y="167"/>
                    </a:lnTo>
                    <a:lnTo>
                      <a:pt x="79" y="165"/>
                    </a:lnTo>
                    <a:lnTo>
                      <a:pt x="70" y="160"/>
                    </a:lnTo>
                    <a:lnTo>
                      <a:pt x="61" y="155"/>
                    </a:lnTo>
                    <a:lnTo>
                      <a:pt x="53" y="149"/>
                    </a:lnTo>
                    <a:lnTo>
                      <a:pt x="45" y="142"/>
                    </a:lnTo>
                    <a:lnTo>
                      <a:pt x="38" y="135"/>
                    </a:lnTo>
                    <a:lnTo>
                      <a:pt x="32" y="126"/>
                    </a:lnTo>
                    <a:lnTo>
                      <a:pt x="26" y="117"/>
                    </a:lnTo>
                    <a:lnTo>
                      <a:pt x="21" y="107"/>
                    </a:lnTo>
                    <a:lnTo>
                      <a:pt x="17" y="98"/>
                    </a:lnTo>
                    <a:lnTo>
                      <a:pt x="14" y="86"/>
                    </a:lnTo>
                    <a:lnTo>
                      <a:pt x="11" y="75"/>
                    </a:lnTo>
                    <a:lnTo>
                      <a:pt x="10" y="63"/>
                    </a:lnTo>
                    <a:lnTo>
                      <a:pt x="9" y="51"/>
                    </a:lnTo>
                    <a:lnTo>
                      <a:pt x="9" y="44"/>
                    </a:lnTo>
                    <a:lnTo>
                      <a:pt x="10" y="38"/>
                    </a:lnTo>
                    <a:lnTo>
                      <a:pt x="11" y="32"/>
                    </a:lnTo>
                    <a:lnTo>
                      <a:pt x="12" y="24"/>
                    </a:lnTo>
                    <a:lnTo>
                      <a:pt x="13" y="18"/>
                    </a:lnTo>
                    <a:lnTo>
                      <a:pt x="14" y="12"/>
                    </a:lnTo>
                    <a:lnTo>
                      <a:pt x="16" y="6"/>
                    </a:lnTo>
                    <a:lnTo>
                      <a:pt x="18" y="0"/>
                    </a:lnTo>
                    <a:lnTo>
                      <a:pt x="16" y="3"/>
                    </a:lnTo>
                    <a:lnTo>
                      <a:pt x="15" y="5"/>
                    </a:lnTo>
                    <a:lnTo>
                      <a:pt x="13" y="6"/>
                    </a:lnTo>
                    <a:lnTo>
                      <a:pt x="11" y="9"/>
                    </a:lnTo>
                    <a:lnTo>
                      <a:pt x="9" y="11"/>
                    </a:lnTo>
                    <a:lnTo>
                      <a:pt x="7" y="14"/>
                    </a:lnTo>
                    <a:lnTo>
                      <a:pt x="5" y="16"/>
                    </a:ln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F6C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5">
                <a:extLst>
                  <a:ext uri="{FF2B5EF4-FFF2-40B4-BE49-F238E27FC236}">
                    <a16:creationId xmlns:a16="http://schemas.microsoft.com/office/drawing/2014/main" id="{7172CE4F-7DC2-4320-8EAF-20CE55A6E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" y="2650"/>
                <a:ext cx="42" cy="30"/>
              </a:xfrm>
              <a:custGeom>
                <a:avLst/>
                <a:gdLst>
                  <a:gd name="T0" fmla="*/ 4 w 209"/>
                  <a:gd name="T1" fmla="*/ 21 h 181"/>
                  <a:gd name="T2" fmla="*/ 2 w 209"/>
                  <a:gd name="T3" fmla="*/ 31 h 181"/>
                  <a:gd name="T4" fmla="*/ 1 w 209"/>
                  <a:gd name="T5" fmla="*/ 41 h 181"/>
                  <a:gd name="T6" fmla="*/ 0 w 209"/>
                  <a:gd name="T7" fmla="*/ 52 h 181"/>
                  <a:gd name="T8" fmla="*/ 0 w 209"/>
                  <a:gd name="T9" fmla="*/ 71 h 181"/>
                  <a:gd name="T10" fmla="*/ 4 w 209"/>
                  <a:gd name="T11" fmla="*/ 95 h 181"/>
                  <a:gd name="T12" fmla="*/ 12 w 209"/>
                  <a:gd name="T13" fmla="*/ 117 h 181"/>
                  <a:gd name="T14" fmla="*/ 23 w 209"/>
                  <a:gd name="T15" fmla="*/ 137 h 181"/>
                  <a:gd name="T16" fmla="*/ 37 w 209"/>
                  <a:gd name="T17" fmla="*/ 154 h 181"/>
                  <a:gd name="T18" fmla="*/ 54 w 209"/>
                  <a:gd name="T19" fmla="*/ 167 h 181"/>
                  <a:gd name="T20" fmla="*/ 72 w 209"/>
                  <a:gd name="T21" fmla="*/ 176 h 181"/>
                  <a:gd name="T22" fmla="*/ 94 w 209"/>
                  <a:gd name="T23" fmla="*/ 181 h 181"/>
                  <a:gd name="T24" fmla="*/ 115 w 209"/>
                  <a:gd name="T25" fmla="*/ 181 h 181"/>
                  <a:gd name="T26" fmla="*/ 135 w 209"/>
                  <a:gd name="T27" fmla="*/ 176 h 181"/>
                  <a:gd name="T28" fmla="*/ 153 w 209"/>
                  <a:gd name="T29" fmla="*/ 167 h 181"/>
                  <a:gd name="T30" fmla="*/ 169 w 209"/>
                  <a:gd name="T31" fmla="*/ 154 h 181"/>
                  <a:gd name="T32" fmla="*/ 183 w 209"/>
                  <a:gd name="T33" fmla="*/ 138 h 181"/>
                  <a:gd name="T34" fmla="*/ 194 w 209"/>
                  <a:gd name="T35" fmla="*/ 118 h 181"/>
                  <a:gd name="T36" fmla="*/ 203 w 209"/>
                  <a:gd name="T37" fmla="*/ 96 h 181"/>
                  <a:gd name="T38" fmla="*/ 208 w 209"/>
                  <a:gd name="T39" fmla="*/ 72 h 181"/>
                  <a:gd name="T40" fmla="*/ 207 w 209"/>
                  <a:gd name="T41" fmla="*/ 57 h 181"/>
                  <a:gd name="T42" fmla="*/ 205 w 209"/>
                  <a:gd name="T43" fmla="*/ 52 h 181"/>
                  <a:gd name="T44" fmla="*/ 202 w 209"/>
                  <a:gd name="T45" fmla="*/ 46 h 181"/>
                  <a:gd name="T46" fmla="*/ 200 w 209"/>
                  <a:gd name="T47" fmla="*/ 41 h 181"/>
                  <a:gd name="T48" fmla="*/ 197 w 209"/>
                  <a:gd name="T49" fmla="*/ 41 h 181"/>
                  <a:gd name="T50" fmla="*/ 198 w 209"/>
                  <a:gd name="T51" fmla="*/ 46 h 181"/>
                  <a:gd name="T52" fmla="*/ 198 w 209"/>
                  <a:gd name="T53" fmla="*/ 51 h 181"/>
                  <a:gd name="T54" fmla="*/ 200 w 209"/>
                  <a:gd name="T55" fmla="*/ 55 h 181"/>
                  <a:gd name="T56" fmla="*/ 198 w 209"/>
                  <a:gd name="T57" fmla="*/ 70 h 181"/>
                  <a:gd name="T58" fmla="*/ 194 w 209"/>
                  <a:gd name="T59" fmla="*/ 91 h 181"/>
                  <a:gd name="T60" fmla="*/ 187 w 209"/>
                  <a:gd name="T61" fmla="*/ 112 h 181"/>
                  <a:gd name="T62" fmla="*/ 177 w 209"/>
                  <a:gd name="T63" fmla="*/ 130 h 181"/>
                  <a:gd name="T64" fmla="*/ 164 w 209"/>
                  <a:gd name="T65" fmla="*/ 145 h 181"/>
                  <a:gd name="T66" fmla="*/ 149 w 209"/>
                  <a:gd name="T67" fmla="*/ 157 h 181"/>
                  <a:gd name="T68" fmla="*/ 132 w 209"/>
                  <a:gd name="T69" fmla="*/ 166 h 181"/>
                  <a:gd name="T70" fmla="*/ 114 w 209"/>
                  <a:gd name="T71" fmla="*/ 170 h 181"/>
                  <a:gd name="T72" fmla="*/ 94 w 209"/>
                  <a:gd name="T73" fmla="*/ 170 h 181"/>
                  <a:gd name="T74" fmla="*/ 76 w 209"/>
                  <a:gd name="T75" fmla="*/ 166 h 181"/>
                  <a:gd name="T76" fmla="*/ 58 w 209"/>
                  <a:gd name="T77" fmla="*/ 157 h 181"/>
                  <a:gd name="T78" fmla="*/ 43 w 209"/>
                  <a:gd name="T79" fmla="*/ 145 h 181"/>
                  <a:gd name="T80" fmla="*/ 30 w 209"/>
                  <a:gd name="T81" fmla="*/ 130 h 181"/>
                  <a:gd name="T82" fmla="*/ 20 w 209"/>
                  <a:gd name="T83" fmla="*/ 112 h 181"/>
                  <a:gd name="T84" fmla="*/ 13 w 209"/>
                  <a:gd name="T85" fmla="*/ 91 h 181"/>
                  <a:gd name="T86" fmla="*/ 9 w 209"/>
                  <a:gd name="T87" fmla="*/ 70 h 181"/>
                  <a:gd name="T88" fmla="*/ 9 w 209"/>
                  <a:gd name="T89" fmla="*/ 49 h 181"/>
                  <a:gd name="T90" fmla="*/ 11 w 209"/>
                  <a:gd name="T91" fmla="*/ 35 h 181"/>
                  <a:gd name="T92" fmla="*/ 14 w 209"/>
                  <a:gd name="T93" fmla="*/ 21 h 181"/>
                  <a:gd name="T94" fmla="*/ 19 w 209"/>
                  <a:gd name="T95" fmla="*/ 6 h 181"/>
                  <a:gd name="T96" fmla="*/ 20 w 209"/>
                  <a:gd name="T97" fmla="*/ 1 h 181"/>
                  <a:gd name="T98" fmla="*/ 16 w 209"/>
                  <a:gd name="T99" fmla="*/ 6 h 181"/>
                  <a:gd name="T100" fmla="*/ 12 w 209"/>
                  <a:gd name="T101" fmla="*/ 10 h 181"/>
                  <a:gd name="T102" fmla="*/ 8 w 209"/>
                  <a:gd name="T103" fmla="*/ 1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9" h="181">
                    <a:moveTo>
                      <a:pt x="6" y="16"/>
                    </a:moveTo>
                    <a:lnTo>
                      <a:pt x="4" y="21"/>
                    </a:lnTo>
                    <a:lnTo>
                      <a:pt x="3" y="25"/>
                    </a:lnTo>
                    <a:lnTo>
                      <a:pt x="2" y="31"/>
                    </a:lnTo>
                    <a:lnTo>
                      <a:pt x="1" y="36"/>
                    </a:lnTo>
                    <a:lnTo>
                      <a:pt x="1" y="41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71"/>
                    </a:lnTo>
                    <a:lnTo>
                      <a:pt x="2" y="83"/>
                    </a:lnTo>
                    <a:lnTo>
                      <a:pt x="4" y="95"/>
                    </a:lnTo>
                    <a:lnTo>
                      <a:pt x="8" y="106"/>
                    </a:lnTo>
                    <a:lnTo>
                      <a:pt x="12" y="117"/>
                    </a:lnTo>
                    <a:lnTo>
                      <a:pt x="17" y="127"/>
                    </a:lnTo>
                    <a:lnTo>
                      <a:pt x="23" y="137"/>
                    </a:lnTo>
                    <a:lnTo>
                      <a:pt x="30" y="145"/>
                    </a:lnTo>
                    <a:lnTo>
                      <a:pt x="37" y="154"/>
                    </a:lnTo>
                    <a:lnTo>
                      <a:pt x="45" y="161"/>
                    </a:lnTo>
                    <a:lnTo>
                      <a:pt x="54" y="167"/>
                    </a:lnTo>
                    <a:lnTo>
                      <a:pt x="63" y="172"/>
                    </a:lnTo>
                    <a:lnTo>
                      <a:pt x="72" y="176"/>
                    </a:lnTo>
                    <a:lnTo>
                      <a:pt x="83" y="179"/>
                    </a:lnTo>
                    <a:lnTo>
                      <a:pt x="94" y="181"/>
                    </a:lnTo>
                    <a:lnTo>
                      <a:pt x="104" y="181"/>
                    </a:lnTo>
                    <a:lnTo>
                      <a:pt x="115" y="181"/>
                    </a:lnTo>
                    <a:lnTo>
                      <a:pt x="125" y="179"/>
                    </a:lnTo>
                    <a:lnTo>
                      <a:pt x="135" y="176"/>
                    </a:lnTo>
                    <a:lnTo>
                      <a:pt x="144" y="173"/>
                    </a:lnTo>
                    <a:lnTo>
                      <a:pt x="153" y="167"/>
                    </a:lnTo>
                    <a:lnTo>
                      <a:pt x="161" y="161"/>
                    </a:lnTo>
                    <a:lnTo>
                      <a:pt x="169" y="154"/>
                    </a:lnTo>
                    <a:lnTo>
                      <a:pt x="177" y="146"/>
                    </a:lnTo>
                    <a:lnTo>
                      <a:pt x="183" y="138"/>
                    </a:lnTo>
                    <a:lnTo>
                      <a:pt x="189" y="129"/>
                    </a:lnTo>
                    <a:lnTo>
                      <a:pt x="194" y="118"/>
                    </a:lnTo>
                    <a:lnTo>
                      <a:pt x="200" y="107"/>
                    </a:lnTo>
                    <a:lnTo>
                      <a:pt x="203" y="96"/>
                    </a:lnTo>
                    <a:lnTo>
                      <a:pt x="206" y="84"/>
                    </a:lnTo>
                    <a:lnTo>
                      <a:pt x="208" y="72"/>
                    </a:lnTo>
                    <a:lnTo>
                      <a:pt x="209" y="60"/>
                    </a:lnTo>
                    <a:lnTo>
                      <a:pt x="207" y="57"/>
                    </a:lnTo>
                    <a:lnTo>
                      <a:pt x="206" y="54"/>
                    </a:lnTo>
                    <a:lnTo>
                      <a:pt x="205" y="52"/>
                    </a:lnTo>
                    <a:lnTo>
                      <a:pt x="204" y="49"/>
                    </a:lnTo>
                    <a:lnTo>
                      <a:pt x="202" y="46"/>
                    </a:lnTo>
                    <a:lnTo>
                      <a:pt x="201" y="43"/>
                    </a:lnTo>
                    <a:lnTo>
                      <a:pt x="200" y="41"/>
                    </a:lnTo>
                    <a:lnTo>
                      <a:pt x="197" y="39"/>
                    </a:lnTo>
                    <a:lnTo>
                      <a:pt x="197" y="41"/>
                    </a:lnTo>
                    <a:lnTo>
                      <a:pt x="198" y="43"/>
                    </a:lnTo>
                    <a:lnTo>
                      <a:pt x="198" y="46"/>
                    </a:lnTo>
                    <a:lnTo>
                      <a:pt x="198" y="48"/>
                    </a:lnTo>
                    <a:lnTo>
                      <a:pt x="198" y="51"/>
                    </a:lnTo>
                    <a:lnTo>
                      <a:pt x="198" y="53"/>
                    </a:lnTo>
                    <a:lnTo>
                      <a:pt x="200" y="55"/>
                    </a:lnTo>
                    <a:lnTo>
                      <a:pt x="200" y="58"/>
                    </a:lnTo>
                    <a:lnTo>
                      <a:pt x="198" y="70"/>
                    </a:lnTo>
                    <a:lnTo>
                      <a:pt x="197" y="81"/>
                    </a:lnTo>
                    <a:lnTo>
                      <a:pt x="194" y="91"/>
                    </a:lnTo>
                    <a:lnTo>
                      <a:pt x="191" y="102"/>
                    </a:lnTo>
                    <a:lnTo>
                      <a:pt x="187" y="112"/>
                    </a:lnTo>
                    <a:lnTo>
                      <a:pt x="182" y="121"/>
                    </a:lnTo>
                    <a:lnTo>
                      <a:pt x="177" y="130"/>
                    </a:lnTo>
                    <a:lnTo>
                      <a:pt x="171" y="138"/>
                    </a:lnTo>
                    <a:lnTo>
                      <a:pt x="164" y="145"/>
                    </a:lnTo>
                    <a:lnTo>
                      <a:pt x="157" y="151"/>
                    </a:lnTo>
                    <a:lnTo>
                      <a:pt x="149" y="157"/>
                    </a:lnTo>
                    <a:lnTo>
                      <a:pt x="141" y="162"/>
                    </a:lnTo>
                    <a:lnTo>
                      <a:pt x="132" y="166"/>
                    </a:lnTo>
                    <a:lnTo>
                      <a:pt x="123" y="169"/>
                    </a:lnTo>
                    <a:lnTo>
                      <a:pt x="114" y="170"/>
                    </a:lnTo>
                    <a:lnTo>
                      <a:pt x="104" y="170"/>
                    </a:lnTo>
                    <a:lnTo>
                      <a:pt x="94" y="170"/>
                    </a:lnTo>
                    <a:lnTo>
                      <a:pt x="85" y="169"/>
                    </a:lnTo>
                    <a:lnTo>
                      <a:pt x="76" y="166"/>
                    </a:lnTo>
                    <a:lnTo>
                      <a:pt x="66" y="162"/>
                    </a:lnTo>
                    <a:lnTo>
                      <a:pt x="58" y="157"/>
                    </a:lnTo>
                    <a:lnTo>
                      <a:pt x="50" y="151"/>
                    </a:lnTo>
                    <a:lnTo>
                      <a:pt x="43" y="145"/>
                    </a:lnTo>
                    <a:lnTo>
                      <a:pt x="36" y="138"/>
                    </a:lnTo>
                    <a:lnTo>
                      <a:pt x="30" y="130"/>
                    </a:lnTo>
                    <a:lnTo>
                      <a:pt x="25" y="121"/>
                    </a:lnTo>
                    <a:lnTo>
                      <a:pt x="20" y="112"/>
                    </a:lnTo>
                    <a:lnTo>
                      <a:pt x="16" y="102"/>
                    </a:lnTo>
                    <a:lnTo>
                      <a:pt x="13" y="91"/>
                    </a:lnTo>
                    <a:lnTo>
                      <a:pt x="11" y="81"/>
                    </a:lnTo>
                    <a:lnTo>
                      <a:pt x="9" y="70"/>
                    </a:lnTo>
                    <a:lnTo>
                      <a:pt x="9" y="58"/>
                    </a:lnTo>
                    <a:lnTo>
                      <a:pt x="9" y="49"/>
                    </a:lnTo>
                    <a:lnTo>
                      <a:pt x="10" y="42"/>
                    </a:lnTo>
                    <a:lnTo>
                      <a:pt x="11" y="35"/>
                    </a:lnTo>
                    <a:lnTo>
                      <a:pt x="12" y="28"/>
                    </a:lnTo>
                    <a:lnTo>
                      <a:pt x="14" y="21"/>
                    </a:lnTo>
                    <a:lnTo>
                      <a:pt x="16" y="13"/>
                    </a:lnTo>
                    <a:lnTo>
                      <a:pt x="19" y="6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14" y="7"/>
                    </a:lnTo>
                    <a:lnTo>
                      <a:pt x="12" y="10"/>
                    </a:lnTo>
                    <a:lnTo>
                      <a:pt x="10" y="12"/>
                    </a:lnTo>
                    <a:lnTo>
                      <a:pt x="8" y="13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6">
                <a:extLst>
                  <a:ext uri="{FF2B5EF4-FFF2-40B4-BE49-F238E27FC236}">
                    <a16:creationId xmlns:a16="http://schemas.microsoft.com/office/drawing/2014/main" id="{602B9D46-C3D4-4DCB-A92D-FF2131FB28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2" y="2649"/>
                <a:ext cx="40" cy="30"/>
              </a:xfrm>
              <a:custGeom>
                <a:avLst/>
                <a:gdLst>
                  <a:gd name="T0" fmla="*/ 200 w 200"/>
                  <a:gd name="T1" fmla="*/ 64 h 183"/>
                  <a:gd name="T2" fmla="*/ 200 w 200"/>
                  <a:gd name="T3" fmla="*/ 61 h 183"/>
                  <a:gd name="T4" fmla="*/ 200 w 200"/>
                  <a:gd name="T5" fmla="*/ 59 h 183"/>
                  <a:gd name="T6" fmla="*/ 200 w 200"/>
                  <a:gd name="T7" fmla="*/ 58 h 183"/>
                  <a:gd name="T8" fmla="*/ 198 w 200"/>
                  <a:gd name="T9" fmla="*/ 53 h 183"/>
                  <a:gd name="T10" fmla="*/ 196 w 200"/>
                  <a:gd name="T11" fmla="*/ 48 h 183"/>
                  <a:gd name="T12" fmla="*/ 192 w 200"/>
                  <a:gd name="T13" fmla="*/ 42 h 183"/>
                  <a:gd name="T14" fmla="*/ 188 w 200"/>
                  <a:gd name="T15" fmla="*/ 37 h 183"/>
                  <a:gd name="T16" fmla="*/ 187 w 200"/>
                  <a:gd name="T17" fmla="*/ 38 h 183"/>
                  <a:gd name="T18" fmla="*/ 189 w 200"/>
                  <a:gd name="T19" fmla="*/ 46 h 183"/>
                  <a:gd name="T20" fmla="*/ 190 w 200"/>
                  <a:gd name="T21" fmla="*/ 53 h 183"/>
                  <a:gd name="T22" fmla="*/ 190 w 200"/>
                  <a:gd name="T23" fmla="*/ 61 h 183"/>
                  <a:gd name="T24" fmla="*/ 190 w 200"/>
                  <a:gd name="T25" fmla="*/ 76 h 183"/>
                  <a:gd name="T26" fmla="*/ 186 w 200"/>
                  <a:gd name="T27" fmla="*/ 97 h 183"/>
                  <a:gd name="T28" fmla="*/ 179 w 200"/>
                  <a:gd name="T29" fmla="*/ 116 h 183"/>
                  <a:gd name="T30" fmla="*/ 169 w 200"/>
                  <a:gd name="T31" fmla="*/ 133 h 183"/>
                  <a:gd name="T32" fmla="*/ 157 w 200"/>
                  <a:gd name="T33" fmla="*/ 147 h 183"/>
                  <a:gd name="T34" fmla="*/ 143 w 200"/>
                  <a:gd name="T35" fmla="*/ 159 h 183"/>
                  <a:gd name="T36" fmla="*/ 127 w 200"/>
                  <a:gd name="T37" fmla="*/ 168 h 183"/>
                  <a:gd name="T38" fmla="*/ 109 w 200"/>
                  <a:gd name="T39" fmla="*/ 173 h 183"/>
                  <a:gd name="T40" fmla="*/ 91 w 200"/>
                  <a:gd name="T41" fmla="*/ 173 h 183"/>
                  <a:gd name="T42" fmla="*/ 73 w 200"/>
                  <a:gd name="T43" fmla="*/ 168 h 183"/>
                  <a:gd name="T44" fmla="*/ 56 w 200"/>
                  <a:gd name="T45" fmla="*/ 159 h 183"/>
                  <a:gd name="T46" fmla="*/ 42 w 200"/>
                  <a:gd name="T47" fmla="*/ 147 h 183"/>
                  <a:gd name="T48" fmla="*/ 30 w 200"/>
                  <a:gd name="T49" fmla="*/ 133 h 183"/>
                  <a:gd name="T50" fmla="*/ 20 w 200"/>
                  <a:gd name="T51" fmla="*/ 116 h 183"/>
                  <a:gd name="T52" fmla="*/ 13 w 200"/>
                  <a:gd name="T53" fmla="*/ 97 h 183"/>
                  <a:gd name="T54" fmla="*/ 10 w 200"/>
                  <a:gd name="T55" fmla="*/ 76 h 183"/>
                  <a:gd name="T56" fmla="*/ 9 w 200"/>
                  <a:gd name="T57" fmla="*/ 55 h 183"/>
                  <a:gd name="T58" fmla="*/ 12 w 200"/>
                  <a:gd name="T59" fmla="*/ 38 h 183"/>
                  <a:gd name="T60" fmla="*/ 16 w 200"/>
                  <a:gd name="T61" fmla="*/ 22 h 183"/>
                  <a:gd name="T62" fmla="*/ 23 w 200"/>
                  <a:gd name="T63" fmla="*/ 7 h 183"/>
                  <a:gd name="T64" fmla="*/ 25 w 200"/>
                  <a:gd name="T65" fmla="*/ 1 h 183"/>
                  <a:gd name="T66" fmla="*/ 20 w 200"/>
                  <a:gd name="T67" fmla="*/ 5 h 183"/>
                  <a:gd name="T68" fmla="*/ 16 w 200"/>
                  <a:gd name="T69" fmla="*/ 8 h 183"/>
                  <a:gd name="T70" fmla="*/ 11 w 200"/>
                  <a:gd name="T71" fmla="*/ 13 h 183"/>
                  <a:gd name="T72" fmla="*/ 7 w 200"/>
                  <a:gd name="T73" fmla="*/ 20 h 183"/>
                  <a:gd name="T74" fmla="*/ 4 w 200"/>
                  <a:gd name="T75" fmla="*/ 32 h 183"/>
                  <a:gd name="T76" fmla="*/ 2 w 200"/>
                  <a:gd name="T77" fmla="*/ 46 h 183"/>
                  <a:gd name="T78" fmla="*/ 0 w 200"/>
                  <a:gd name="T79" fmla="*/ 58 h 183"/>
                  <a:gd name="T80" fmla="*/ 1 w 200"/>
                  <a:gd name="T81" fmla="*/ 77 h 183"/>
                  <a:gd name="T82" fmla="*/ 5 w 200"/>
                  <a:gd name="T83" fmla="*/ 100 h 183"/>
                  <a:gd name="T84" fmla="*/ 12 w 200"/>
                  <a:gd name="T85" fmla="*/ 121 h 183"/>
                  <a:gd name="T86" fmla="*/ 23 w 200"/>
                  <a:gd name="T87" fmla="*/ 140 h 183"/>
                  <a:gd name="T88" fmla="*/ 36 w 200"/>
                  <a:gd name="T89" fmla="*/ 156 h 183"/>
                  <a:gd name="T90" fmla="*/ 52 w 200"/>
                  <a:gd name="T91" fmla="*/ 169 h 183"/>
                  <a:gd name="T92" fmla="*/ 70 w 200"/>
                  <a:gd name="T93" fmla="*/ 179 h 183"/>
                  <a:gd name="T94" fmla="*/ 90 w 200"/>
                  <a:gd name="T95" fmla="*/ 182 h 183"/>
                  <a:gd name="T96" fmla="*/ 110 w 200"/>
                  <a:gd name="T97" fmla="*/ 182 h 183"/>
                  <a:gd name="T98" fmla="*/ 130 w 200"/>
                  <a:gd name="T99" fmla="*/ 179 h 183"/>
                  <a:gd name="T100" fmla="*/ 147 w 200"/>
                  <a:gd name="T101" fmla="*/ 169 h 183"/>
                  <a:gd name="T102" fmla="*/ 163 w 200"/>
                  <a:gd name="T103" fmla="*/ 156 h 183"/>
                  <a:gd name="T104" fmla="*/ 176 w 200"/>
                  <a:gd name="T105" fmla="*/ 140 h 183"/>
                  <a:gd name="T106" fmla="*/ 187 w 200"/>
                  <a:gd name="T107" fmla="*/ 121 h 183"/>
                  <a:gd name="T108" fmla="*/ 196 w 200"/>
                  <a:gd name="T109" fmla="*/ 100 h 183"/>
                  <a:gd name="T110" fmla="*/ 200 w 200"/>
                  <a:gd name="T111" fmla="*/ 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00" h="183">
                    <a:moveTo>
                      <a:pt x="200" y="65"/>
                    </a:moveTo>
                    <a:lnTo>
                      <a:pt x="200" y="64"/>
                    </a:lnTo>
                    <a:lnTo>
                      <a:pt x="200" y="62"/>
                    </a:lnTo>
                    <a:lnTo>
                      <a:pt x="200" y="61"/>
                    </a:lnTo>
                    <a:lnTo>
                      <a:pt x="200" y="60"/>
                    </a:lnTo>
                    <a:lnTo>
                      <a:pt x="200" y="59"/>
                    </a:lnTo>
                    <a:lnTo>
                      <a:pt x="200" y="58"/>
                    </a:lnTo>
                    <a:lnTo>
                      <a:pt x="200" y="58"/>
                    </a:lnTo>
                    <a:lnTo>
                      <a:pt x="200" y="56"/>
                    </a:lnTo>
                    <a:lnTo>
                      <a:pt x="198" y="53"/>
                    </a:lnTo>
                    <a:lnTo>
                      <a:pt x="197" y="50"/>
                    </a:lnTo>
                    <a:lnTo>
                      <a:pt x="196" y="48"/>
                    </a:lnTo>
                    <a:lnTo>
                      <a:pt x="193" y="46"/>
                    </a:lnTo>
                    <a:lnTo>
                      <a:pt x="192" y="42"/>
                    </a:lnTo>
                    <a:lnTo>
                      <a:pt x="190" y="40"/>
                    </a:lnTo>
                    <a:lnTo>
                      <a:pt x="188" y="37"/>
                    </a:lnTo>
                    <a:lnTo>
                      <a:pt x="187" y="35"/>
                    </a:lnTo>
                    <a:lnTo>
                      <a:pt x="187" y="38"/>
                    </a:lnTo>
                    <a:lnTo>
                      <a:pt x="188" y="42"/>
                    </a:lnTo>
                    <a:lnTo>
                      <a:pt x="189" y="46"/>
                    </a:lnTo>
                    <a:lnTo>
                      <a:pt x="189" y="49"/>
                    </a:lnTo>
                    <a:lnTo>
                      <a:pt x="190" y="53"/>
                    </a:lnTo>
                    <a:lnTo>
                      <a:pt x="190" y="58"/>
                    </a:lnTo>
                    <a:lnTo>
                      <a:pt x="190" y="61"/>
                    </a:lnTo>
                    <a:lnTo>
                      <a:pt x="190" y="65"/>
                    </a:lnTo>
                    <a:lnTo>
                      <a:pt x="190" y="76"/>
                    </a:lnTo>
                    <a:lnTo>
                      <a:pt x="188" y="86"/>
                    </a:lnTo>
                    <a:lnTo>
                      <a:pt x="186" y="97"/>
                    </a:lnTo>
                    <a:lnTo>
                      <a:pt x="183" y="107"/>
                    </a:lnTo>
                    <a:lnTo>
                      <a:pt x="179" y="116"/>
                    </a:lnTo>
                    <a:lnTo>
                      <a:pt x="175" y="125"/>
                    </a:lnTo>
                    <a:lnTo>
                      <a:pt x="169" y="133"/>
                    </a:lnTo>
                    <a:lnTo>
                      <a:pt x="164" y="142"/>
                    </a:lnTo>
                    <a:lnTo>
                      <a:pt x="157" y="147"/>
                    </a:lnTo>
                    <a:lnTo>
                      <a:pt x="150" y="155"/>
                    </a:lnTo>
                    <a:lnTo>
                      <a:pt x="143" y="159"/>
                    </a:lnTo>
                    <a:lnTo>
                      <a:pt x="135" y="164"/>
                    </a:lnTo>
                    <a:lnTo>
                      <a:pt x="127" y="168"/>
                    </a:lnTo>
                    <a:lnTo>
                      <a:pt x="118" y="170"/>
                    </a:lnTo>
                    <a:lnTo>
                      <a:pt x="109" y="173"/>
                    </a:lnTo>
                    <a:lnTo>
                      <a:pt x="100" y="173"/>
                    </a:lnTo>
                    <a:lnTo>
                      <a:pt x="91" y="173"/>
                    </a:lnTo>
                    <a:lnTo>
                      <a:pt x="82" y="170"/>
                    </a:lnTo>
                    <a:lnTo>
                      <a:pt x="73" y="168"/>
                    </a:lnTo>
                    <a:lnTo>
                      <a:pt x="64" y="164"/>
                    </a:lnTo>
                    <a:lnTo>
                      <a:pt x="56" y="159"/>
                    </a:lnTo>
                    <a:lnTo>
                      <a:pt x="49" y="155"/>
                    </a:lnTo>
                    <a:lnTo>
                      <a:pt x="42" y="147"/>
                    </a:lnTo>
                    <a:lnTo>
                      <a:pt x="36" y="142"/>
                    </a:lnTo>
                    <a:lnTo>
                      <a:pt x="30" y="133"/>
                    </a:lnTo>
                    <a:lnTo>
                      <a:pt x="25" y="125"/>
                    </a:lnTo>
                    <a:lnTo>
                      <a:pt x="20" y="116"/>
                    </a:lnTo>
                    <a:lnTo>
                      <a:pt x="16" y="107"/>
                    </a:lnTo>
                    <a:lnTo>
                      <a:pt x="13" y="97"/>
                    </a:lnTo>
                    <a:lnTo>
                      <a:pt x="11" y="86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9" y="55"/>
                    </a:lnTo>
                    <a:lnTo>
                      <a:pt x="10" y="47"/>
                    </a:lnTo>
                    <a:lnTo>
                      <a:pt x="12" y="38"/>
                    </a:lnTo>
                    <a:lnTo>
                      <a:pt x="14" y="30"/>
                    </a:lnTo>
                    <a:lnTo>
                      <a:pt x="16" y="22"/>
                    </a:lnTo>
                    <a:lnTo>
                      <a:pt x="20" y="14"/>
                    </a:lnTo>
                    <a:lnTo>
                      <a:pt x="23" y="7"/>
                    </a:lnTo>
                    <a:lnTo>
                      <a:pt x="27" y="0"/>
                    </a:lnTo>
                    <a:lnTo>
                      <a:pt x="25" y="1"/>
                    </a:lnTo>
                    <a:lnTo>
                      <a:pt x="22" y="4"/>
                    </a:lnTo>
                    <a:lnTo>
                      <a:pt x="20" y="5"/>
                    </a:lnTo>
                    <a:lnTo>
                      <a:pt x="18" y="7"/>
                    </a:lnTo>
                    <a:lnTo>
                      <a:pt x="16" y="8"/>
                    </a:lnTo>
                    <a:lnTo>
                      <a:pt x="14" y="11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7" y="20"/>
                    </a:lnTo>
                    <a:lnTo>
                      <a:pt x="5" y="26"/>
                    </a:lnTo>
                    <a:lnTo>
                      <a:pt x="4" y="32"/>
                    </a:lnTo>
                    <a:lnTo>
                      <a:pt x="3" y="38"/>
                    </a:lnTo>
                    <a:lnTo>
                      <a:pt x="2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1" y="77"/>
                    </a:lnTo>
                    <a:lnTo>
                      <a:pt x="2" y="89"/>
                    </a:lnTo>
                    <a:lnTo>
                      <a:pt x="5" y="100"/>
                    </a:lnTo>
                    <a:lnTo>
                      <a:pt x="8" y="112"/>
                    </a:lnTo>
                    <a:lnTo>
                      <a:pt x="12" y="121"/>
                    </a:lnTo>
                    <a:lnTo>
                      <a:pt x="17" y="131"/>
                    </a:lnTo>
                    <a:lnTo>
                      <a:pt x="23" y="140"/>
                    </a:lnTo>
                    <a:lnTo>
                      <a:pt x="29" y="149"/>
                    </a:lnTo>
                    <a:lnTo>
                      <a:pt x="36" y="156"/>
                    </a:lnTo>
                    <a:lnTo>
                      <a:pt x="44" y="163"/>
                    </a:lnTo>
                    <a:lnTo>
                      <a:pt x="52" y="169"/>
                    </a:lnTo>
                    <a:lnTo>
                      <a:pt x="61" y="174"/>
                    </a:lnTo>
                    <a:lnTo>
                      <a:pt x="70" y="179"/>
                    </a:lnTo>
                    <a:lnTo>
                      <a:pt x="80" y="181"/>
                    </a:lnTo>
                    <a:lnTo>
                      <a:pt x="90" y="182"/>
                    </a:lnTo>
                    <a:lnTo>
                      <a:pt x="100" y="183"/>
                    </a:lnTo>
                    <a:lnTo>
                      <a:pt x="110" y="182"/>
                    </a:lnTo>
                    <a:lnTo>
                      <a:pt x="120" y="181"/>
                    </a:lnTo>
                    <a:lnTo>
                      <a:pt x="130" y="179"/>
                    </a:lnTo>
                    <a:lnTo>
                      <a:pt x="139" y="174"/>
                    </a:lnTo>
                    <a:lnTo>
                      <a:pt x="147" y="169"/>
                    </a:lnTo>
                    <a:lnTo>
                      <a:pt x="155" y="163"/>
                    </a:lnTo>
                    <a:lnTo>
                      <a:pt x="163" y="156"/>
                    </a:lnTo>
                    <a:lnTo>
                      <a:pt x="170" y="149"/>
                    </a:lnTo>
                    <a:lnTo>
                      <a:pt x="176" y="140"/>
                    </a:lnTo>
                    <a:lnTo>
                      <a:pt x="182" y="131"/>
                    </a:lnTo>
                    <a:lnTo>
                      <a:pt x="187" y="121"/>
                    </a:lnTo>
                    <a:lnTo>
                      <a:pt x="191" y="112"/>
                    </a:lnTo>
                    <a:lnTo>
                      <a:pt x="196" y="100"/>
                    </a:lnTo>
                    <a:lnTo>
                      <a:pt x="198" y="89"/>
                    </a:lnTo>
                    <a:lnTo>
                      <a:pt x="200" y="77"/>
                    </a:lnTo>
                    <a:lnTo>
                      <a:pt x="200" y="65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7">
                <a:extLst>
                  <a:ext uri="{FF2B5EF4-FFF2-40B4-BE49-F238E27FC236}">
                    <a16:creationId xmlns:a16="http://schemas.microsoft.com/office/drawing/2014/main" id="{D3D74151-ACE4-49B8-8717-36198A568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8"/>
                <a:ext cx="38" cy="30"/>
              </a:xfrm>
              <a:custGeom>
                <a:avLst/>
                <a:gdLst>
                  <a:gd name="T0" fmla="*/ 191 w 191"/>
                  <a:gd name="T1" fmla="*/ 68 h 183"/>
                  <a:gd name="T2" fmla="*/ 189 w 191"/>
                  <a:gd name="T3" fmla="*/ 64 h 183"/>
                  <a:gd name="T4" fmla="*/ 189 w 191"/>
                  <a:gd name="T5" fmla="*/ 59 h 183"/>
                  <a:gd name="T6" fmla="*/ 188 w 191"/>
                  <a:gd name="T7" fmla="*/ 54 h 183"/>
                  <a:gd name="T8" fmla="*/ 187 w 191"/>
                  <a:gd name="T9" fmla="*/ 48 h 183"/>
                  <a:gd name="T10" fmla="*/ 183 w 191"/>
                  <a:gd name="T11" fmla="*/ 43 h 183"/>
                  <a:gd name="T12" fmla="*/ 179 w 191"/>
                  <a:gd name="T13" fmla="*/ 38 h 183"/>
                  <a:gd name="T14" fmla="*/ 176 w 191"/>
                  <a:gd name="T15" fmla="*/ 32 h 183"/>
                  <a:gd name="T16" fmla="*/ 175 w 191"/>
                  <a:gd name="T17" fmla="*/ 35 h 183"/>
                  <a:gd name="T18" fmla="*/ 178 w 191"/>
                  <a:gd name="T19" fmla="*/ 44 h 183"/>
                  <a:gd name="T20" fmla="*/ 180 w 191"/>
                  <a:gd name="T21" fmla="*/ 55 h 183"/>
                  <a:gd name="T22" fmla="*/ 180 w 191"/>
                  <a:gd name="T23" fmla="*/ 66 h 183"/>
                  <a:gd name="T24" fmla="*/ 180 w 191"/>
                  <a:gd name="T25" fmla="*/ 82 h 183"/>
                  <a:gd name="T26" fmla="*/ 177 w 191"/>
                  <a:gd name="T27" fmla="*/ 101 h 183"/>
                  <a:gd name="T28" fmla="*/ 170 w 191"/>
                  <a:gd name="T29" fmla="*/ 120 h 183"/>
                  <a:gd name="T30" fmla="*/ 161 w 191"/>
                  <a:gd name="T31" fmla="*/ 136 h 183"/>
                  <a:gd name="T32" fmla="*/ 149 w 191"/>
                  <a:gd name="T33" fmla="*/ 150 h 183"/>
                  <a:gd name="T34" fmla="*/ 136 w 191"/>
                  <a:gd name="T35" fmla="*/ 161 h 183"/>
                  <a:gd name="T36" fmla="*/ 121 w 191"/>
                  <a:gd name="T37" fmla="*/ 169 h 183"/>
                  <a:gd name="T38" fmla="*/ 104 w 191"/>
                  <a:gd name="T39" fmla="*/ 173 h 183"/>
                  <a:gd name="T40" fmla="*/ 86 w 191"/>
                  <a:gd name="T41" fmla="*/ 173 h 183"/>
                  <a:gd name="T42" fmla="*/ 70 w 191"/>
                  <a:gd name="T43" fmla="*/ 169 h 183"/>
                  <a:gd name="T44" fmla="*/ 53 w 191"/>
                  <a:gd name="T45" fmla="*/ 161 h 183"/>
                  <a:gd name="T46" fmla="*/ 40 w 191"/>
                  <a:gd name="T47" fmla="*/ 150 h 183"/>
                  <a:gd name="T48" fmla="*/ 28 w 191"/>
                  <a:gd name="T49" fmla="*/ 136 h 183"/>
                  <a:gd name="T50" fmla="*/ 19 w 191"/>
                  <a:gd name="T51" fmla="*/ 120 h 183"/>
                  <a:gd name="T52" fmla="*/ 12 w 191"/>
                  <a:gd name="T53" fmla="*/ 101 h 183"/>
                  <a:gd name="T54" fmla="*/ 9 w 191"/>
                  <a:gd name="T55" fmla="*/ 82 h 183"/>
                  <a:gd name="T56" fmla="*/ 9 w 191"/>
                  <a:gd name="T57" fmla="*/ 60 h 183"/>
                  <a:gd name="T58" fmla="*/ 12 w 191"/>
                  <a:gd name="T59" fmla="*/ 41 h 183"/>
                  <a:gd name="T60" fmla="*/ 18 w 191"/>
                  <a:gd name="T61" fmla="*/ 23 h 183"/>
                  <a:gd name="T62" fmla="*/ 27 w 191"/>
                  <a:gd name="T63" fmla="*/ 7 h 183"/>
                  <a:gd name="T64" fmla="*/ 30 w 191"/>
                  <a:gd name="T65" fmla="*/ 1 h 183"/>
                  <a:gd name="T66" fmla="*/ 25 w 191"/>
                  <a:gd name="T67" fmla="*/ 5 h 183"/>
                  <a:gd name="T68" fmla="*/ 20 w 191"/>
                  <a:gd name="T69" fmla="*/ 7 h 183"/>
                  <a:gd name="T70" fmla="*/ 15 w 191"/>
                  <a:gd name="T71" fmla="*/ 11 h 183"/>
                  <a:gd name="T72" fmla="*/ 10 w 191"/>
                  <a:gd name="T73" fmla="*/ 19 h 183"/>
                  <a:gd name="T74" fmla="*/ 5 w 191"/>
                  <a:gd name="T75" fmla="*/ 34 h 183"/>
                  <a:gd name="T76" fmla="*/ 2 w 191"/>
                  <a:gd name="T77" fmla="*/ 48 h 183"/>
                  <a:gd name="T78" fmla="*/ 0 w 191"/>
                  <a:gd name="T79" fmla="*/ 62 h 183"/>
                  <a:gd name="T80" fmla="*/ 0 w 191"/>
                  <a:gd name="T81" fmla="*/ 83 h 183"/>
                  <a:gd name="T82" fmla="*/ 4 w 191"/>
                  <a:gd name="T83" fmla="*/ 104 h 183"/>
                  <a:gd name="T84" fmla="*/ 11 w 191"/>
                  <a:gd name="T85" fmla="*/ 125 h 183"/>
                  <a:gd name="T86" fmla="*/ 21 w 191"/>
                  <a:gd name="T87" fmla="*/ 143 h 183"/>
                  <a:gd name="T88" fmla="*/ 34 w 191"/>
                  <a:gd name="T89" fmla="*/ 158 h 183"/>
                  <a:gd name="T90" fmla="*/ 49 w 191"/>
                  <a:gd name="T91" fmla="*/ 170 h 183"/>
                  <a:gd name="T92" fmla="*/ 67 w 191"/>
                  <a:gd name="T93" fmla="*/ 179 h 183"/>
                  <a:gd name="T94" fmla="*/ 85 w 191"/>
                  <a:gd name="T95" fmla="*/ 183 h 183"/>
                  <a:gd name="T96" fmla="*/ 105 w 191"/>
                  <a:gd name="T97" fmla="*/ 183 h 183"/>
                  <a:gd name="T98" fmla="*/ 123 w 191"/>
                  <a:gd name="T99" fmla="*/ 179 h 183"/>
                  <a:gd name="T100" fmla="*/ 140 w 191"/>
                  <a:gd name="T101" fmla="*/ 170 h 183"/>
                  <a:gd name="T102" fmla="*/ 155 w 191"/>
                  <a:gd name="T103" fmla="*/ 158 h 183"/>
                  <a:gd name="T104" fmla="*/ 168 w 191"/>
                  <a:gd name="T105" fmla="*/ 143 h 183"/>
                  <a:gd name="T106" fmla="*/ 178 w 191"/>
                  <a:gd name="T107" fmla="*/ 125 h 183"/>
                  <a:gd name="T108" fmla="*/ 185 w 191"/>
                  <a:gd name="T109" fmla="*/ 104 h 183"/>
                  <a:gd name="T110" fmla="*/ 189 w 191"/>
                  <a:gd name="T111" fmla="*/ 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1" h="183">
                    <a:moveTo>
                      <a:pt x="191" y="71"/>
                    </a:moveTo>
                    <a:lnTo>
                      <a:pt x="191" y="68"/>
                    </a:lnTo>
                    <a:lnTo>
                      <a:pt x="189" y="66"/>
                    </a:lnTo>
                    <a:lnTo>
                      <a:pt x="189" y="64"/>
                    </a:lnTo>
                    <a:lnTo>
                      <a:pt x="189" y="61"/>
                    </a:lnTo>
                    <a:lnTo>
                      <a:pt x="189" y="59"/>
                    </a:lnTo>
                    <a:lnTo>
                      <a:pt x="189" y="56"/>
                    </a:lnTo>
                    <a:lnTo>
                      <a:pt x="188" y="54"/>
                    </a:lnTo>
                    <a:lnTo>
                      <a:pt x="188" y="52"/>
                    </a:lnTo>
                    <a:lnTo>
                      <a:pt x="187" y="48"/>
                    </a:lnTo>
                    <a:lnTo>
                      <a:pt x="185" y="46"/>
                    </a:lnTo>
                    <a:lnTo>
                      <a:pt x="183" y="43"/>
                    </a:lnTo>
                    <a:lnTo>
                      <a:pt x="181" y="41"/>
                    </a:lnTo>
                    <a:lnTo>
                      <a:pt x="179" y="38"/>
                    </a:lnTo>
                    <a:lnTo>
                      <a:pt x="178" y="35"/>
                    </a:lnTo>
                    <a:lnTo>
                      <a:pt x="176" y="32"/>
                    </a:lnTo>
                    <a:lnTo>
                      <a:pt x="174" y="30"/>
                    </a:lnTo>
                    <a:lnTo>
                      <a:pt x="175" y="35"/>
                    </a:lnTo>
                    <a:lnTo>
                      <a:pt x="177" y="40"/>
                    </a:lnTo>
                    <a:lnTo>
                      <a:pt x="178" y="44"/>
                    </a:lnTo>
                    <a:lnTo>
                      <a:pt x="179" y="49"/>
                    </a:lnTo>
                    <a:lnTo>
                      <a:pt x="180" y="55"/>
                    </a:lnTo>
                    <a:lnTo>
                      <a:pt x="180" y="60"/>
                    </a:lnTo>
                    <a:lnTo>
                      <a:pt x="180" y="66"/>
                    </a:lnTo>
                    <a:lnTo>
                      <a:pt x="181" y="71"/>
                    </a:lnTo>
                    <a:lnTo>
                      <a:pt x="180" y="82"/>
                    </a:lnTo>
                    <a:lnTo>
                      <a:pt x="179" y="91"/>
                    </a:lnTo>
                    <a:lnTo>
                      <a:pt x="177" y="101"/>
                    </a:lnTo>
                    <a:lnTo>
                      <a:pt x="174" y="110"/>
                    </a:lnTo>
                    <a:lnTo>
                      <a:pt x="170" y="120"/>
                    </a:lnTo>
                    <a:lnTo>
                      <a:pt x="166" y="128"/>
                    </a:lnTo>
                    <a:lnTo>
                      <a:pt x="161" y="136"/>
                    </a:lnTo>
                    <a:lnTo>
                      <a:pt x="156" y="143"/>
                    </a:lnTo>
                    <a:lnTo>
                      <a:pt x="149" y="150"/>
                    </a:lnTo>
                    <a:lnTo>
                      <a:pt x="143" y="156"/>
                    </a:lnTo>
                    <a:lnTo>
                      <a:pt x="136" y="161"/>
                    </a:lnTo>
                    <a:lnTo>
                      <a:pt x="128" y="165"/>
                    </a:lnTo>
                    <a:lnTo>
                      <a:pt x="121" y="169"/>
                    </a:lnTo>
                    <a:lnTo>
                      <a:pt x="112" y="171"/>
                    </a:lnTo>
                    <a:lnTo>
                      <a:pt x="104" y="173"/>
                    </a:lnTo>
                    <a:lnTo>
                      <a:pt x="95" y="173"/>
                    </a:lnTo>
                    <a:lnTo>
                      <a:pt x="86" y="173"/>
                    </a:lnTo>
                    <a:lnTo>
                      <a:pt x="78" y="171"/>
                    </a:lnTo>
                    <a:lnTo>
                      <a:pt x="70" y="169"/>
                    </a:lnTo>
                    <a:lnTo>
                      <a:pt x="61" y="165"/>
                    </a:lnTo>
                    <a:lnTo>
                      <a:pt x="53" y="161"/>
                    </a:lnTo>
                    <a:lnTo>
                      <a:pt x="46" y="156"/>
                    </a:lnTo>
                    <a:lnTo>
                      <a:pt x="40" y="150"/>
                    </a:lnTo>
                    <a:lnTo>
                      <a:pt x="34" y="143"/>
                    </a:lnTo>
                    <a:lnTo>
                      <a:pt x="28" y="136"/>
                    </a:lnTo>
                    <a:lnTo>
                      <a:pt x="23" y="128"/>
                    </a:lnTo>
                    <a:lnTo>
                      <a:pt x="19" y="120"/>
                    </a:lnTo>
                    <a:lnTo>
                      <a:pt x="15" y="110"/>
                    </a:lnTo>
                    <a:lnTo>
                      <a:pt x="12" y="101"/>
                    </a:lnTo>
                    <a:lnTo>
                      <a:pt x="10" y="91"/>
                    </a:lnTo>
                    <a:lnTo>
                      <a:pt x="9" y="82"/>
                    </a:lnTo>
                    <a:lnTo>
                      <a:pt x="9" y="71"/>
                    </a:lnTo>
                    <a:lnTo>
                      <a:pt x="9" y="60"/>
                    </a:lnTo>
                    <a:lnTo>
                      <a:pt x="10" y="50"/>
                    </a:lnTo>
                    <a:lnTo>
                      <a:pt x="12" y="41"/>
                    </a:lnTo>
                    <a:lnTo>
                      <a:pt x="15" y="32"/>
                    </a:lnTo>
                    <a:lnTo>
                      <a:pt x="18" y="23"/>
                    </a:lnTo>
                    <a:lnTo>
                      <a:pt x="22" y="14"/>
                    </a:lnTo>
                    <a:lnTo>
                      <a:pt x="27" y="7"/>
                    </a:lnTo>
                    <a:lnTo>
                      <a:pt x="32" y="0"/>
                    </a:lnTo>
                    <a:lnTo>
                      <a:pt x="30" y="1"/>
                    </a:lnTo>
                    <a:lnTo>
                      <a:pt x="27" y="2"/>
                    </a:lnTo>
                    <a:lnTo>
                      <a:pt x="25" y="5"/>
                    </a:lnTo>
                    <a:lnTo>
                      <a:pt x="22" y="6"/>
                    </a:lnTo>
                    <a:lnTo>
                      <a:pt x="20" y="7"/>
                    </a:lnTo>
                    <a:lnTo>
                      <a:pt x="18" y="10"/>
                    </a:lnTo>
                    <a:lnTo>
                      <a:pt x="15" y="11"/>
                    </a:lnTo>
                    <a:lnTo>
                      <a:pt x="13" y="13"/>
                    </a:lnTo>
                    <a:lnTo>
                      <a:pt x="10" y="19"/>
                    </a:lnTo>
                    <a:lnTo>
                      <a:pt x="7" y="26"/>
                    </a:lnTo>
                    <a:lnTo>
                      <a:pt x="5" y="34"/>
                    </a:lnTo>
                    <a:lnTo>
                      <a:pt x="3" y="41"/>
                    </a:lnTo>
                    <a:lnTo>
                      <a:pt x="2" y="48"/>
                    </a:lnTo>
                    <a:lnTo>
                      <a:pt x="1" y="55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3"/>
                    </a:lnTo>
                    <a:lnTo>
                      <a:pt x="2" y="94"/>
                    </a:lnTo>
                    <a:lnTo>
                      <a:pt x="4" y="104"/>
                    </a:lnTo>
                    <a:lnTo>
                      <a:pt x="7" y="115"/>
                    </a:lnTo>
                    <a:lnTo>
                      <a:pt x="11" y="125"/>
                    </a:lnTo>
                    <a:lnTo>
                      <a:pt x="16" y="134"/>
                    </a:lnTo>
                    <a:lnTo>
                      <a:pt x="21" y="143"/>
                    </a:lnTo>
                    <a:lnTo>
                      <a:pt x="27" y="151"/>
                    </a:lnTo>
                    <a:lnTo>
                      <a:pt x="34" y="158"/>
                    </a:lnTo>
                    <a:lnTo>
                      <a:pt x="41" y="164"/>
                    </a:lnTo>
                    <a:lnTo>
                      <a:pt x="49" y="170"/>
                    </a:lnTo>
                    <a:lnTo>
                      <a:pt x="57" y="175"/>
                    </a:lnTo>
                    <a:lnTo>
                      <a:pt x="67" y="179"/>
                    </a:lnTo>
                    <a:lnTo>
                      <a:pt x="76" y="182"/>
                    </a:lnTo>
                    <a:lnTo>
                      <a:pt x="85" y="183"/>
                    </a:lnTo>
                    <a:lnTo>
                      <a:pt x="95" y="183"/>
                    </a:lnTo>
                    <a:lnTo>
                      <a:pt x="105" y="183"/>
                    </a:lnTo>
                    <a:lnTo>
                      <a:pt x="114" y="182"/>
                    </a:lnTo>
                    <a:lnTo>
                      <a:pt x="123" y="179"/>
                    </a:lnTo>
                    <a:lnTo>
                      <a:pt x="132" y="175"/>
                    </a:lnTo>
                    <a:lnTo>
                      <a:pt x="140" y="170"/>
                    </a:lnTo>
                    <a:lnTo>
                      <a:pt x="148" y="164"/>
                    </a:lnTo>
                    <a:lnTo>
                      <a:pt x="155" y="158"/>
                    </a:lnTo>
                    <a:lnTo>
                      <a:pt x="162" y="151"/>
                    </a:lnTo>
                    <a:lnTo>
                      <a:pt x="168" y="143"/>
                    </a:lnTo>
                    <a:lnTo>
                      <a:pt x="173" y="134"/>
                    </a:lnTo>
                    <a:lnTo>
                      <a:pt x="178" y="125"/>
                    </a:lnTo>
                    <a:lnTo>
                      <a:pt x="182" y="115"/>
                    </a:lnTo>
                    <a:lnTo>
                      <a:pt x="185" y="104"/>
                    </a:lnTo>
                    <a:lnTo>
                      <a:pt x="188" y="94"/>
                    </a:lnTo>
                    <a:lnTo>
                      <a:pt x="189" y="83"/>
                    </a:lnTo>
                    <a:lnTo>
                      <a:pt x="191" y="71"/>
                    </a:lnTo>
                    <a:close/>
                  </a:path>
                </a:pathLst>
              </a:custGeom>
              <a:solidFill>
                <a:srgbClr val="F7CD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8">
                <a:extLst>
                  <a:ext uri="{FF2B5EF4-FFF2-40B4-BE49-F238E27FC236}">
                    <a16:creationId xmlns:a16="http://schemas.microsoft.com/office/drawing/2014/main" id="{516A0FB9-F6C1-483C-AA16-24A0AA7B8B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7"/>
                <a:ext cx="37" cy="30"/>
              </a:xfrm>
              <a:custGeom>
                <a:avLst/>
                <a:gdLst>
                  <a:gd name="T0" fmla="*/ 181 w 181"/>
                  <a:gd name="T1" fmla="*/ 73 h 185"/>
                  <a:gd name="T2" fmla="*/ 181 w 181"/>
                  <a:gd name="T3" fmla="*/ 65 h 185"/>
                  <a:gd name="T4" fmla="*/ 180 w 181"/>
                  <a:gd name="T5" fmla="*/ 58 h 185"/>
                  <a:gd name="T6" fmla="*/ 178 w 181"/>
                  <a:gd name="T7" fmla="*/ 50 h 185"/>
                  <a:gd name="T8" fmla="*/ 176 w 181"/>
                  <a:gd name="T9" fmla="*/ 44 h 185"/>
                  <a:gd name="T10" fmla="*/ 171 w 181"/>
                  <a:gd name="T11" fmla="*/ 38 h 185"/>
                  <a:gd name="T12" fmla="*/ 167 w 181"/>
                  <a:gd name="T13" fmla="*/ 34 h 185"/>
                  <a:gd name="T14" fmla="*/ 163 w 181"/>
                  <a:gd name="T15" fmla="*/ 29 h 185"/>
                  <a:gd name="T16" fmla="*/ 163 w 181"/>
                  <a:gd name="T17" fmla="*/ 31 h 185"/>
                  <a:gd name="T18" fmla="*/ 167 w 181"/>
                  <a:gd name="T19" fmla="*/ 43 h 185"/>
                  <a:gd name="T20" fmla="*/ 170 w 181"/>
                  <a:gd name="T21" fmla="*/ 56 h 185"/>
                  <a:gd name="T22" fmla="*/ 172 w 181"/>
                  <a:gd name="T23" fmla="*/ 70 h 185"/>
                  <a:gd name="T24" fmla="*/ 172 w 181"/>
                  <a:gd name="T25" fmla="*/ 86 h 185"/>
                  <a:gd name="T26" fmla="*/ 168 w 181"/>
                  <a:gd name="T27" fmla="*/ 106 h 185"/>
                  <a:gd name="T28" fmla="*/ 162 w 181"/>
                  <a:gd name="T29" fmla="*/ 124 h 185"/>
                  <a:gd name="T30" fmla="*/ 154 w 181"/>
                  <a:gd name="T31" fmla="*/ 139 h 185"/>
                  <a:gd name="T32" fmla="*/ 143 w 181"/>
                  <a:gd name="T33" fmla="*/ 151 h 185"/>
                  <a:gd name="T34" fmla="*/ 130 w 181"/>
                  <a:gd name="T35" fmla="*/ 162 h 185"/>
                  <a:gd name="T36" fmla="*/ 115 w 181"/>
                  <a:gd name="T37" fmla="*/ 169 h 185"/>
                  <a:gd name="T38" fmla="*/ 99 w 181"/>
                  <a:gd name="T39" fmla="*/ 174 h 185"/>
                  <a:gd name="T40" fmla="*/ 83 w 181"/>
                  <a:gd name="T41" fmla="*/ 174 h 185"/>
                  <a:gd name="T42" fmla="*/ 67 w 181"/>
                  <a:gd name="T43" fmla="*/ 169 h 185"/>
                  <a:gd name="T44" fmla="*/ 52 w 181"/>
                  <a:gd name="T45" fmla="*/ 162 h 185"/>
                  <a:gd name="T46" fmla="*/ 39 w 181"/>
                  <a:gd name="T47" fmla="*/ 151 h 185"/>
                  <a:gd name="T48" fmla="*/ 28 w 181"/>
                  <a:gd name="T49" fmla="*/ 139 h 185"/>
                  <a:gd name="T50" fmla="*/ 19 w 181"/>
                  <a:gd name="T51" fmla="*/ 124 h 185"/>
                  <a:gd name="T52" fmla="*/ 13 w 181"/>
                  <a:gd name="T53" fmla="*/ 106 h 185"/>
                  <a:gd name="T54" fmla="*/ 10 w 181"/>
                  <a:gd name="T55" fmla="*/ 86 h 185"/>
                  <a:gd name="T56" fmla="*/ 10 w 181"/>
                  <a:gd name="T57" fmla="*/ 65 h 185"/>
                  <a:gd name="T58" fmla="*/ 14 w 181"/>
                  <a:gd name="T59" fmla="*/ 43 h 185"/>
                  <a:gd name="T60" fmla="*/ 22 w 181"/>
                  <a:gd name="T61" fmla="*/ 24 h 185"/>
                  <a:gd name="T62" fmla="*/ 33 w 181"/>
                  <a:gd name="T63" fmla="*/ 7 h 185"/>
                  <a:gd name="T64" fmla="*/ 37 w 181"/>
                  <a:gd name="T65" fmla="*/ 1 h 185"/>
                  <a:gd name="T66" fmla="*/ 32 w 181"/>
                  <a:gd name="T67" fmla="*/ 4 h 185"/>
                  <a:gd name="T68" fmla="*/ 26 w 181"/>
                  <a:gd name="T69" fmla="*/ 7 h 185"/>
                  <a:gd name="T70" fmla="*/ 21 w 181"/>
                  <a:gd name="T71" fmla="*/ 11 h 185"/>
                  <a:gd name="T72" fmla="*/ 14 w 181"/>
                  <a:gd name="T73" fmla="*/ 19 h 185"/>
                  <a:gd name="T74" fmla="*/ 7 w 181"/>
                  <a:gd name="T75" fmla="*/ 34 h 185"/>
                  <a:gd name="T76" fmla="*/ 3 w 181"/>
                  <a:gd name="T77" fmla="*/ 50 h 185"/>
                  <a:gd name="T78" fmla="*/ 0 w 181"/>
                  <a:gd name="T79" fmla="*/ 67 h 185"/>
                  <a:gd name="T80" fmla="*/ 1 w 181"/>
                  <a:gd name="T81" fmla="*/ 88 h 185"/>
                  <a:gd name="T82" fmla="*/ 4 w 181"/>
                  <a:gd name="T83" fmla="*/ 109 h 185"/>
                  <a:gd name="T84" fmla="*/ 11 w 181"/>
                  <a:gd name="T85" fmla="*/ 128 h 185"/>
                  <a:gd name="T86" fmla="*/ 21 w 181"/>
                  <a:gd name="T87" fmla="*/ 145 h 185"/>
                  <a:gd name="T88" fmla="*/ 33 w 181"/>
                  <a:gd name="T89" fmla="*/ 159 h 185"/>
                  <a:gd name="T90" fmla="*/ 47 w 181"/>
                  <a:gd name="T91" fmla="*/ 171 h 185"/>
                  <a:gd name="T92" fmla="*/ 64 w 181"/>
                  <a:gd name="T93" fmla="*/ 180 h 185"/>
                  <a:gd name="T94" fmla="*/ 82 w 181"/>
                  <a:gd name="T95" fmla="*/ 185 h 185"/>
                  <a:gd name="T96" fmla="*/ 100 w 181"/>
                  <a:gd name="T97" fmla="*/ 185 h 185"/>
                  <a:gd name="T98" fmla="*/ 118 w 181"/>
                  <a:gd name="T99" fmla="*/ 180 h 185"/>
                  <a:gd name="T100" fmla="*/ 134 w 181"/>
                  <a:gd name="T101" fmla="*/ 171 h 185"/>
                  <a:gd name="T102" fmla="*/ 148 w 181"/>
                  <a:gd name="T103" fmla="*/ 159 h 185"/>
                  <a:gd name="T104" fmla="*/ 160 w 181"/>
                  <a:gd name="T105" fmla="*/ 145 h 185"/>
                  <a:gd name="T106" fmla="*/ 170 w 181"/>
                  <a:gd name="T107" fmla="*/ 128 h 185"/>
                  <a:gd name="T108" fmla="*/ 177 w 181"/>
                  <a:gd name="T109" fmla="*/ 109 h 185"/>
                  <a:gd name="T110" fmla="*/ 181 w 181"/>
                  <a:gd name="T111" fmla="*/ 88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1" h="185">
                    <a:moveTo>
                      <a:pt x="181" y="77"/>
                    </a:moveTo>
                    <a:lnTo>
                      <a:pt x="181" y="73"/>
                    </a:lnTo>
                    <a:lnTo>
                      <a:pt x="181" y="70"/>
                    </a:lnTo>
                    <a:lnTo>
                      <a:pt x="181" y="65"/>
                    </a:lnTo>
                    <a:lnTo>
                      <a:pt x="180" y="61"/>
                    </a:lnTo>
                    <a:lnTo>
                      <a:pt x="180" y="58"/>
                    </a:lnTo>
                    <a:lnTo>
                      <a:pt x="179" y="54"/>
                    </a:lnTo>
                    <a:lnTo>
                      <a:pt x="178" y="50"/>
                    </a:lnTo>
                    <a:lnTo>
                      <a:pt x="178" y="47"/>
                    </a:lnTo>
                    <a:lnTo>
                      <a:pt x="176" y="44"/>
                    </a:lnTo>
                    <a:lnTo>
                      <a:pt x="174" y="41"/>
                    </a:lnTo>
                    <a:lnTo>
                      <a:pt x="171" y="38"/>
                    </a:lnTo>
                    <a:lnTo>
                      <a:pt x="169" y="36"/>
                    </a:lnTo>
                    <a:lnTo>
                      <a:pt x="167" y="34"/>
                    </a:lnTo>
                    <a:lnTo>
                      <a:pt x="165" y="31"/>
                    </a:lnTo>
                    <a:lnTo>
                      <a:pt x="163" y="29"/>
                    </a:lnTo>
                    <a:lnTo>
                      <a:pt x="160" y="26"/>
                    </a:lnTo>
                    <a:lnTo>
                      <a:pt x="163" y="31"/>
                    </a:lnTo>
                    <a:lnTo>
                      <a:pt x="165" y="37"/>
                    </a:lnTo>
                    <a:lnTo>
                      <a:pt x="167" y="43"/>
                    </a:lnTo>
                    <a:lnTo>
                      <a:pt x="169" y="50"/>
                    </a:lnTo>
                    <a:lnTo>
                      <a:pt x="170" y="56"/>
                    </a:lnTo>
                    <a:lnTo>
                      <a:pt x="171" y="64"/>
                    </a:lnTo>
                    <a:lnTo>
                      <a:pt x="172" y="70"/>
                    </a:lnTo>
                    <a:lnTo>
                      <a:pt x="172" y="77"/>
                    </a:lnTo>
                    <a:lnTo>
                      <a:pt x="172" y="86"/>
                    </a:lnTo>
                    <a:lnTo>
                      <a:pt x="170" y="96"/>
                    </a:lnTo>
                    <a:lnTo>
                      <a:pt x="168" y="106"/>
                    </a:lnTo>
                    <a:lnTo>
                      <a:pt x="166" y="114"/>
                    </a:lnTo>
                    <a:lnTo>
                      <a:pt x="162" y="124"/>
                    </a:lnTo>
                    <a:lnTo>
                      <a:pt x="158" y="131"/>
                    </a:lnTo>
                    <a:lnTo>
                      <a:pt x="154" y="139"/>
                    </a:lnTo>
                    <a:lnTo>
                      <a:pt x="148" y="145"/>
                    </a:lnTo>
                    <a:lnTo>
                      <a:pt x="143" y="151"/>
                    </a:lnTo>
                    <a:lnTo>
                      <a:pt x="136" y="157"/>
                    </a:lnTo>
                    <a:lnTo>
                      <a:pt x="130" y="162"/>
                    </a:lnTo>
                    <a:lnTo>
                      <a:pt x="123" y="167"/>
                    </a:lnTo>
                    <a:lnTo>
                      <a:pt x="115" y="169"/>
                    </a:lnTo>
                    <a:lnTo>
                      <a:pt x="107" y="171"/>
                    </a:lnTo>
                    <a:lnTo>
                      <a:pt x="99" y="174"/>
                    </a:lnTo>
                    <a:lnTo>
                      <a:pt x="91" y="174"/>
                    </a:lnTo>
                    <a:lnTo>
                      <a:pt x="83" y="174"/>
                    </a:lnTo>
                    <a:lnTo>
                      <a:pt x="75" y="171"/>
                    </a:lnTo>
                    <a:lnTo>
                      <a:pt x="67" y="169"/>
                    </a:lnTo>
                    <a:lnTo>
                      <a:pt x="59" y="167"/>
                    </a:lnTo>
                    <a:lnTo>
                      <a:pt x="52" y="162"/>
                    </a:lnTo>
                    <a:lnTo>
                      <a:pt x="45" y="157"/>
                    </a:lnTo>
                    <a:lnTo>
                      <a:pt x="39" y="151"/>
                    </a:lnTo>
                    <a:lnTo>
                      <a:pt x="33" y="145"/>
                    </a:lnTo>
                    <a:lnTo>
                      <a:pt x="28" y="139"/>
                    </a:lnTo>
                    <a:lnTo>
                      <a:pt x="23" y="131"/>
                    </a:lnTo>
                    <a:lnTo>
                      <a:pt x="19" y="124"/>
                    </a:lnTo>
                    <a:lnTo>
                      <a:pt x="16" y="114"/>
                    </a:lnTo>
                    <a:lnTo>
                      <a:pt x="13" y="106"/>
                    </a:lnTo>
                    <a:lnTo>
                      <a:pt x="11" y="96"/>
                    </a:lnTo>
                    <a:lnTo>
                      <a:pt x="10" y="86"/>
                    </a:lnTo>
                    <a:lnTo>
                      <a:pt x="9" y="77"/>
                    </a:lnTo>
                    <a:lnTo>
                      <a:pt x="10" y="65"/>
                    </a:lnTo>
                    <a:lnTo>
                      <a:pt x="11" y="54"/>
                    </a:lnTo>
                    <a:lnTo>
                      <a:pt x="14" y="43"/>
                    </a:lnTo>
                    <a:lnTo>
                      <a:pt x="18" y="34"/>
                    </a:lnTo>
                    <a:lnTo>
                      <a:pt x="22" y="24"/>
                    </a:lnTo>
                    <a:lnTo>
                      <a:pt x="27" y="16"/>
                    </a:lnTo>
                    <a:lnTo>
                      <a:pt x="33" y="7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5" y="2"/>
                    </a:lnTo>
                    <a:lnTo>
                      <a:pt x="32" y="4"/>
                    </a:lnTo>
                    <a:lnTo>
                      <a:pt x="29" y="6"/>
                    </a:lnTo>
                    <a:lnTo>
                      <a:pt x="26" y="7"/>
                    </a:lnTo>
                    <a:lnTo>
                      <a:pt x="23" y="8"/>
                    </a:lnTo>
                    <a:lnTo>
                      <a:pt x="21" y="11"/>
                    </a:lnTo>
                    <a:lnTo>
                      <a:pt x="18" y="12"/>
                    </a:lnTo>
                    <a:lnTo>
                      <a:pt x="14" y="19"/>
                    </a:lnTo>
                    <a:lnTo>
                      <a:pt x="11" y="26"/>
                    </a:lnTo>
                    <a:lnTo>
                      <a:pt x="7" y="34"/>
                    </a:lnTo>
                    <a:lnTo>
                      <a:pt x="5" y="42"/>
                    </a:lnTo>
                    <a:lnTo>
                      <a:pt x="3" y="50"/>
                    </a:lnTo>
                    <a:lnTo>
                      <a:pt x="1" y="59"/>
                    </a:lnTo>
                    <a:lnTo>
                      <a:pt x="0" y="67"/>
                    </a:lnTo>
                    <a:lnTo>
                      <a:pt x="0" y="77"/>
                    </a:lnTo>
                    <a:lnTo>
                      <a:pt x="1" y="88"/>
                    </a:lnTo>
                    <a:lnTo>
                      <a:pt x="2" y="98"/>
                    </a:lnTo>
                    <a:lnTo>
                      <a:pt x="4" y="109"/>
                    </a:lnTo>
                    <a:lnTo>
                      <a:pt x="7" y="119"/>
                    </a:lnTo>
                    <a:lnTo>
                      <a:pt x="11" y="128"/>
                    </a:lnTo>
                    <a:lnTo>
                      <a:pt x="16" y="137"/>
                    </a:lnTo>
                    <a:lnTo>
                      <a:pt x="21" y="145"/>
                    </a:lnTo>
                    <a:lnTo>
                      <a:pt x="27" y="154"/>
                    </a:lnTo>
                    <a:lnTo>
                      <a:pt x="33" y="159"/>
                    </a:lnTo>
                    <a:lnTo>
                      <a:pt x="40" y="167"/>
                    </a:lnTo>
                    <a:lnTo>
                      <a:pt x="47" y="171"/>
                    </a:lnTo>
                    <a:lnTo>
                      <a:pt x="55" y="176"/>
                    </a:lnTo>
                    <a:lnTo>
                      <a:pt x="64" y="180"/>
                    </a:lnTo>
                    <a:lnTo>
                      <a:pt x="73" y="182"/>
                    </a:lnTo>
                    <a:lnTo>
                      <a:pt x="82" y="185"/>
                    </a:lnTo>
                    <a:lnTo>
                      <a:pt x="91" y="185"/>
                    </a:lnTo>
                    <a:lnTo>
                      <a:pt x="100" y="185"/>
                    </a:lnTo>
                    <a:lnTo>
                      <a:pt x="109" y="182"/>
                    </a:lnTo>
                    <a:lnTo>
                      <a:pt x="118" y="180"/>
                    </a:lnTo>
                    <a:lnTo>
                      <a:pt x="126" y="176"/>
                    </a:lnTo>
                    <a:lnTo>
                      <a:pt x="134" y="171"/>
                    </a:lnTo>
                    <a:lnTo>
                      <a:pt x="141" y="167"/>
                    </a:lnTo>
                    <a:lnTo>
                      <a:pt x="148" y="159"/>
                    </a:lnTo>
                    <a:lnTo>
                      <a:pt x="155" y="154"/>
                    </a:lnTo>
                    <a:lnTo>
                      <a:pt x="160" y="145"/>
                    </a:lnTo>
                    <a:lnTo>
                      <a:pt x="166" y="137"/>
                    </a:lnTo>
                    <a:lnTo>
                      <a:pt x="170" y="128"/>
                    </a:lnTo>
                    <a:lnTo>
                      <a:pt x="174" y="119"/>
                    </a:lnTo>
                    <a:lnTo>
                      <a:pt x="177" y="109"/>
                    </a:lnTo>
                    <a:lnTo>
                      <a:pt x="179" y="98"/>
                    </a:lnTo>
                    <a:lnTo>
                      <a:pt x="181" y="88"/>
                    </a:lnTo>
                    <a:lnTo>
                      <a:pt x="181" y="77"/>
                    </a:lnTo>
                    <a:close/>
                  </a:path>
                </a:pathLst>
              </a:custGeom>
              <a:solidFill>
                <a:srgbClr val="F7CF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29">
                <a:extLst>
                  <a:ext uri="{FF2B5EF4-FFF2-40B4-BE49-F238E27FC236}">
                    <a16:creationId xmlns:a16="http://schemas.microsoft.com/office/drawing/2014/main" id="{77AE4D0B-4297-4E36-8D98-63145B9AC8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4" y="2646"/>
                <a:ext cx="35" cy="30"/>
              </a:xfrm>
              <a:custGeom>
                <a:avLst/>
                <a:gdLst>
                  <a:gd name="T0" fmla="*/ 171 w 172"/>
                  <a:gd name="T1" fmla="*/ 77 h 184"/>
                  <a:gd name="T2" fmla="*/ 171 w 172"/>
                  <a:gd name="T3" fmla="*/ 66 h 184"/>
                  <a:gd name="T4" fmla="*/ 169 w 172"/>
                  <a:gd name="T5" fmla="*/ 55 h 184"/>
                  <a:gd name="T6" fmla="*/ 166 w 172"/>
                  <a:gd name="T7" fmla="*/ 46 h 184"/>
                  <a:gd name="T8" fmla="*/ 162 w 172"/>
                  <a:gd name="T9" fmla="*/ 39 h 184"/>
                  <a:gd name="T10" fmla="*/ 157 w 172"/>
                  <a:gd name="T11" fmla="*/ 33 h 184"/>
                  <a:gd name="T12" fmla="*/ 152 w 172"/>
                  <a:gd name="T13" fmla="*/ 28 h 184"/>
                  <a:gd name="T14" fmla="*/ 146 w 172"/>
                  <a:gd name="T15" fmla="*/ 23 h 184"/>
                  <a:gd name="T16" fmla="*/ 147 w 172"/>
                  <a:gd name="T17" fmla="*/ 27 h 184"/>
                  <a:gd name="T18" fmla="*/ 155 w 172"/>
                  <a:gd name="T19" fmla="*/ 41 h 184"/>
                  <a:gd name="T20" fmla="*/ 160 w 172"/>
                  <a:gd name="T21" fmla="*/ 57 h 184"/>
                  <a:gd name="T22" fmla="*/ 162 w 172"/>
                  <a:gd name="T23" fmla="*/ 73 h 184"/>
                  <a:gd name="T24" fmla="*/ 162 w 172"/>
                  <a:gd name="T25" fmla="*/ 91 h 184"/>
                  <a:gd name="T26" fmla="*/ 159 w 172"/>
                  <a:gd name="T27" fmla="*/ 109 h 184"/>
                  <a:gd name="T28" fmla="*/ 153 w 172"/>
                  <a:gd name="T29" fmla="*/ 125 h 184"/>
                  <a:gd name="T30" fmla="*/ 145 w 172"/>
                  <a:gd name="T31" fmla="*/ 141 h 184"/>
                  <a:gd name="T32" fmla="*/ 135 w 172"/>
                  <a:gd name="T33" fmla="*/ 153 h 184"/>
                  <a:gd name="T34" fmla="*/ 123 w 172"/>
                  <a:gd name="T35" fmla="*/ 162 h 184"/>
                  <a:gd name="T36" fmla="*/ 109 w 172"/>
                  <a:gd name="T37" fmla="*/ 169 h 184"/>
                  <a:gd name="T38" fmla="*/ 94 w 172"/>
                  <a:gd name="T39" fmla="*/ 173 h 184"/>
                  <a:gd name="T40" fmla="*/ 78 w 172"/>
                  <a:gd name="T41" fmla="*/ 173 h 184"/>
                  <a:gd name="T42" fmla="*/ 63 w 172"/>
                  <a:gd name="T43" fmla="*/ 169 h 184"/>
                  <a:gd name="T44" fmla="*/ 49 w 172"/>
                  <a:gd name="T45" fmla="*/ 162 h 184"/>
                  <a:gd name="T46" fmla="*/ 36 w 172"/>
                  <a:gd name="T47" fmla="*/ 153 h 184"/>
                  <a:gd name="T48" fmla="*/ 26 w 172"/>
                  <a:gd name="T49" fmla="*/ 141 h 184"/>
                  <a:gd name="T50" fmla="*/ 18 w 172"/>
                  <a:gd name="T51" fmla="*/ 125 h 184"/>
                  <a:gd name="T52" fmla="*/ 12 w 172"/>
                  <a:gd name="T53" fmla="*/ 109 h 184"/>
                  <a:gd name="T54" fmla="*/ 9 w 172"/>
                  <a:gd name="T55" fmla="*/ 91 h 184"/>
                  <a:gd name="T56" fmla="*/ 9 w 172"/>
                  <a:gd name="T57" fmla="*/ 69 h 184"/>
                  <a:gd name="T58" fmla="*/ 15 w 172"/>
                  <a:gd name="T59" fmla="*/ 45 h 184"/>
                  <a:gd name="T60" fmla="*/ 26 w 172"/>
                  <a:gd name="T61" fmla="*/ 24 h 184"/>
                  <a:gd name="T62" fmla="*/ 41 w 172"/>
                  <a:gd name="T63" fmla="*/ 7 h 184"/>
                  <a:gd name="T64" fmla="*/ 46 w 172"/>
                  <a:gd name="T65" fmla="*/ 2 h 184"/>
                  <a:gd name="T66" fmla="*/ 39 w 172"/>
                  <a:gd name="T67" fmla="*/ 4 h 184"/>
                  <a:gd name="T68" fmla="*/ 33 w 172"/>
                  <a:gd name="T69" fmla="*/ 6 h 184"/>
                  <a:gd name="T70" fmla="*/ 27 w 172"/>
                  <a:gd name="T71" fmla="*/ 10 h 184"/>
                  <a:gd name="T72" fmla="*/ 18 w 172"/>
                  <a:gd name="T73" fmla="*/ 18 h 184"/>
                  <a:gd name="T74" fmla="*/ 9 w 172"/>
                  <a:gd name="T75" fmla="*/ 34 h 184"/>
                  <a:gd name="T76" fmla="*/ 3 w 172"/>
                  <a:gd name="T77" fmla="*/ 52 h 184"/>
                  <a:gd name="T78" fmla="*/ 0 w 172"/>
                  <a:gd name="T79" fmla="*/ 71 h 184"/>
                  <a:gd name="T80" fmla="*/ 0 w 172"/>
                  <a:gd name="T81" fmla="*/ 93 h 184"/>
                  <a:gd name="T82" fmla="*/ 3 w 172"/>
                  <a:gd name="T83" fmla="*/ 112 h 184"/>
                  <a:gd name="T84" fmla="*/ 10 w 172"/>
                  <a:gd name="T85" fmla="*/ 131 h 184"/>
                  <a:gd name="T86" fmla="*/ 19 w 172"/>
                  <a:gd name="T87" fmla="*/ 147 h 184"/>
                  <a:gd name="T88" fmla="*/ 31 w 172"/>
                  <a:gd name="T89" fmla="*/ 161 h 184"/>
                  <a:gd name="T90" fmla="*/ 44 w 172"/>
                  <a:gd name="T91" fmla="*/ 172 h 184"/>
                  <a:gd name="T92" fmla="*/ 61 w 172"/>
                  <a:gd name="T93" fmla="*/ 180 h 184"/>
                  <a:gd name="T94" fmla="*/ 77 w 172"/>
                  <a:gd name="T95" fmla="*/ 184 h 184"/>
                  <a:gd name="T96" fmla="*/ 95 w 172"/>
                  <a:gd name="T97" fmla="*/ 184 h 184"/>
                  <a:gd name="T98" fmla="*/ 111 w 172"/>
                  <a:gd name="T99" fmla="*/ 180 h 184"/>
                  <a:gd name="T100" fmla="*/ 127 w 172"/>
                  <a:gd name="T101" fmla="*/ 172 h 184"/>
                  <a:gd name="T102" fmla="*/ 140 w 172"/>
                  <a:gd name="T103" fmla="*/ 161 h 184"/>
                  <a:gd name="T104" fmla="*/ 152 w 172"/>
                  <a:gd name="T105" fmla="*/ 147 h 184"/>
                  <a:gd name="T106" fmla="*/ 161 w 172"/>
                  <a:gd name="T107" fmla="*/ 131 h 184"/>
                  <a:gd name="T108" fmla="*/ 168 w 172"/>
                  <a:gd name="T109" fmla="*/ 112 h 184"/>
                  <a:gd name="T110" fmla="*/ 171 w 172"/>
                  <a:gd name="T111" fmla="*/ 93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2" h="184">
                    <a:moveTo>
                      <a:pt x="172" y="82"/>
                    </a:moveTo>
                    <a:lnTo>
                      <a:pt x="171" y="77"/>
                    </a:lnTo>
                    <a:lnTo>
                      <a:pt x="171" y="71"/>
                    </a:lnTo>
                    <a:lnTo>
                      <a:pt x="171" y="66"/>
                    </a:lnTo>
                    <a:lnTo>
                      <a:pt x="170" y="60"/>
                    </a:lnTo>
                    <a:lnTo>
                      <a:pt x="169" y="55"/>
                    </a:lnTo>
                    <a:lnTo>
                      <a:pt x="168" y="51"/>
                    </a:lnTo>
                    <a:lnTo>
                      <a:pt x="166" y="46"/>
                    </a:lnTo>
                    <a:lnTo>
                      <a:pt x="165" y="41"/>
                    </a:lnTo>
                    <a:lnTo>
                      <a:pt x="162" y="39"/>
                    </a:lnTo>
                    <a:lnTo>
                      <a:pt x="160" y="36"/>
                    </a:lnTo>
                    <a:lnTo>
                      <a:pt x="157" y="33"/>
                    </a:lnTo>
                    <a:lnTo>
                      <a:pt x="154" y="30"/>
                    </a:lnTo>
                    <a:lnTo>
                      <a:pt x="152" y="28"/>
                    </a:lnTo>
                    <a:lnTo>
                      <a:pt x="149" y="25"/>
                    </a:lnTo>
                    <a:lnTo>
                      <a:pt x="146" y="23"/>
                    </a:lnTo>
                    <a:lnTo>
                      <a:pt x="143" y="21"/>
                    </a:lnTo>
                    <a:lnTo>
                      <a:pt x="147" y="27"/>
                    </a:lnTo>
                    <a:lnTo>
                      <a:pt x="151" y="34"/>
                    </a:lnTo>
                    <a:lnTo>
                      <a:pt x="155" y="41"/>
                    </a:lnTo>
                    <a:lnTo>
                      <a:pt x="157" y="48"/>
                    </a:lnTo>
                    <a:lnTo>
                      <a:pt x="160" y="57"/>
                    </a:lnTo>
                    <a:lnTo>
                      <a:pt x="161" y="65"/>
                    </a:lnTo>
                    <a:lnTo>
                      <a:pt x="162" y="73"/>
                    </a:lnTo>
                    <a:lnTo>
                      <a:pt x="163" y="82"/>
                    </a:lnTo>
                    <a:lnTo>
                      <a:pt x="162" y="91"/>
                    </a:lnTo>
                    <a:lnTo>
                      <a:pt x="161" y="100"/>
                    </a:lnTo>
                    <a:lnTo>
                      <a:pt x="159" y="109"/>
                    </a:lnTo>
                    <a:lnTo>
                      <a:pt x="157" y="118"/>
                    </a:lnTo>
                    <a:lnTo>
                      <a:pt x="153" y="125"/>
                    </a:lnTo>
                    <a:lnTo>
                      <a:pt x="149" y="133"/>
                    </a:lnTo>
                    <a:lnTo>
                      <a:pt x="145" y="141"/>
                    </a:lnTo>
                    <a:lnTo>
                      <a:pt x="140" y="147"/>
                    </a:lnTo>
                    <a:lnTo>
                      <a:pt x="135" y="153"/>
                    </a:lnTo>
                    <a:lnTo>
                      <a:pt x="129" y="157"/>
                    </a:lnTo>
                    <a:lnTo>
                      <a:pt x="123" y="162"/>
                    </a:lnTo>
                    <a:lnTo>
                      <a:pt x="116" y="166"/>
                    </a:lnTo>
                    <a:lnTo>
                      <a:pt x="109" y="169"/>
                    </a:lnTo>
                    <a:lnTo>
                      <a:pt x="102" y="172"/>
                    </a:lnTo>
                    <a:lnTo>
                      <a:pt x="94" y="173"/>
                    </a:lnTo>
                    <a:lnTo>
                      <a:pt x="86" y="173"/>
                    </a:lnTo>
                    <a:lnTo>
                      <a:pt x="78" y="173"/>
                    </a:lnTo>
                    <a:lnTo>
                      <a:pt x="71" y="172"/>
                    </a:lnTo>
                    <a:lnTo>
                      <a:pt x="63" y="169"/>
                    </a:lnTo>
                    <a:lnTo>
                      <a:pt x="55" y="166"/>
                    </a:lnTo>
                    <a:lnTo>
                      <a:pt x="49" y="162"/>
                    </a:lnTo>
                    <a:lnTo>
                      <a:pt x="42" y="157"/>
                    </a:lnTo>
                    <a:lnTo>
                      <a:pt x="36" y="153"/>
                    </a:lnTo>
                    <a:lnTo>
                      <a:pt x="31" y="147"/>
                    </a:lnTo>
                    <a:lnTo>
                      <a:pt x="26" y="141"/>
                    </a:lnTo>
                    <a:lnTo>
                      <a:pt x="22" y="133"/>
                    </a:lnTo>
                    <a:lnTo>
                      <a:pt x="18" y="125"/>
                    </a:lnTo>
                    <a:lnTo>
                      <a:pt x="15" y="118"/>
                    </a:lnTo>
                    <a:lnTo>
                      <a:pt x="12" y="109"/>
                    </a:lnTo>
                    <a:lnTo>
                      <a:pt x="10" y="100"/>
                    </a:lnTo>
                    <a:lnTo>
                      <a:pt x="9" y="91"/>
                    </a:lnTo>
                    <a:lnTo>
                      <a:pt x="9" y="82"/>
                    </a:lnTo>
                    <a:lnTo>
                      <a:pt x="9" y="69"/>
                    </a:lnTo>
                    <a:lnTo>
                      <a:pt x="12" y="57"/>
                    </a:lnTo>
                    <a:lnTo>
                      <a:pt x="15" y="45"/>
                    </a:lnTo>
                    <a:lnTo>
                      <a:pt x="20" y="34"/>
                    </a:lnTo>
                    <a:lnTo>
                      <a:pt x="26" y="24"/>
                    </a:lnTo>
                    <a:lnTo>
                      <a:pt x="33" y="15"/>
                    </a:lnTo>
                    <a:lnTo>
                      <a:pt x="41" y="7"/>
                    </a:lnTo>
                    <a:lnTo>
                      <a:pt x="49" y="0"/>
                    </a:lnTo>
                    <a:lnTo>
                      <a:pt x="46" y="2"/>
                    </a:lnTo>
                    <a:lnTo>
                      <a:pt x="43" y="3"/>
                    </a:lnTo>
                    <a:lnTo>
                      <a:pt x="39" y="4"/>
                    </a:lnTo>
                    <a:lnTo>
                      <a:pt x="36" y="5"/>
                    </a:lnTo>
                    <a:lnTo>
                      <a:pt x="33" y="6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3" y="11"/>
                    </a:lnTo>
                    <a:lnTo>
                      <a:pt x="18" y="18"/>
                    </a:lnTo>
                    <a:lnTo>
                      <a:pt x="13" y="25"/>
                    </a:lnTo>
                    <a:lnTo>
                      <a:pt x="9" y="34"/>
                    </a:lnTo>
                    <a:lnTo>
                      <a:pt x="6" y="43"/>
                    </a:lnTo>
                    <a:lnTo>
                      <a:pt x="3" y="52"/>
                    </a:lnTo>
                    <a:lnTo>
                      <a:pt x="1" y="61"/>
                    </a:lnTo>
                    <a:lnTo>
                      <a:pt x="0" y="71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2"/>
                    </a:lnTo>
                    <a:lnTo>
                      <a:pt x="6" y="121"/>
                    </a:lnTo>
                    <a:lnTo>
                      <a:pt x="10" y="131"/>
                    </a:lnTo>
                    <a:lnTo>
                      <a:pt x="14" y="139"/>
                    </a:lnTo>
                    <a:lnTo>
                      <a:pt x="19" y="147"/>
                    </a:lnTo>
                    <a:lnTo>
                      <a:pt x="25" y="154"/>
                    </a:lnTo>
                    <a:lnTo>
                      <a:pt x="31" y="161"/>
                    </a:lnTo>
                    <a:lnTo>
                      <a:pt x="37" y="167"/>
                    </a:lnTo>
                    <a:lnTo>
                      <a:pt x="44" y="172"/>
                    </a:lnTo>
                    <a:lnTo>
                      <a:pt x="52" y="176"/>
                    </a:lnTo>
                    <a:lnTo>
                      <a:pt x="61" y="180"/>
                    </a:lnTo>
                    <a:lnTo>
                      <a:pt x="69" y="182"/>
                    </a:lnTo>
                    <a:lnTo>
                      <a:pt x="77" y="184"/>
                    </a:lnTo>
                    <a:lnTo>
                      <a:pt x="86" y="184"/>
                    </a:lnTo>
                    <a:lnTo>
                      <a:pt x="95" y="184"/>
                    </a:lnTo>
                    <a:lnTo>
                      <a:pt x="103" y="182"/>
                    </a:lnTo>
                    <a:lnTo>
                      <a:pt x="111" y="180"/>
                    </a:lnTo>
                    <a:lnTo>
                      <a:pt x="119" y="176"/>
                    </a:lnTo>
                    <a:lnTo>
                      <a:pt x="127" y="172"/>
                    </a:lnTo>
                    <a:lnTo>
                      <a:pt x="134" y="167"/>
                    </a:lnTo>
                    <a:lnTo>
                      <a:pt x="140" y="161"/>
                    </a:lnTo>
                    <a:lnTo>
                      <a:pt x="147" y="154"/>
                    </a:lnTo>
                    <a:lnTo>
                      <a:pt x="152" y="147"/>
                    </a:lnTo>
                    <a:lnTo>
                      <a:pt x="157" y="139"/>
                    </a:lnTo>
                    <a:lnTo>
                      <a:pt x="161" y="131"/>
                    </a:lnTo>
                    <a:lnTo>
                      <a:pt x="165" y="121"/>
                    </a:lnTo>
                    <a:lnTo>
                      <a:pt x="168" y="112"/>
                    </a:lnTo>
                    <a:lnTo>
                      <a:pt x="170" y="102"/>
                    </a:lnTo>
                    <a:lnTo>
                      <a:pt x="171" y="93"/>
                    </a:lnTo>
                    <a:lnTo>
                      <a:pt x="172" y="82"/>
                    </a:lnTo>
                    <a:close/>
                  </a:path>
                </a:pathLst>
              </a:custGeom>
              <a:solidFill>
                <a:srgbClr val="F7D2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0">
                <a:extLst>
                  <a:ext uri="{FF2B5EF4-FFF2-40B4-BE49-F238E27FC236}">
                    <a16:creationId xmlns:a16="http://schemas.microsoft.com/office/drawing/2014/main" id="{98EE4D91-CDB3-461C-8566-B0B9C6CFFC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5" y="2645"/>
                <a:ext cx="33" cy="30"/>
              </a:xfrm>
              <a:custGeom>
                <a:avLst/>
                <a:gdLst>
                  <a:gd name="T0" fmla="*/ 163 w 163"/>
                  <a:gd name="T1" fmla="*/ 77 h 181"/>
                  <a:gd name="T2" fmla="*/ 161 w 163"/>
                  <a:gd name="T3" fmla="*/ 63 h 181"/>
                  <a:gd name="T4" fmla="*/ 158 w 163"/>
                  <a:gd name="T5" fmla="*/ 50 h 181"/>
                  <a:gd name="T6" fmla="*/ 154 w 163"/>
                  <a:gd name="T7" fmla="*/ 38 h 181"/>
                  <a:gd name="T8" fmla="*/ 149 w 163"/>
                  <a:gd name="T9" fmla="*/ 31 h 181"/>
                  <a:gd name="T10" fmla="*/ 145 w 163"/>
                  <a:gd name="T11" fmla="*/ 27 h 181"/>
                  <a:gd name="T12" fmla="*/ 141 w 163"/>
                  <a:gd name="T13" fmla="*/ 24 h 181"/>
                  <a:gd name="T14" fmla="*/ 137 w 163"/>
                  <a:gd name="T15" fmla="*/ 21 h 181"/>
                  <a:gd name="T16" fmla="*/ 133 w 163"/>
                  <a:gd name="T17" fmla="*/ 18 h 181"/>
                  <a:gd name="T18" fmla="*/ 130 w 163"/>
                  <a:gd name="T19" fmla="*/ 17 h 181"/>
                  <a:gd name="T20" fmla="*/ 127 w 163"/>
                  <a:gd name="T21" fmla="*/ 14 h 181"/>
                  <a:gd name="T22" fmla="*/ 123 w 163"/>
                  <a:gd name="T23" fmla="*/ 13 h 181"/>
                  <a:gd name="T24" fmla="*/ 129 w 163"/>
                  <a:gd name="T25" fmla="*/ 18 h 181"/>
                  <a:gd name="T26" fmla="*/ 140 w 163"/>
                  <a:gd name="T27" fmla="*/ 33 h 181"/>
                  <a:gd name="T28" fmla="*/ 149 w 163"/>
                  <a:gd name="T29" fmla="*/ 51 h 181"/>
                  <a:gd name="T30" fmla="*/ 153 w 163"/>
                  <a:gd name="T31" fmla="*/ 73 h 181"/>
                  <a:gd name="T32" fmla="*/ 154 w 163"/>
                  <a:gd name="T33" fmla="*/ 92 h 181"/>
                  <a:gd name="T34" fmla="*/ 151 w 163"/>
                  <a:gd name="T35" fmla="*/ 109 h 181"/>
                  <a:gd name="T36" fmla="*/ 145 w 163"/>
                  <a:gd name="T37" fmla="*/ 125 h 181"/>
                  <a:gd name="T38" fmla="*/ 138 w 163"/>
                  <a:gd name="T39" fmla="*/ 139 h 181"/>
                  <a:gd name="T40" fmla="*/ 128 w 163"/>
                  <a:gd name="T41" fmla="*/ 151 h 181"/>
                  <a:gd name="T42" fmla="*/ 116 w 163"/>
                  <a:gd name="T43" fmla="*/ 159 h 181"/>
                  <a:gd name="T44" fmla="*/ 103 w 163"/>
                  <a:gd name="T45" fmla="*/ 166 h 181"/>
                  <a:gd name="T46" fmla="*/ 89 w 163"/>
                  <a:gd name="T47" fmla="*/ 170 h 181"/>
                  <a:gd name="T48" fmla="*/ 75 w 163"/>
                  <a:gd name="T49" fmla="*/ 170 h 181"/>
                  <a:gd name="T50" fmla="*/ 61 w 163"/>
                  <a:gd name="T51" fmla="*/ 166 h 181"/>
                  <a:gd name="T52" fmla="*/ 47 w 163"/>
                  <a:gd name="T53" fmla="*/ 159 h 181"/>
                  <a:gd name="T54" fmla="*/ 35 w 163"/>
                  <a:gd name="T55" fmla="*/ 151 h 181"/>
                  <a:gd name="T56" fmla="*/ 26 w 163"/>
                  <a:gd name="T57" fmla="*/ 139 h 181"/>
                  <a:gd name="T58" fmla="*/ 18 w 163"/>
                  <a:gd name="T59" fmla="*/ 125 h 181"/>
                  <a:gd name="T60" fmla="*/ 12 w 163"/>
                  <a:gd name="T61" fmla="*/ 109 h 181"/>
                  <a:gd name="T62" fmla="*/ 10 w 163"/>
                  <a:gd name="T63" fmla="*/ 92 h 181"/>
                  <a:gd name="T64" fmla="*/ 9 w 163"/>
                  <a:gd name="T65" fmla="*/ 77 h 181"/>
                  <a:gd name="T66" fmla="*/ 12 w 163"/>
                  <a:gd name="T67" fmla="*/ 61 h 181"/>
                  <a:gd name="T68" fmla="*/ 18 w 163"/>
                  <a:gd name="T69" fmla="*/ 42 h 181"/>
                  <a:gd name="T70" fmla="*/ 33 w 163"/>
                  <a:gd name="T71" fmla="*/ 19 h 181"/>
                  <a:gd name="T72" fmla="*/ 48 w 163"/>
                  <a:gd name="T73" fmla="*/ 7 h 181"/>
                  <a:gd name="T74" fmla="*/ 60 w 163"/>
                  <a:gd name="T75" fmla="*/ 1 h 181"/>
                  <a:gd name="T76" fmla="*/ 62 w 163"/>
                  <a:gd name="T77" fmla="*/ 0 h 181"/>
                  <a:gd name="T78" fmla="*/ 52 w 163"/>
                  <a:gd name="T79" fmla="*/ 1 h 181"/>
                  <a:gd name="T80" fmla="*/ 44 w 163"/>
                  <a:gd name="T81" fmla="*/ 4 h 181"/>
                  <a:gd name="T82" fmla="*/ 35 w 163"/>
                  <a:gd name="T83" fmla="*/ 6 h 181"/>
                  <a:gd name="T84" fmla="*/ 24 w 163"/>
                  <a:gd name="T85" fmla="*/ 14 h 181"/>
                  <a:gd name="T86" fmla="*/ 13 w 163"/>
                  <a:gd name="T87" fmla="*/ 31 h 181"/>
                  <a:gd name="T88" fmla="*/ 5 w 163"/>
                  <a:gd name="T89" fmla="*/ 50 h 181"/>
                  <a:gd name="T90" fmla="*/ 1 w 163"/>
                  <a:gd name="T91" fmla="*/ 72 h 181"/>
                  <a:gd name="T92" fmla="*/ 1 w 163"/>
                  <a:gd name="T93" fmla="*/ 93 h 181"/>
                  <a:gd name="T94" fmla="*/ 4 w 163"/>
                  <a:gd name="T95" fmla="*/ 113 h 181"/>
                  <a:gd name="T96" fmla="*/ 10 w 163"/>
                  <a:gd name="T97" fmla="*/ 131 h 181"/>
                  <a:gd name="T98" fmla="*/ 19 w 163"/>
                  <a:gd name="T99" fmla="*/ 146 h 181"/>
                  <a:gd name="T100" fmla="*/ 30 w 163"/>
                  <a:gd name="T101" fmla="*/ 158 h 181"/>
                  <a:gd name="T102" fmla="*/ 43 w 163"/>
                  <a:gd name="T103" fmla="*/ 169 h 181"/>
                  <a:gd name="T104" fmla="*/ 58 w 163"/>
                  <a:gd name="T105" fmla="*/ 176 h 181"/>
                  <a:gd name="T106" fmla="*/ 74 w 163"/>
                  <a:gd name="T107" fmla="*/ 181 h 181"/>
                  <a:gd name="T108" fmla="*/ 90 w 163"/>
                  <a:gd name="T109" fmla="*/ 181 h 181"/>
                  <a:gd name="T110" fmla="*/ 106 w 163"/>
                  <a:gd name="T111" fmla="*/ 176 h 181"/>
                  <a:gd name="T112" fmla="*/ 121 w 163"/>
                  <a:gd name="T113" fmla="*/ 169 h 181"/>
                  <a:gd name="T114" fmla="*/ 134 w 163"/>
                  <a:gd name="T115" fmla="*/ 158 h 181"/>
                  <a:gd name="T116" fmla="*/ 145 w 163"/>
                  <a:gd name="T117" fmla="*/ 146 h 181"/>
                  <a:gd name="T118" fmla="*/ 153 w 163"/>
                  <a:gd name="T119" fmla="*/ 131 h 181"/>
                  <a:gd name="T120" fmla="*/ 159 w 163"/>
                  <a:gd name="T121" fmla="*/ 113 h 181"/>
                  <a:gd name="T122" fmla="*/ 163 w 163"/>
                  <a:gd name="T123" fmla="*/ 9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3" h="181">
                    <a:moveTo>
                      <a:pt x="163" y="84"/>
                    </a:moveTo>
                    <a:lnTo>
                      <a:pt x="163" y="77"/>
                    </a:lnTo>
                    <a:lnTo>
                      <a:pt x="162" y="71"/>
                    </a:lnTo>
                    <a:lnTo>
                      <a:pt x="161" y="63"/>
                    </a:lnTo>
                    <a:lnTo>
                      <a:pt x="160" y="57"/>
                    </a:lnTo>
                    <a:lnTo>
                      <a:pt x="158" y="50"/>
                    </a:lnTo>
                    <a:lnTo>
                      <a:pt x="156" y="44"/>
                    </a:lnTo>
                    <a:lnTo>
                      <a:pt x="154" y="38"/>
                    </a:lnTo>
                    <a:lnTo>
                      <a:pt x="151" y="33"/>
                    </a:lnTo>
                    <a:lnTo>
                      <a:pt x="149" y="31"/>
                    </a:lnTo>
                    <a:lnTo>
                      <a:pt x="147" y="30"/>
                    </a:lnTo>
                    <a:lnTo>
                      <a:pt x="145" y="27"/>
                    </a:lnTo>
                    <a:lnTo>
                      <a:pt x="143" y="26"/>
                    </a:lnTo>
                    <a:lnTo>
                      <a:pt x="141" y="24"/>
                    </a:lnTo>
                    <a:lnTo>
                      <a:pt x="139" y="23"/>
                    </a:lnTo>
                    <a:lnTo>
                      <a:pt x="137" y="21"/>
                    </a:lnTo>
                    <a:lnTo>
                      <a:pt x="135" y="19"/>
                    </a:lnTo>
                    <a:lnTo>
                      <a:pt x="133" y="18"/>
                    </a:lnTo>
                    <a:lnTo>
                      <a:pt x="132" y="18"/>
                    </a:lnTo>
                    <a:lnTo>
                      <a:pt x="130" y="17"/>
                    </a:lnTo>
                    <a:lnTo>
                      <a:pt x="128" y="15"/>
                    </a:lnTo>
                    <a:lnTo>
                      <a:pt x="127" y="14"/>
                    </a:lnTo>
                    <a:lnTo>
                      <a:pt x="125" y="13"/>
                    </a:lnTo>
                    <a:lnTo>
                      <a:pt x="123" y="13"/>
                    </a:lnTo>
                    <a:lnTo>
                      <a:pt x="122" y="12"/>
                    </a:lnTo>
                    <a:lnTo>
                      <a:pt x="129" y="18"/>
                    </a:lnTo>
                    <a:lnTo>
                      <a:pt x="135" y="25"/>
                    </a:lnTo>
                    <a:lnTo>
                      <a:pt x="140" y="33"/>
                    </a:lnTo>
                    <a:lnTo>
                      <a:pt x="145" y="42"/>
                    </a:lnTo>
                    <a:lnTo>
                      <a:pt x="149" y="51"/>
                    </a:lnTo>
                    <a:lnTo>
                      <a:pt x="152" y="62"/>
                    </a:lnTo>
                    <a:lnTo>
                      <a:pt x="153" y="73"/>
                    </a:lnTo>
                    <a:lnTo>
                      <a:pt x="154" y="84"/>
                    </a:lnTo>
                    <a:lnTo>
                      <a:pt x="154" y="92"/>
                    </a:lnTo>
                    <a:lnTo>
                      <a:pt x="153" y="101"/>
                    </a:lnTo>
                    <a:lnTo>
                      <a:pt x="151" y="109"/>
                    </a:lnTo>
                    <a:lnTo>
                      <a:pt x="148" y="117"/>
                    </a:lnTo>
                    <a:lnTo>
                      <a:pt x="145" y="125"/>
                    </a:lnTo>
                    <a:lnTo>
                      <a:pt x="142" y="132"/>
                    </a:lnTo>
                    <a:lnTo>
                      <a:pt x="138" y="139"/>
                    </a:lnTo>
                    <a:lnTo>
                      <a:pt x="133" y="145"/>
                    </a:lnTo>
                    <a:lnTo>
                      <a:pt x="128" y="151"/>
                    </a:lnTo>
                    <a:lnTo>
                      <a:pt x="122" y="156"/>
                    </a:lnTo>
                    <a:lnTo>
                      <a:pt x="116" y="159"/>
                    </a:lnTo>
                    <a:lnTo>
                      <a:pt x="110" y="163"/>
                    </a:lnTo>
                    <a:lnTo>
                      <a:pt x="103" y="166"/>
                    </a:lnTo>
                    <a:lnTo>
                      <a:pt x="97" y="169"/>
                    </a:lnTo>
                    <a:lnTo>
                      <a:pt x="89" y="170"/>
                    </a:lnTo>
                    <a:lnTo>
                      <a:pt x="82" y="170"/>
                    </a:lnTo>
                    <a:lnTo>
                      <a:pt x="75" y="170"/>
                    </a:lnTo>
                    <a:lnTo>
                      <a:pt x="68" y="169"/>
                    </a:lnTo>
                    <a:lnTo>
                      <a:pt x="61" y="166"/>
                    </a:lnTo>
                    <a:lnTo>
                      <a:pt x="54" y="163"/>
                    </a:lnTo>
                    <a:lnTo>
                      <a:pt x="47" y="159"/>
                    </a:lnTo>
                    <a:lnTo>
                      <a:pt x="41" y="156"/>
                    </a:lnTo>
                    <a:lnTo>
                      <a:pt x="35" y="151"/>
                    </a:lnTo>
                    <a:lnTo>
                      <a:pt x="30" y="145"/>
                    </a:lnTo>
                    <a:lnTo>
                      <a:pt x="26" y="139"/>
                    </a:lnTo>
                    <a:lnTo>
                      <a:pt x="21" y="132"/>
                    </a:lnTo>
                    <a:lnTo>
                      <a:pt x="18" y="125"/>
                    </a:lnTo>
                    <a:lnTo>
                      <a:pt x="15" y="117"/>
                    </a:lnTo>
                    <a:lnTo>
                      <a:pt x="12" y="109"/>
                    </a:lnTo>
                    <a:lnTo>
                      <a:pt x="11" y="101"/>
                    </a:lnTo>
                    <a:lnTo>
                      <a:pt x="10" y="92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3" y="55"/>
                    </a:lnTo>
                    <a:lnTo>
                      <a:pt x="18" y="42"/>
                    </a:lnTo>
                    <a:lnTo>
                      <a:pt x="25" y="30"/>
                    </a:lnTo>
                    <a:lnTo>
                      <a:pt x="33" y="19"/>
                    </a:lnTo>
                    <a:lnTo>
                      <a:pt x="43" y="11"/>
                    </a:lnTo>
                    <a:lnTo>
                      <a:pt x="48" y="7"/>
                    </a:lnTo>
                    <a:lnTo>
                      <a:pt x="54" y="5"/>
                    </a:lnTo>
                    <a:lnTo>
                      <a:pt x="60" y="1"/>
                    </a:lnTo>
                    <a:lnTo>
                      <a:pt x="66" y="0"/>
                    </a:lnTo>
                    <a:lnTo>
                      <a:pt x="62" y="0"/>
                    </a:lnTo>
                    <a:lnTo>
                      <a:pt x="57" y="1"/>
                    </a:lnTo>
                    <a:lnTo>
                      <a:pt x="52" y="1"/>
                    </a:lnTo>
                    <a:lnTo>
                      <a:pt x="48" y="2"/>
                    </a:lnTo>
                    <a:lnTo>
                      <a:pt x="44" y="4"/>
                    </a:lnTo>
                    <a:lnTo>
                      <a:pt x="39" y="5"/>
                    </a:lnTo>
                    <a:lnTo>
                      <a:pt x="35" y="6"/>
                    </a:lnTo>
                    <a:lnTo>
                      <a:pt x="31" y="7"/>
                    </a:lnTo>
                    <a:lnTo>
                      <a:pt x="24" y="14"/>
                    </a:lnTo>
                    <a:lnTo>
                      <a:pt x="18" y="23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5" y="50"/>
                    </a:lnTo>
                    <a:lnTo>
                      <a:pt x="2" y="61"/>
                    </a:lnTo>
                    <a:lnTo>
                      <a:pt x="1" y="72"/>
                    </a:lnTo>
                    <a:lnTo>
                      <a:pt x="0" y="84"/>
                    </a:lnTo>
                    <a:lnTo>
                      <a:pt x="1" y="93"/>
                    </a:lnTo>
                    <a:lnTo>
                      <a:pt x="2" y="103"/>
                    </a:lnTo>
                    <a:lnTo>
                      <a:pt x="4" y="113"/>
                    </a:lnTo>
                    <a:lnTo>
                      <a:pt x="7" y="121"/>
                    </a:lnTo>
                    <a:lnTo>
                      <a:pt x="10" y="131"/>
                    </a:lnTo>
                    <a:lnTo>
                      <a:pt x="14" y="138"/>
                    </a:lnTo>
                    <a:lnTo>
                      <a:pt x="19" y="146"/>
                    </a:lnTo>
                    <a:lnTo>
                      <a:pt x="24" y="152"/>
                    </a:lnTo>
                    <a:lnTo>
                      <a:pt x="30" y="158"/>
                    </a:lnTo>
                    <a:lnTo>
                      <a:pt x="36" y="164"/>
                    </a:lnTo>
                    <a:lnTo>
                      <a:pt x="43" y="169"/>
                    </a:lnTo>
                    <a:lnTo>
                      <a:pt x="50" y="174"/>
                    </a:lnTo>
                    <a:lnTo>
                      <a:pt x="58" y="176"/>
                    </a:lnTo>
                    <a:lnTo>
                      <a:pt x="66" y="178"/>
                    </a:lnTo>
                    <a:lnTo>
                      <a:pt x="74" y="181"/>
                    </a:lnTo>
                    <a:lnTo>
                      <a:pt x="82" y="181"/>
                    </a:lnTo>
                    <a:lnTo>
                      <a:pt x="90" y="181"/>
                    </a:lnTo>
                    <a:lnTo>
                      <a:pt x="98" y="178"/>
                    </a:lnTo>
                    <a:lnTo>
                      <a:pt x="106" y="176"/>
                    </a:lnTo>
                    <a:lnTo>
                      <a:pt x="114" y="174"/>
                    </a:lnTo>
                    <a:lnTo>
                      <a:pt x="121" y="169"/>
                    </a:lnTo>
                    <a:lnTo>
                      <a:pt x="127" y="164"/>
                    </a:lnTo>
                    <a:lnTo>
                      <a:pt x="134" y="158"/>
                    </a:lnTo>
                    <a:lnTo>
                      <a:pt x="139" y="152"/>
                    </a:lnTo>
                    <a:lnTo>
                      <a:pt x="145" y="146"/>
                    </a:lnTo>
                    <a:lnTo>
                      <a:pt x="149" y="138"/>
                    </a:lnTo>
                    <a:lnTo>
                      <a:pt x="153" y="131"/>
                    </a:lnTo>
                    <a:lnTo>
                      <a:pt x="157" y="121"/>
                    </a:lnTo>
                    <a:lnTo>
                      <a:pt x="159" y="113"/>
                    </a:lnTo>
                    <a:lnTo>
                      <a:pt x="161" y="103"/>
                    </a:lnTo>
                    <a:lnTo>
                      <a:pt x="163" y="93"/>
                    </a:lnTo>
                    <a:lnTo>
                      <a:pt x="163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1">
                <a:extLst>
                  <a:ext uri="{FF2B5EF4-FFF2-40B4-BE49-F238E27FC236}">
                    <a16:creationId xmlns:a16="http://schemas.microsoft.com/office/drawing/2014/main" id="{E37ECFAF-6D55-4A79-BFB9-83DCA546F69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6" y="2645"/>
                <a:ext cx="31" cy="29"/>
              </a:xfrm>
              <a:custGeom>
                <a:avLst/>
                <a:gdLst>
                  <a:gd name="T0" fmla="*/ 152 w 154"/>
                  <a:gd name="T1" fmla="*/ 67 h 175"/>
                  <a:gd name="T2" fmla="*/ 146 w 154"/>
                  <a:gd name="T3" fmla="*/ 43 h 175"/>
                  <a:gd name="T4" fmla="*/ 134 w 154"/>
                  <a:gd name="T5" fmla="*/ 23 h 175"/>
                  <a:gd name="T6" fmla="*/ 133 w 154"/>
                  <a:gd name="T7" fmla="*/ 21 h 175"/>
                  <a:gd name="T8" fmla="*/ 131 w 154"/>
                  <a:gd name="T9" fmla="*/ 20 h 175"/>
                  <a:gd name="T10" fmla="*/ 119 w 154"/>
                  <a:gd name="T11" fmla="*/ 13 h 175"/>
                  <a:gd name="T12" fmla="*/ 86 w 154"/>
                  <a:gd name="T13" fmla="*/ 1 h 175"/>
                  <a:gd name="T14" fmla="*/ 52 w 154"/>
                  <a:gd name="T15" fmla="*/ 1 h 175"/>
                  <a:gd name="T16" fmla="*/ 24 w 154"/>
                  <a:gd name="T17" fmla="*/ 17 h 175"/>
                  <a:gd name="T18" fmla="*/ 6 w 154"/>
                  <a:gd name="T19" fmla="*/ 47 h 175"/>
                  <a:gd name="T20" fmla="*/ 0 w 154"/>
                  <a:gd name="T21" fmla="*/ 84 h 175"/>
                  <a:gd name="T22" fmla="*/ 3 w 154"/>
                  <a:gd name="T23" fmla="*/ 111 h 175"/>
                  <a:gd name="T24" fmla="*/ 13 w 154"/>
                  <a:gd name="T25" fmla="*/ 135 h 175"/>
                  <a:gd name="T26" fmla="*/ 27 w 154"/>
                  <a:gd name="T27" fmla="*/ 155 h 175"/>
                  <a:gd name="T28" fmla="*/ 46 w 154"/>
                  <a:gd name="T29" fmla="*/ 168 h 175"/>
                  <a:gd name="T30" fmla="*/ 69 w 154"/>
                  <a:gd name="T31" fmla="*/ 175 h 175"/>
                  <a:gd name="T32" fmla="*/ 93 w 154"/>
                  <a:gd name="T33" fmla="*/ 174 h 175"/>
                  <a:gd name="T34" fmla="*/ 114 w 154"/>
                  <a:gd name="T35" fmla="*/ 164 h 175"/>
                  <a:gd name="T36" fmla="*/ 131 w 154"/>
                  <a:gd name="T37" fmla="*/ 149 h 175"/>
                  <a:gd name="T38" fmla="*/ 144 w 154"/>
                  <a:gd name="T39" fmla="*/ 127 h 175"/>
                  <a:gd name="T40" fmla="*/ 152 w 154"/>
                  <a:gd name="T41" fmla="*/ 102 h 175"/>
                  <a:gd name="T42" fmla="*/ 145 w 154"/>
                  <a:gd name="T43" fmla="*/ 84 h 175"/>
                  <a:gd name="T44" fmla="*/ 142 w 154"/>
                  <a:gd name="T45" fmla="*/ 108 h 175"/>
                  <a:gd name="T46" fmla="*/ 133 w 154"/>
                  <a:gd name="T47" fmla="*/ 129 h 175"/>
                  <a:gd name="T48" fmla="*/ 120 w 154"/>
                  <a:gd name="T49" fmla="*/ 146 h 175"/>
                  <a:gd name="T50" fmla="*/ 103 w 154"/>
                  <a:gd name="T51" fmla="*/ 158 h 175"/>
                  <a:gd name="T52" fmla="*/ 84 w 154"/>
                  <a:gd name="T53" fmla="*/ 164 h 175"/>
                  <a:gd name="T54" fmla="*/ 64 w 154"/>
                  <a:gd name="T55" fmla="*/ 163 h 175"/>
                  <a:gd name="T56" fmla="*/ 44 w 154"/>
                  <a:gd name="T57" fmla="*/ 155 h 175"/>
                  <a:gd name="T58" fmla="*/ 28 w 154"/>
                  <a:gd name="T59" fmla="*/ 141 h 175"/>
                  <a:gd name="T60" fmla="*/ 17 w 154"/>
                  <a:gd name="T61" fmla="*/ 122 h 175"/>
                  <a:gd name="T62" fmla="*/ 10 w 154"/>
                  <a:gd name="T63" fmla="*/ 101 h 175"/>
                  <a:gd name="T64" fmla="*/ 9 w 154"/>
                  <a:gd name="T65" fmla="*/ 75 h 175"/>
                  <a:gd name="T66" fmla="*/ 14 w 154"/>
                  <a:gd name="T67" fmla="*/ 53 h 175"/>
                  <a:gd name="T68" fmla="*/ 24 w 154"/>
                  <a:gd name="T69" fmla="*/ 32 h 175"/>
                  <a:gd name="T70" fmla="*/ 38 w 154"/>
                  <a:gd name="T71" fmla="*/ 17 h 175"/>
                  <a:gd name="T72" fmla="*/ 57 w 154"/>
                  <a:gd name="T73" fmla="*/ 7 h 175"/>
                  <a:gd name="T74" fmla="*/ 77 w 154"/>
                  <a:gd name="T75" fmla="*/ 2 h 175"/>
                  <a:gd name="T76" fmla="*/ 97 w 154"/>
                  <a:gd name="T77" fmla="*/ 7 h 175"/>
                  <a:gd name="T78" fmla="*/ 115 w 154"/>
                  <a:gd name="T79" fmla="*/ 17 h 175"/>
                  <a:gd name="T80" fmla="*/ 129 w 154"/>
                  <a:gd name="T81" fmla="*/ 32 h 175"/>
                  <a:gd name="T82" fmla="*/ 139 w 154"/>
                  <a:gd name="T83" fmla="*/ 53 h 175"/>
                  <a:gd name="T84" fmla="*/ 144 w 154"/>
                  <a:gd name="T85" fmla="*/ 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4" h="175">
                    <a:moveTo>
                      <a:pt x="154" y="84"/>
                    </a:moveTo>
                    <a:lnTo>
                      <a:pt x="153" y="75"/>
                    </a:lnTo>
                    <a:lnTo>
                      <a:pt x="152" y="67"/>
                    </a:lnTo>
                    <a:lnTo>
                      <a:pt x="151" y="59"/>
                    </a:lnTo>
                    <a:lnTo>
                      <a:pt x="148" y="50"/>
                    </a:lnTo>
                    <a:lnTo>
                      <a:pt x="146" y="43"/>
                    </a:lnTo>
                    <a:lnTo>
                      <a:pt x="142" y="36"/>
                    </a:lnTo>
                    <a:lnTo>
                      <a:pt x="138" y="29"/>
                    </a:lnTo>
                    <a:lnTo>
                      <a:pt x="134" y="23"/>
                    </a:lnTo>
                    <a:lnTo>
                      <a:pt x="134" y="23"/>
                    </a:lnTo>
                    <a:lnTo>
                      <a:pt x="133" y="21"/>
                    </a:lnTo>
                    <a:lnTo>
                      <a:pt x="133" y="21"/>
                    </a:lnTo>
                    <a:lnTo>
                      <a:pt x="132" y="21"/>
                    </a:lnTo>
                    <a:lnTo>
                      <a:pt x="131" y="20"/>
                    </a:lnTo>
                    <a:lnTo>
                      <a:pt x="131" y="20"/>
                    </a:lnTo>
                    <a:lnTo>
                      <a:pt x="130" y="20"/>
                    </a:lnTo>
                    <a:lnTo>
                      <a:pt x="130" y="19"/>
                    </a:lnTo>
                    <a:lnTo>
                      <a:pt x="119" y="13"/>
                    </a:lnTo>
                    <a:lnTo>
                      <a:pt x="108" y="8"/>
                    </a:lnTo>
                    <a:lnTo>
                      <a:pt x="97" y="4"/>
                    </a:lnTo>
                    <a:lnTo>
                      <a:pt x="86" y="1"/>
                    </a:lnTo>
                    <a:lnTo>
                      <a:pt x="75" y="0"/>
                    </a:lnTo>
                    <a:lnTo>
                      <a:pt x="64" y="0"/>
                    </a:lnTo>
                    <a:lnTo>
                      <a:pt x="52" y="1"/>
                    </a:lnTo>
                    <a:lnTo>
                      <a:pt x="40" y="2"/>
                    </a:lnTo>
                    <a:lnTo>
                      <a:pt x="32" y="9"/>
                    </a:lnTo>
                    <a:lnTo>
                      <a:pt x="24" y="17"/>
                    </a:lnTo>
                    <a:lnTo>
                      <a:pt x="17" y="26"/>
                    </a:lnTo>
                    <a:lnTo>
                      <a:pt x="11" y="36"/>
                    </a:lnTo>
                    <a:lnTo>
                      <a:pt x="6" y="47"/>
                    </a:lnTo>
                    <a:lnTo>
                      <a:pt x="3" y="59"/>
                    </a:lnTo>
                    <a:lnTo>
                      <a:pt x="0" y="71"/>
                    </a:lnTo>
                    <a:lnTo>
                      <a:pt x="0" y="84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1"/>
                    </a:lnTo>
                    <a:lnTo>
                      <a:pt x="6" y="120"/>
                    </a:lnTo>
                    <a:lnTo>
                      <a:pt x="9" y="127"/>
                    </a:lnTo>
                    <a:lnTo>
                      <a:pt x="13" y="135"/>
                    </a:lnTo>
                    <a:lnTo>
                      <a:pt x="17" y="143"/>
                    </a:lnTo>
                    <a:lnTo>
                      <a:pt x="22" y="149"/>
                    </a:lnTo>
                    <a:lnTo>
                      <a:pt x="27" y="155"/>
                    </a:lnTo>
                    <a:lnTo>
                      <a:pt x="33" y="159"/>
                    </a:lnTo>
                    <a:lnTo>
                      <a:pt x="40" y="164"/>
                    </a:lnTo>
                    <a:lnTo>
                      <a:pt x="46" y="168"/>
                    </a:lnTo>
                    <a:lnTo>
                      <a:pt x="54" y="171"/>
                    </a:lnTo>
                    <a:lnTo>
                      <a:pt x="62" y="174"/>
                    </a:lnTo>
                    <a:lnTo>
                      <a:pt x="69" y="175"/>
                    </a:lnTo>
                    <a:lnTo>
                      <a:pt x="77" y="175"/>
                    </a:lnTo>
                    <a:lnTo>
                      <a:pt x="85" y="175"/>
                    </a:lnTo>
                    <a:lnTo>
                      <a:pt x="93" y="174"/>
                    </a:lnTo>
                    <a:lnTo>
                      <a:pt x="100" y="171"/>
                    </a:lnTo>
                    <a:lnTo>
                      <a:pt x="107" y="168"/>
                    </a:lnTo>
                    <a:lnTo>
                      <a:pt x="114" y="164"/>
                    </a:lnTo>
                    <a:lnTo>
                      <a:pt x="120" y="159"/>
                    </a:lnTo>
                    <a:lnTo>
                      <a:pt x="126" y="155"/>
                    </a:lnTo>
                    <a:lnTo>
                      <a:pt x="131" y="149"/>
                    </a:lnTo>
                    <a:lnTo>
                      <a:pt x="136" y="143"/>
                    </a:lnTo>
                    <a:lnTo>
                      <a:pt x="140" y="135"/>
                    </a:lnTo>
                    <a:lnTo>
                      <a:pt x="144" y="127"/>
                    </a:lnTo>
                    <a:lnTo>
                      <a:pt x="148" y="120"/>
                    </a:lnTo>
                    <a:lnTo>
                      <a:pt x="150" y="111"/>
                    </a:lnTo>
                    <a:lnTo>
                      <a:pt x="152" y="102"/>
                    </a:lnTo>
                    <a:lnTo>
                      <a:pt x="153" y="93"/>
                    </a:lnTo>
                    <a:lnTo>
                      <a:pt x="154" y="84"/>
                    </a:lnTo>
                    <a:close/>
                    <a:moveTo>
                      <a:pt x="145" y="84"/>
                    </a:moveTo>
                    <a:lnTo>
                      <a:pt x="144" y="92"/>
                    </a:lnTo>
                    <a:lnTo>
                      <a:pt x="143" y="101"/>
                    </a:lnTo>
                    <a:lnTo>
                      <a:pt x="142" y="108"/>
                    </a:lnTo>
                    <a:lnTo>
                      <a:pt x="139" y="115"/>
                    </a:lnTo>
                    <a:lnTo>
                      <a:pt x="136" y="122"/>
                    </a:lnTo>
                    <a:lnTo>
                      <a:pt x="133" y="129"/>
                    </a:lnTo>
                    <a:lnTo>
                      <a:pt x="129" y="135"/>
                    </a:lnTo>
                    <a:lnTo>
                      <a:pt x="125" y="141"/>
                    </a:lnTo>
                    <a:lnTo>
                      <a:pt x="120" y="146"/>
                    </a:lnTo>
                    <a:lnTo>
                      <a:pt x="115" y="151"/>
                    </a:lnTo>
                    <a:lnTo>
                      <a:pt x="109" y="155"/>
                    </a:lnTo>
                    <a:lnTo>
                      <a:pt x="103" y="158"/>
                    </a:lnTo>
                    <a:lnTo>
                      <a:pt x="97" y="161"/>
                    </a:lnTo>
                    <a:lnTo>
                      <a:pt x="91" y="163"/>
                    </a:lnTo>
                    <a:lnTo>
                      <a:pt x="84" y="164"/>
                    </a:lnTo>
                    <a:lnTo>
                      <a:pt x="77" y="164"/>
                    </a:lnTo>
                    <a:lnTo>
                      <a:pt x="70" y="164"/>
                    </a:lnTo>
                    <a:lnTo>
                      <a:pt x="64" y="163"/>
                    </a:lnTo>
                    <a:lnTo>
                      <a:pt x="57" y="161"/>
                    </a:lnTo>
                    <a:lnTo>
                      <a:pt x="51" y="158"/>
                    </a:lnTo>
                    <a:lnTo>
                      <a:pt x="44" y="155"/>
                    </a:lnTo>
                    <a:lnTo>
                      <a:pt x="38" y="151"/>
                    </a:lnTo>
                    <a:lnTo>
                      <a:pt x="33" y="146"/>
                    </a:lnTo>
                    <a:lnTo>
                      <a:pt x="28" y="141"/>
                    </a:lnTo>
                    <a:lnTo>
                      <a:pt x="24" y="135"/>
                    </a:lnTo>
                    <a:lnTo>
                      <a:pt x="20" y="129"/>
                    </a:lnTo>
                    <a:lnTo>
                      <a:pt x="17" y="122"/>
                    </a:lnTo>
                    <a:lnTo>
                      <a:pt x="14" y="115"/>
                    </a:lnTo>
                    <a:lnTo>
                      <a:pt x="12" y="108"/>
                    </a:lnTo>
                    <a:lnTo>
                      <a:pt x="10" y="101"/>
                    </a:lnTo>
                    <a:lnTo>
                      <a:pt x="9" y="92"/>
                    </a:lnTo>
                    <a:lnTo>
                      <a:pt x="9" y="84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2" y="60"/>
                    </a:lnTo>
                    <a:lnTo>
                      <a:pt x="14" y="53"/>
                    </a:lnTo>
                    <a:lnTo>
                      <a:pt x="17" y="45"/>
                    </a:lnTo>
                    <a:lnTo>
                      <a:pt x="20" y="38"/>
                    </a:lnTo>
                    <a:lnTo>
                      <a:pt x="24" y="32"/>
                    </a:lnTo>
                    <a:lnTo>
                      <a:pt x="28" y="26"/>
                    </a:lnTo>
                    <a:lnTo>
                      <a:pt x="33" y="21"/>
                    </a:lnTo>
                    <a:lnTo>
                      <a:pt x="38" y="17"/>
                    </a:lnTo>
                    <a:lnTo>
                      <a:pt x="44" y="13"/>
                    </a:lnTo>
                    <a:lnTo>
                      <a:pt x="51" y="9"/>
                    </a:lnTo>
                    <a:lnTo>
                      <a:pt x="57" y="7"/>
                    </a:lnTo>
                    <a:lnTo>
                      <a:pt x="64" y="5"/>
                    </a:lnTo>
                    <a:lnTo>
                      <a:pt x="70" y="4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5"/>
                    </a:lnTo>
                    <a:lnTo>
                      <a:pt x="97" y="7"/>
                    </a:lnTo>
                    <a:lnTo>
                      <a:pt x="103" y="9"/>
                    </a:lnTo>
                    <a:lnTo>
                      <a:pt x="109" y="13"/>
                    </a:lnTo>
                    <a:lnTo>
                      <a:pt x="115" y="17"/>
                    </a:lnTo>
                    <a:lnTo>
                      <a:pt x="120" y="21"/>
                    </a:lnTo>
                    <a:lnTo>
                      <a:pt x="125" y="26"/>
                    </a:lnTo>
                    <a:lnTo>
                      <a:pt x="129" y="32"/>
                    </a:lnTo>
                    <a:lnTo>
                      <a:pt x="133" y="38"/>
                    </a:lnTo>
                    <a:lnTo>
                      <a:pt x="136" y="45"/>
                    </a:lnTo>
                    <a:lnTo>
                      <a:pt x="139" y="53"/>
                    </a:lnTo>
                    <a:lnTo>
                      <a:pt x="142" y="60"/>
                    </a:lnTo>
                    <a:lnTo>
                      <a:pt x="143" y="67"/>
                    </a:lnTo>
                    <a:lnTo>
                      <a:pt x="144" y="75"/>
                    </a:lnTo>
                    <a:lnTo>
                      <a:pt x="145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2">
                <a:extLst>
                  <a:ext uri="{FF2B5EF4-FFF2-40B4-BE49-F238E27FC236}">
                    <a16:creationId xmlns:a16="http://schemas.microsoft.com/office/drawing/2014/main" id="{35D4E23B-B8CF-45C2-8463-41C0492ED6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7" y="2645"/>
                <a:ext cx="29" cy="29"/>
              </a:xfrm>
              <a:custGeom>
                <a:avLst/>
                <a:gdLst>
                  <a:gd name="T0" fmla="*/ 143 w 145"/>
                  <a:gd name="T1" fmla="*/ 62 h 170"/>
                  <a:gd name="T2" fmla="*/ 131 w 145"/>
                  <a:gd name="T3" fmla="*/ 33 h 170"/>
                  <a:gd name="T4" fmla="*/ 113 w 145"/>
                  <a:gd name="T5" fmla="*/ 12 h 170"/>
                  <a:gd name="T6" fmla="*/ 92 w 145"/>
                  <a:gd name="T7" fmla="*/ 4 h 170"/>
                  <a:gd name="T8" fmla="*/ 71 w 145"/>
                  <a:gd name="T9" fmla="*/ 0 h 170"/>
                  <a:gd name="T10" fmla="*/ 51 w 145"/>
                  <a:gd name="T11" fmla="*/ 1 h 170"/>
                  <a:gd name="T12" fmla="*/ 34 w 145"/>
                  <a:gd name="T13" fmla="*/ 11 h 170"/>
                  <a:gd name="T14" fmla="*/ 12 w 145"/>
                  <a:gd name="T15" fmla="*/ 36 h 170"/>
                  <a:gd name="T16" fmla="*/ 4 w 145"/>
                  <a:gd name="T17" fmla="*/ 55 h 170"/>
                  <a:gd name="T18" fmla="*/ 0 w 145"/>
                  <a:gd name="T19" fmla="*/ 77 h 170"/>
                  <a:gd name="T20" fmla="*/ 2 w 145"/>
                  <a:gd name="T21" fmla="*/ 101 h 170"/>
                  <a:gd name="T22" fmla="*/ 9 w 145"/>
                  <a:gd name="T23" fmla="*/ 125 h 170"/>
                  <a:gd name="T24" fmla="*/ 21 w 145"/>
                  <a:gd name="T25" fmla="*/ 145 h 170"/>
                  <a:gd name="T26" fmla="*/ 38 w 145"/>
                  <a:gd name="T27" fmla="*/ 159 h 170"/>
                  <a:gd name="T28" fmla="*/ 59 w 145"/>
                  <a:gd name="T29" fmla="*/ 169 h 170"/>
                  <a:gd name="T30" fmla="*/ 80 w 145"/>
                  <a:gd name="T31" fmla="*/ 170 h 170"/>
                  <a:gd name="T32" fmla="*/ 101 w 145"/>
                  <a:gd name="T33" fmla="*/ 163 h 170"/>
                  <a:gd name="T34" fmla="*/ 119 w 145"/>
                  <a:gd name="T35" fmla="*/ 151 h 170"/>
                  <a:gd name="T36" fmla="*/ 133 w 145"/>
                  <a:gd name="T37" fmla="*/ 132 h 170"/>
                  <a:gd name="T38" fmla="*/ 142 w 145"/>
                  <a:gd name="T39" fmla="*/ 109 h 170"/>
                  <a:gd name="T40" fmla="*/ 145 w 145"/>
                  <a:gd name="T41" fmla="*/ 84 h 170"/>
                  <a:gd name="T42" fmla="*/ 135 w 145"/>
                  <a:gd name="T43" fmla="*/ 99 h 170"/>
                  <a:gd name="T44" fmla="*/ 128 w 145"/>
                  <a:gd name="T45" fmla="*/ 120 h 170"/>
                  <a:gd name="T46" fmla="*/ 118 w 145"/>
                  <a:gd name="T47" fmla="*/ 138 h 170"/>
                  <a:gd name="T48" fmla="*/ 103 w 145"/>
                  <a:gd name="T49" fmla="*/ 150 h 170"/>
                  <a:gd name="T50" fmla="*/ 86 w 145"/>
                  <a:gd name="T51" fmla="*/ 158 h 170"/>
                  <a:gd name="T52" fmla="*/ 67 w 145"/>
                  <a:gd name="T53" fmla="*/ 159 h 170"/>
                  <a:gd name="T54" fmla="*/ 49 w 145"/>
                  <a:gd name="T55" fmla="*/ 153 h 170"/>
                  <a:gd name="T56" fmla="*/ 32 w 145"/>
                  <a:gd name="T57" fmla="*/ 143 h 170"/>
                  <a:gd name="T58" fmla="*/ 20 w 145"/>
                  <a:gd name="T59" fmla="*/ 126 h 170"/>
                  <a:gd name="T60" fmla="*/ 12 w 145"/>
                  <a:gd name="T61" fmla="*/ 107 h 170"/>
                  <a:gd name="T62" fmla="*/ 9 w 145"/>
                  <a:gd name="T63" fmla="*/ 84 h 170"/>
                  <a:gd name="T64" fmla="*/ 12 w 145"/>
                  <a:gd name="T65" fmla="*/ 61 h 170"/>
                  <a:gd name="T66" fmla="*/ 20 w 145"/>
                  <a:gd name="T67" fmla="*/ 42 h 170"/>
                  <a:gd name="T68" fmla="*/ 32 w 145"/>
                  <a:gd name="T69" fmla="*/ 25 h 170"/>
                  <a:gd name="T70" fmla="*/ 49 w 145"/>
                  <a:gd name="T71" fmla="*/ 14 h 170"/>
                  <a:gd name="T72" fmla="*/ 67 w 145"/>
                  <a:gd name="T73" fmla="*/ 8 h 170"/>
                  <a:gd name="T74" fmla="*/ 86 w 145"/>
                  <a:gd name="T75" fmla="*/ 9 h 170"/>
                  <a:gd name="T76" fmla="*/ 103 w 145"/>
                  <a:gd name="T77" fmla="*/ 18 h 170"/>
                  <a:gd name="T78" fmla="*/ 118 w 145"/>
                  <a:gd name="T79" fmla="*/ 30 h 170"/>
                  <a:gd name="T80" fmla="*/ 128 w 145"/>
                  <a:gd name="T81" fmla="*/ 48 h 170"/>
                  <a:gd name="T82" fmla="*/ 135 w 145"/>
                  <a:gd name="T83" fmla="*/ 6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5" h="170">
                    <a:moveTo>
                      <a:pt x="145" y="84"/>
                    </a:moveTo>
                    <a:lnTo>
                      <a:pt x="144" y="73"/>
                    </a:lnTo>
                    <a:lnTo>
                      <a:pt x="143" y="62"/>
                    </a:lnTo>
                    <a:lnTo>
                      <a:pt x="140" y="51"/>
                    </a:lnTo>
                    <a:lnTo>
                      <a:pt x="136" y="42"/>
                    </a:lnTo>
                    <a:lnTo>
                      <a:pt x="131" y="33"/>
                    </a:lnTo>
                    <a:lnTo>
                      <a:pt x="126" y="25"/>
                    </a:lnTo>
                    <a:lnTo>
                      <a:pt x="120" y="18"/>
                    </a:lnTo>
                    <a:lnTo>
                      <a:pt x="113" y="12"/>
                    </a:lnTo>
                    <a:lnTo>
                      <a:pt x="106" y="8"/>
                    </a:lnTo>
                    <a:lnTo>
                      <a:pt x="99" y="6"/>
                    </a:lnTo>
                    <a:lnTo>
                      <a:pt x="92" y="4"/>
                    </a:lnTo>
                    <a:lnTo>
                      <a:pt x="85" y="2"/>
                    </a:lnTo>
                    <a:lnTo>
                      <a:pt x="78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7" y="0"/>
                    </a:lnTo>
                    <a:lnTo>
                      <a:pt x="51" y="1"/>
                    </a:lnTo>
                    <a:lnTo>
                      <a:pt x="45" y="5"/>
                    </a:lnTo>
                    <a:lnTo>
                      <a:pt x="39" y="7"/>
                    </a:lnTo>
                    <a:lnTo>
                      <a:pt x="34" y="11"/>
                    </a:lnTo>
                    <a:lnTo>
                      <a:pt x="24" y="19"/>
                    </a:lnTo>
                    <a:lnTo>
                      <a:pt x="16" y="30"/>
                    </a:lnTo>
                    <a:lnTo>
                      <a:pt x="12" y="36"/>
                    </a:lnTo>
                    <a:lnTo>
                      <a:pt x="9" y="42"/>
                    </a:lnTo>
                    <a:lnTo>
                      <a:pt x="7" y="48"/>
                    </a:lnTo>
                    <a:lnTo>
                      <a:pt x="4" y="55"/>
                    </a:lnTo>
                    <a:lnTo>
                      <a:pt x="3" y="61"/>
                    </a:lnTo>
                    <a:lnTo>
                      <a:pt x="1" y="68"/>
                    </a:lnTo>
                    <a:lnTo>
                      <a:pt x="0" y="77"/>
                    </a:lnTo>
                    <a:lnTo>
                      <a:pt x="0" y="84"/>
                    </a:lnTo>
                    <a:lnTo>
                      <a:pt x="1" y="92"/>
                    </a:lnTo>
                    <a:lnTo>
                      <a:pt x="2" y="101"/>
                    </a:lnTo>
                    <a:lnTo>
                      <a:pt x="3" y="109"/>
                    </a:lnTo>
                    <a:lnTo>
                      <a:pt x="6" y="117"/>
                    </a:lnTo>
                    <a:lnTo>
                      <a:pt x="9" y="125"/>
                    </a:lnTo>
                    <a:lnTo>
                      <a:pt x="12" y="132"/>
                    </a:lnTo>
                    <a:lnTo>
                      <a:pt x="17" y="139"/>
                    </a:lnTo>
                    <a:lnTo>
                      <a:pt x="21" y="145"/>
                    </a:lnTo>
                    <a:lnTo>
                      <a:pt x="26" y="151"/>
                    </a:lnTo>
                    <a:lnTo>
                      <a:pt x="32" y="156"/>
                    </a:lnTo>
                    <a:lnTo>
                      <a:pt x="38" y="159"/>
                    </a:lnTo>
                    <a:lnTo>
                      <a:pt x="45" y="163"/>
                    </a:lnTo>
                    <a:lnTo>
                      <a:pt x="52" y="166"/>
                    </a:lnTo>
                    <a:lnTo>
                      <a:pt x="59" y="169"/>
                    </a:lnTo>
                    <a:lnTo>
                      <a:pt x="66" y="170"/>
                    </a:lnTo>
                    <a:lnTo>
                      <a:pt x="73" y="170"/>
                    </a:lnTo>
                    <a:lnTo>
                      <a:pt x="80" y="170"/>
                    </a:lnTo>
                    <a:lnTo>
                      <a:pt x="88" y="169"/>
                    </a:lnTo>
                    <a:lnTo>
                      <a:pt x="94" y="166"/>
                    </a:lnTo>
                    <a:lnTo>
                      <a:pt x="101" y="163"/>
                    </a:lnTo>
                    <a:lnTo>
                      <a:pt x="107" y="159"/>
                    </a:lnTo>
                    <a:lnTo>
                      <a:pt x="113" y="156"/>
                    </a:lnTo>
                    <a:lnTo>
                      <a:pt x="119" y="151"/>
                    </a:lnTo>
                    <a:lnTo>
                      <a:pt x="124" y="145"/>
                    </a:lnTo>
                    <a:lnTo>
                      <a:pt x="129" y="139"/>
                    </a:lnTo>
                    <a:lnTo>
                      <a:pt x="133" y="132"/>
                    </a:lnTo>
                    <a:lnTo>
                      <a:pt x="136" y="125"/>
                    </a:lnTo>
                    <a:lnTo>
                      <a:pt x="139" y="117"/>
                    </a:lnTo>
                    <a:lnTo>
                      <a:pt x="142" y="109"/>
                    </a:lnTo>
                    <a:lnTo>
                      <a:pt x="144" y="101"/>
                    </a:lnTo>
                    <a:lnTo>
                      <a:pt x="145" y="92"/>
                    </a:lnTo>
                    <a:lnTo>
                      <a:pt x="145" y="84"/>
                    </a:lnTo>
                    <a:close/>
                    <a:moveTo>
                      <a:pt x="136" y="84"/>
                    </a:moveTo>
                    <a:lnTo>
                      <a:pt x="136" y="91"/>
                    </a:lnTo>
                    <a:lnTo>
                      <a:pt x="135" y="99"/>
                    </a:lnTo>
                    <a:lnTo>
                      <a:pt x="133" y="107"/>
                    </a:lnTo>
                    <a:lnTo>
                      <a:pt x="131" y="113"/>
                    </a:lnTo>
                    <a:lnTo>
                      <a:pt x="128" y="120"/>
                    </a:lnTo>
                    <a:lnTo>
                      <a:pt x="125" y="126"/>
                    </a:lnTo>
                    <a:lnTo>
                      <a:pt x="122" y="132"/>
                    </a:lnTo>
                    <a:lnTo>
                      <a:pt x="118" y="138"/>
                    </a:lnTo>
                    <a:lnTo>
                      <a:pt x="113" y="143"/>
                    </a:lnTo>
                    <a:lnTo>
                      <a:pt x="108" y="146"/>
                    </a:lnTo>
                    <a:lnTo>
                      <a:pt x="103" y="150"/>
                    </a:lnTo>
                    <a:lnTo>
                      <a:pt x="98" y="153"/>
                    </a:lnTo>
                    <a:lnTo>
                      <a:pt x="92" y="156"/>
                    </a:lnTo>
                    <a:lnTo>
                      <a:pt x="86" y="158"/>
                    </a:lnTo>
                    <a:lnTo>
                      <a:pt x="80" y="159"/>
                    </a:lnTo>
                    <a:lnTo>
                      <a:pt x="73" y="159"/>
                    </a:lnTo>
                    <a:lnTo>
                      <a:pt x="67" y="159"/>
                    </a:lnTo>
                    <a:lnTo>
                      <a:pt x="60" y="158"/>
                    </a:lnTo>
                    <a:lnTo>
                      <a:pt x="54" y="156"/>
                    </a:lnTo>
                    <a:lnTo>
                      <a:pt x="49" y="153"/>
                    </a:lnTo>
                    <a:lnTo>
                      <a:pt x="42" y="150"/>
                    </a:lnTo>
                    <a:lnTo>
                      <a:pt x="37" y="146"/>
                    </a:lnTo>
                    <a:lnTo>
                      <a:pt x="32" y="143"/>
                    </a:lnTo>
                    <a:lnTo>
                      <a:pt x="28" y="138"/>
                    </a:lnTo>
                    <a:lnTo>
                      <a:pt x="24" y="132"/>
                    </a:lnTo>
                    <a:lnTo>
                      <a:pt x="20" y="126"/>
                    </a:lnTo>
                    <a:lnTo>
                      <a:pt x="17" y="120"/>
                    </a:lnTo>
                    <a:lnTo>
                      <a:pt x="14" y="113"/>
                    </a:lnTo>
                    <a:lnTo>
                      <a:pt x="12" y="107"/>
                    </a:lnTo>
                    <a:lnTo>
                      <a:pt x="10" y="99"/>
                    </a:lnTo>
                    <a:lnTo>
                      <a:pt x="9" y="91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4" y="54"/>
                    </a:lnTo>
                    <a:lnTo>
                      <a:pt x="17" y="48"/>
                    </a:lnTo>
                    <a:lnTo>
                      <a:pt x="20" y="42"/>
                    </a:lnTo>
                    <a:lnTo>
                      <a:pt x="24" y="36"/>
                    </a:lnTo>
                    <a:lnTo>
                      <a:pt x="28" y="30"/>
                    </a:lnTo>
                    <a:lnTo>
                      <a:pt x="32" y="25"/>
                    </a:lnTo>
                    <a:lnTo>
                      <a:pt x="37" y="21"/>
                    </a:lnTo>
                    <a:lnTo>
                      <a:pt x="42" y="18"/>
                    </a:lnTo>
                    <a:lnTo>
                      <a:pt x="49" y="14"/>
                    </a:lnTo>
                    <a:lnTo>
                      <a:pt x="54" y="12"/>
                    </a:lnTo>
                    <a:lnTo>
                      <a:pt x="60" y="9"/>
                    </a:lnTo>
                    <a:lnTo>
                      <a:pt x="67" y="8"/>
                    </a:lnTo>
                    <a:lnTo>
                      <a:pt x="73" y="8"/>
                    </a:lnTo>
                    <a:lnTo>
                      <a:pt x="80" y="8"/>
                    </a:lnTo>
                    <a:lnTo>
                      <a:pt x="86" y="9"/>
                    </a:lnTo>
                    <a:lnTo>
                      <a:pt x="92" y="12"/>
                    </a:lnTo>
                    <a:lnTo>
                      <a:pt x="98" y="14"/>
                    </a:lnTo>
                    <a:lnTo>
                      <a:pt x="103" y="18"/>
                    </a:lnTo>
                    <a:lnTo>
                      <a:pt x="108" y="21"/>
                    </a:lnTo>
                    <a:lnTo>
                      <a:pt x="113" y="25"/>
                    </a:lnTo>
                    <a:lnTo>
                      <a:pt x="118" y="30"/>
                    </a:lnTo>
                    <a:lnTo>
                      <a:pt x="122" y="36"/>
                    </a:lnTo>
                    <a:lnTo>
                      <a:pt x="125" y="42"/>
                    </a:lnTo>
                    <a:lnTo>
                      <a:pt x="128" y="48"/>
                    </a:lnTo>
                    <a:lnTo>
                      <a:pt x="131" y="54"/>
                    </a:lnTo>
                    <a:lnTo>
                      <a:pt x="133" y="61"/>
                    </a:lnTo>
                    <a:lnTo>
                      <a:pt x="135" y="68"/>
                    </a:lnTo>
                    <a:lnTo>
                      <a:pt x="136" y="77"/>
                    </a:lnTo>
                    <a:lnTo>
                      <a:pt x="136" y="84"/>
                    </a:lnTo>
                    <a:close/>
                  </a:path>
                </a:pathLst>
              </a:custGeom>
              <a:solidFill>
                <a:srgbClr val="F8D7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3">
                <a:extLst>
                  <a:ext uri="{FF2B5EF4-FFF2-40B4-BE49-F238E27FC236}">
                    <a16:creationId xmlns:a16="http://schemas.microsoft.com/office/drawing/2014/main" id="{F2929309-FD47-4FEC-934A-AA59F06226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8" y="2646"/>
                <a:ext cx="27" cy="27"/>
              </a:xfrm>
              <a:custGeom>
                <a:avLst/>
                <a:gdLst>
                  <a:gd name="T0" fmla="*/ 134 w 136"/>
                  <a:gd name="T1" fmla="*/ 65 h 162"/>
                  <a:gd name="T2" fmla="*/ 127 w 136"/>
                  <a:gd name="T3" fmla="*/ 43 h 162"/>
                  <a:gd name="T4" fmla="*/ 116 w 136"/>
                  <a:gd name="T5" fmla="*/ 24 h 162"/>
                  <a:gd name="T6" fmla="*/ 100 w 136"/>
                  <a:gd name="T7" fmla="*/ 11 h 162"/>
                  <a:gd name="T8" fmla="*/ 82 w 136"/>
                  <a:gd name="T9" fmla="*/ 3 h 162"/>
                  <a:gd name="T10" fmla="*/ 61 w 136"/>
                  <a:gd name="T11" fmla="*/ 2 h 162"/>
                  <a:gd name="T12" fmla="*/ 42 w 136"/>
                  <a:gd name="T13" fmla="*/ 7 h 162"/>
                  <a:gd name="T14" fmla="*/ 24 w 136"/>
                  <a:gd name="T15" fmla="*/ 19 h 162"/>
                  <a:gd name="T16" fmla="*/ 11 w 136"/>
                  <a:gd name="T17" fmla="*/ 36 h 162"/>
                  <a:gd name="T18" fmla="*/ 3 w 136"/>
                  <a:gd name="T19" fmla="*/ 58 h 162"/>
                  <a:gd name="T20" fmla="*/ 0 w 136"/>
                  <a:gd name="T21" fmla="*/ 82 h 162"/>
                  <a:gd name="T22" fmla="*/ 3 w 136"/>
                  <a:gd name="T23" fmla="*/ 106 h 162"/>
                  <a:gd name="T24" fmla="*/ 11 w 136"/>
                  <a:gd name="T25" fmla="*/ 127 h 162"/>
                  <a:gd name="T26" fmla="*/ 24 w 136"/>
                  <a:gd name="T27" fmla="*/ 144 h 162"/>
                  <a:gd name="T28" fmla="*/ 42 w 136"/>
                  <a:gd name="T29" fmla="*/ 156 h 162"/>
                  <a:gd name="T30" fmla="*/ 61 w 136"/>
                  <a:gd name="T31" fmla="*/ 162 h 162"/>
                  <a:gd name="T32" fmla="*/ 82 w 136"/>
                  <a:gd name="T33" fmla="*/ 161 h 162"/>
                  <a:gd name="T34" fmla="*/ 100 w 136"/>
                  <a:gd name="T35" fmla="*/ 153 h 162"/>
                  <a:gd name="T36" fmla="*/ 116 w 136"/>
                  <a:gd name="T37" fmla="*/ 139 h 162"/>
                  <a:gd name="T38" fmla="*/ 127 w 136"/>
                  <a:gd name="T39" fmla="*/ 120 h 162"/>
                  <a:gd name="T40" fmla="*/ 134 w 136"/>
                  <a:gd name="T41" fmla="*/ 99 h 162"/>
                  <a:gd name="T42" fmla="*/ 127 w 136"/>
                  <a:gd name="T43" fmla="*/ 82 h 162"/>
                  <a:gd name="T44" fmla="*/ 124 w 136"/>
                  <a:gd name="T45" fmla="*/ 102 h 162"/>
                  <a:gd name="T46" fmla="*/ 117 w 136"/>
                  <a:gd name="T47" fmla="*/ 121 h 162"/>
                  <a:gd name="T48" fmla="*/ 105 w 136"/>
                  <a:gd name="T49" fmla="*/ 136 h 162"/>
                  <a:gd name="T50" fmla="*/ 91 w 136"/>
                  <a:gd name="T51" fmla="*/ 147 h 162"/>
                  <a:gd name="T52" fmla="*/ 74 w 136"/>
                  <a:gd name="T53" fmla="*/ 151 h 162"/>
                  <a:gd name="T54" fmla="*/ 56 w 136"/>
                  <a:gd name="T55" fmla="*/ 150 h 162"/>
                  <a:gd name="T56" fmla="*/ 40 w 136"/>
                  <a:gd name="T57" fmla="*/ 143 h 162"/>
                  <a:gd name="T58" fmla="*/ 26 w 136"/>
                  <a:gd name="T59" fmla="*/ 131 h 162"/>
                  <a:gd name="T60" fmla="*/ 16 w 136"/>
                  <a:gd name="T61" fmla="*/ 115 h 162"/>
                  <a:gd name="T62" fmla="*/ 10 w 136"/>
                  <a:gd name="T63" fmla="*/ 96 h 162"/>
                  <a:gd name="T64" fmla="*/ 9 w 136"/>
                  <a:gd name="T65" fmla="*/ 75 h 162"/>
                  <a:gd name="T66" fmla="*/ 13 w 136"/>
                  <a:gd name="T67" fmla="*/ 54 h 162"/>
                  <a:gd name="T68" fmla="*/ 22 w 136"/>
                  <a:gd name="T69" fmla="*/ 37 h 162"/>
                  <a:gd name="T70" fmla="*/ 34 w 136"/>
                  <a:gd name="T71" fmla="*/ 23 h 162"/>
                  <a:gd name="T72" fmla="*/ 51 w 136"/>
                  <a:gd name="T73" fmla="*/ 15 h 162"/>
                  <a:gd name="T74" fmla="*/ 68 w 136"/>
                  <a:gd name="T75" fmla="*/ 11 h 162"/>
                  <a:gd name="T76" fmla="*/ 85 w 136"/>
                  <a:gd name="T77" fmla="*/ 15 h 162"/>
                  <a:gd name="T78" fmla="*/ 101 w 136"/>
                  <a:gd name="T79" fmla="*/ 23 h 162"/>
                  <a:gd name="T80" fmla="*/ 113 w 136"/>
                  <a:gd name="T81" fmla="*/ 37 h 162"/>
                  <a:gd name="T82" fmla="*/ 122 w 136"/>
                  <a:gd name="T83" fmla="*/ 54 h 162"/>
                  <a:gd name="T84" fmla="*/ 126 w 136"/>
                  <a:gd name="T85" fmla="*/ 7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6" h="162">
                    <a:moveTo>
                      <a:pt x="136" y="82"/>
                    </a:moveTo>
                    <a:lnTo>
                      <a:pt x="135" y="73"/>
                    </a:lnTo>
                    <a:lnTo>
                      <a:pt x="134" y="65"/>
                    </a:lnTo>
                    <a:lnTo>
                      <a:pt x="133" y="58"/>
                    </a:lnTo>
                    <a:lnTo>
                      <a:pt x="130" y="51"/>
                    </a:lnTo>
                    <a:lnTo>
                      <a:pt x="127" y="43"/>
                    </a:lnTo>
                    <a:lnTo>
                      <a:pt x="124" y="36"/>
                    </a:lnTo>
                    <a:lnTo>
                      <a:pt x="120" y="30"/>
                    </a:lnTo>
                    <a:lnTo>
                      <a:pt x="116" y="24"/>
                    </a:lnTo>
                    <a:lnTo>
                      <a:pt x="111" y="19"/>
                    </a:lnTo>
                    <a:lnTo>
                      <a:pt x="106" y="15"/>
                    </a:lnTo>
                    <a:lnTo>
                      <a:pt x="100" y="11"/>
                    </a:lnTo>
                    <a:lnTo>
                      <a:pt x="94" y="7"/>
                    </a:lnTo>
                    <a:lnTo>
                      <a:pt x="88" y="5"/>
                    </a:lnTo>
                    <a:lnTo>
                      <a:pt x="82" y="3"/>
                    </a:lnTo>
                    <a:lnTo>
                      <a:pt x="75" y="2"/>
                    </a:lnTo>
                    <a:lnTo>
                      <a:pt x="68" y="0"/>
                    </a:lnTo>
                    <a:lnTo>
                      <a:pt x="61" y="2"/>
                    </a:lnTo>
                    <a:lnTo>
                      <a:pt x="55" y="3"/>
                    </a:lnTo>
                    <a:lnTo>
                      <a:pt x="48" y="5"/>
                    </a:lnTo>
                    <a:lnTo>
                      <a:pt x="42" y="7"/>
                    </a:lnTo>
                    <a:lnTo>
                      <a:pt x="35" y="11"/>
                    </a:lnTo>
                    <a:lnTo>
                      <a:pt x="29" y="15"/>
                    </a:lnTo>
                    <a:lnTo>
                      <a:pt x="24" y="19"/>
                    </a:lnTo>
                    <a:lnTo>
                      <a:pt x="19" y="24"/>
                    </a:lnTo>
                    <a:lnTo>
                      <a:pt x="15" y="30"/>
                    </a:lnTo>
                    <a:lnTo>
                      <a:pt x="11" y="36"/>
                    </a:lnTo>
                    <a:lnTo>
                      <a:pt x="8" y="43"/>
                    </a:lnTo>
                    <a:lnTo>
                      <a:pt x="5" y="51"/>
                    </a:lnTo>
                    <a:lnTo>
                      <a:pt x="3" y="58"/>
                    </a:lnTo>
                    <a:lnTo>
                      <a:pt x="1" y="65"/>
                    </a:lnTo>
                    <a:lnTo>
                      <a:pt x="0" y="73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1" y="99"/>
                    </a:lnTo>
                    <a:lnTo>
                      <a:pt x="3" y="106"/>
                    </a:lnTo>
                    <a:lnTo>
                      <a:pt x="5" y="113"/>
                    </a:lnTo>
                    <a:lnTo>
                      <a:pt x="8" y="120"/>
                    </a:lnTo>
                    <a:lnTo>
                      <a:pt x="11" y="127"/>
                    </a:lnTo>
                    <a:lnTo>
                      <a:pt x="15" y="133"/>
                    </a:lnTo>
                    <a:lnTo>
                      <a:pt x="19" y="139"/>
                    </a:lnTo>
                    <a:lnTo>
                      <a:pt x="24" y="144"/>
                    </a:lnTo>
                    <a:lnTo>
                      <a:pt x="29" y="149"/>
                    </a:lnTo>
                    <a:lnTo>
                      <a:pt x="35" y="153"/>
                    </a:lnTo>
                    <a:lnTo>
                      <a:pt x="42" y="156"/>
                    </a:lnTo>
                    <a:lnTo>
                      <a:pt x="48" y="159"/>
                    </a:lnTo>
                    <a:lnTo>
                      <a:pt x="55" y="161"/>
                    </a:lnTo>
                    <a:lnTo>
                      <a:pt x="61" y="162"/>
                    </a:lnTo>
                    <a:lnTo>
                      <a:pt x="68" y="162"/>
                    </a:lnTo>
                    <a:lnTo>
                      <a:pt x="75" y="162"/>
                    </a:lnTo>
                    <a:lnTo>
                      <a:pt x="82" y="161"/>
                    </a:lnTo>
                    <a:lnTo>
                      <a:pt x="88" y="159"/>
                    </a:lnTo>
                    <a:lnTo>
                      <a:pt x="94" y="156"/>
                    </a:lnTo>
                    <a:lnTo>
                      <a:pt x="100" y="153"/>
                    </a:lnTo>
                    <a:lnTo>
                      <a:pt x="106" y="149"/>
                    </a:lnTo>
                    <a:lnTo>
                      <a:pt x="111" y="144"/>
                    </a:lnTo>
                    <a:lnTo>
                      <a:pt x="116" y="139"/>
                    </a:lnTo>
                    <a:lnTo>
                      <a:pt x="120" y="133"/>
                    </a:lnTo>
                    <a:lnTo>
                      <a:pt x="124" y="127"/>
                    </a:lnTo>
                    <a:lnTo>
                      <a:pt x="127" y="120"/>
                    </a:lnTo>
                    <a:lnTo>
                      <a:pt x="130" y="113"/>
                    </a:lnTo>
                    <a:lnTo>
                      <a:pt x="133" y="106"/>
                    </a:lnTo>
                    <a:lnTo>
                      <a:pt x="134" y="99"/>
                    </a:lnTo>
                    <a:lnTo>
                      <a:pt x="135" y="90"/>
                    </a:lnTo>
                    <a:lnTo>
                      <a:pt x="136" y="82"/>
                    </a:lnTo>
                    <a:close/>
                    <a:moveTo>
                      <a:pt x="127" y="82"/>
                    </a:moveTo>
                    <a:lnTo>
                      <a:pt x="126" y="89"/>
                    </a:lnTo>
                    <a:lnTo>
                      <a:pt x="125" y="96"/>
                    </a:lnTo>
                    <a:lnTo>
                      <a:pt x="124" y="102"/>
                    </a:lnTo>
                    <a:lnTo>
                      <a:pt x="122" y="109"/>
                    </a:lnTo>
                    <a:lnTo>
                      <a:pt x="120" y="115"/>
                    </a:lnTo>
                    <a:lnTo>
                      <a:pt x="117" y="121"/>
                    </a:lnTo>
                    <a:lnTo>
                      <a:pt x="113" y="126"/>
                    </a:lnTo>
                    <a:lnTo>
                      <a:pt x="109" y="131"/>
                    </a:lnTo>
                    <a:lnTo>
                      <a:pt x="105" y="136"/>
                    </a:lnTo>
                    <a:lnTo>
                      <a:pt x="101" y="141"/>
                    </a:lnTo>
                    <a:lnTo>
                      <a:pt x="96" y="143"/>
                    </a:lnTo>
                    <a:lnTo>
                      <a:pt x="91" y="147"/>
                    </a:lnTo>
                    <a:lnTo>
                      <a:pt x="85" y="149"/>
                    </a:lnTo>
                    <a:lnTo>
                      <a:pt x="80" y="150"/>
                    </a:lnTo>
                    <a:lnTo>
                      <a:pt x="74" y="151"/>
                    </a:lnTo>
                    <a:lnTo>
                      <a:pt x="68" y="151"/>
                    </a:lnTo>
                    <a:lnTo>
                      <a:pt x="62" y="151"/>
                    </a:lnTo>
                    <a:lnTo>
                      <a:pt x="56" y="150"/>
                    </a:lnTo>
                    <a:lnTo>
                      <a:pt x="51" y="149"/>
                    </a:lnTo>
                    <a:lnTo>
                      <a:pt x="45" y="147"/>
                    </a:lnTo>
                    <a:lnTo>
                      <a:pt x="40" y="143"/>
                    </a:lnTo>
                    <a:lnTo>
                      <a:pt x="34" y="141"/>
                    </a:lnTo>
                    <a:lnTo>
                      <a:pt x="30" y="136"/>
                    </a:lnTo>
                    <a:lnTo>
                      <a:pt x="26" y="131"/>
                    </a:lnTo>
                    <a:lnTo>
                      <a:pt x="22" y="126"/>
                    </a:lnTo>
                    <a:lnTo>
                      <a:pt x="19" y="121"/>
                    </a:lnTo>
                    <a:lnTo>
                      <a:pt x="16" y="115"/>
                    </a:lnTo>
                    <a:lnTo>
                      <a:pt x="13" y="109"/>
                    </a:lnTo>
                    <a:lnTo>
                      <a:pt x="11" y="102"/>
                    </a:lnTo>
                    <a:lnTo>
                      <a:pt x="10" y="96"/>
                    </a:lnTo>
                    <a:lnTo>
                      <a:pt x="9" y="89"/>
                    </a:lnTo>
                    <a:lnTo>
                      <a:pt x="9" y="82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1" y="61"/>
                    </a:lnTo>
                    <a:lnTo>
                      <a:pt x="13" y="54"/>
                    </a:lnTo>
                    <a:lnTo>
                      <a:pt x="16" y="48"/>
                    </a:lnTo>
                    <a:lnTo>
                      <a:pt x="19" y="42"/>
                    </a:lnTo>
                    <a:lnTo>
                      <a:pt x="22" y="37"/>
                    </a:lnTo>
                    <a:lnTo>
                      <a:pt x="26" y="33"/>
                    </a:lnTo>
                    <a:lnTo>
                      <a:pt x="30" y="28"/>
                    </a:lnTo>
                    <a:lnTo>
                      <a:pt x="34" y="23"/>
                    </a:lnTo>
                    <a:lnTo>
                      <a:pt x="40" y="21"/>
                    </a:lnTo>
                    <a:lnTo>
                      <a:pt x="45" y="17"/>
                    </a:lnTo>
                    <a:lnTo>
                      <a:pt x="51" y="15"/>
                    </a:lnTo>
                    <a:lnTo>
                      <a:pt x="56" y="13"/>
                    </a:lnTo>
                    <a:lnTo>
                      <a:pt x="62" y="12"/>
                    </a:lnTo>
                    <a:lnTo>
                      <a:pt x="68" y="11"/>
                    </a:lnTo>
                    <a:lnTo>
                      <a:pt x="74" y="12"/>
                    </a:lnTo>
                    <a:lnTo>
                      <a:pt x="80" y="13"/>
                    </a:lnTo>
                    <a:lnTo>
                      <a:pt x="85" y="15"/>
                    </a:lnTo>
                    <a:lnTo>
                      <a:pt x="91" y="17"/>
                    </a:lnTo>
                    <a:lnTo>
                      <a:pt x="96" y="21"/>
                    </a:lnTo>
                    <a:lnTo>
                      <a:pt x="101" y="23"/>
                    </a:lnTo>
                    <a:lnTo>
                      <a:pt x="105" y="28"/>
                    </a:lnTo>
                    <a:lnTo>
                      <a:pt x="109" y="33"/>
                    </a:lnTo>
                    <a:lnTo>
                      <a:pt x="113" y="37"/>
                    </a:lnTo>
                    <a:lnTo>
                      <a:pt x="117" y="42"/>
                    </a:lnTo>
                    <a:lnTo>
                      <a:pt x="120" y="48"/>
                    </a:lnTo>
                    <a:lnTo>
                      <a:pt x="122" y="54"/>
                    </a:lnTo>
                    <a:lnTo>
                      <a:pt x="124" y="61"/>
                    </a:lnTo>
                    <a:lnTo>
                      <a:pt x="125" y="67"/>
                    </a:lnTo>
                    <a:lnTo>
                      <a:pt x="126" y="75"/>
                    </a:lnTo>
                    <a:lnTo>
                      <a:pt x="127" y="82"/>
                    </a:lnTo>
                    <a:close/>
                  </a:path>
                </a:pathLst>
              </a:custGeom>
              <a:solidFill>
                <a:srgbClr val="F9DA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4">
                <a:extLst>
                  <a:ext uri="{FF2B5EF4-FFF2-40B4-BE49-F238E27FC236}">
                    <a16:creationId xmlns:a16="http://schemas.microsoft.com/office/drawing/2014/main" id="{4C413FAA-0735-40FA-ABFC-FA3E2E7329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" y="2647"/>
                <a:ext cx="25" cy="25"/>
              </a:xfrm>
              <a:custGeom>
                <a:avLst/>
                <a:gdLst>
                  <a:gd name="T0" fmla="*/ 127 w 127"/>
                  <a:gd name="T1" fmla="*/ 69 h 151"/>
                  <a:gd name="T2" fmla="*/ 124 w 127"/>
                  <a:gd name="T3" fmla="*/ 53 h 151"/>
                  <a:gd name="T4" fmla="*/ 119 w 127"/>
                  <a:gd name="T5" fmla="*/ 40 h 151"/>
                  <a:gd name="T6" fmla="*/ 113 w 127"/>
                  <a:gd name="T7" fmla="*/ 28 h 151"/>
                  <a:gd name="T8" fmla="*/ 104 w 127"/>
                  <a:gd name="T9" fmla="*/ 17 h 151"/>
                  <a:gd name="T10" fmla="*/ 94 w 127"/>
                  <a:gd name="T11" fmla="*/ 10 h 151"/>
                  <a:gd name="T12" fmla="*/ 83 w 127"/>
                  <a:gd name="T13" fmla="*/ 4 h 151"/>
                  <a:gd name="T14" fmla="*/ 71 w 127"/>
                  <a:gd name="T15" fmla="*/ 0 h 151"/>
                  <a:gd name="T16" fmla="*/ 58 w 127"/>
                  <a:gd name="T17" fmla="*/ 0 h 151"/>
                  <a:gd name="T18" fmla="*/ 45 w 127"/>
                  <a:gd name="T19" fmla="*/ 4 h 151"/>
                  <a:gd name="T20" fmla="*/ 33 w 127"/>
                  <a:gd name="T21" fmla="*/ 10 h 151"/>
                  <a:gd name="T22" fmla="*/ 23 w 127"/>
                  <a:gd name="T23" fmla="*/ 17 h 151"/>
                  <a:gd name="T24" fmla="*/ 15 w 127"/>
                  <a:gd name="T25" fmla="*/ 28 h 151"/>
                  <a:gd name="T26" fmla="*/ 8 w 127"/>
                  <a:gd name="T27" fmla="*/ 40 h 151"/>
                  <a:gd name="T28" fmla="*/ 3 w 127"/>
                  <a:gd name="T29" fmla="*/ 53 h 151"/>
                  <a:gd name="T30" fmla="*/ 0 w 127"/>
                  <a:gd name="T31" fmla="*/ 69 h 151"/>
                  <a:gd name="T32" fmla="*/ 0 w 127"/>
                  <a:gd name="T33" fmla="*/ 83 h 151"/>
                  <a:gd name="T34" fmla="*/ 3 w 127"/>
                  <a:gd name="T35" fmla="*/ 99 h 151"/>
                  <a:gd name="T36" fmla="*/ 8 w 127"/>
                  <a:gd name="T37" fmla="*/ 112 h 151"/>
                  <a:gd name="T38" fmla="*/ 15 w 127"/>
                  <a:gd name="T39" fmla="*/ 124 h 151"/>
                  <a:gd name="T40" fmla="*/ 23 w 127"/>
                  <a:gd name="T41" fmla="*/ 135 h 151"/>
                  <a:gd name="T42" fmla="*/ 33 w 127"/>
                  <a:gd name="T43" fmla="*/ 142 h 151"/>
                  <a:gd name="T44" fmla="*/ 45 w 127"/>
                  <a:gd name="T45" fmla="*/ 148 h 151"/>
                  <a:gd name="T46" fmla="*/ 58 w 127"/>
                  <a:gd name="T47" fmla="*/ 151 h 151"/>
                  <a:gd name="T48" fmla="*/ 71 w 127"/>
                  <a:gd name="T49" fmla="*/ 151 h 151"/>
                  <a:gd name="T50" fmla="*/ 83 w 127"/>
                  <a:gd name="T51" fmla="*/ 148 h 151"/>
                  <a:gd name="T52" fmla="*/ 94 w 127"/>
                  <a:gd name="T53" fmla="*/ 142 h 151"/>
                  <a:gd name="T54" fmla="*/ 104 w 127"/>
                  <a:gd name="T55" fmla="*/ 135 h 151"/>
                  <a:gd name="T56" fmla="*/ 113 w 127"/>
                  <a:gd name="T57" fmla="*/ 124 h 151"/>
                  <a:gd name="T58" fmla="*/ 119 w 127"/>
                  <a:gd name="T59" fmla="*/ 112 h 151"/>
                  <a:gd name="T60" fmla="*/ 124 w 127"/>
                  <a:gd name="T61" fmla="*/ 99 h 151"/>
                  <a:gd name="T62" fmla="*/ 127 w 127"/>
                  <a:gd name="T63" fmla="*/ 83 h 151"/>
                  <a:gd name="T64" fmla="*/ 118 w 127"/>
                  <a:gd name="T65" fmla="*/ 76 h 151"/>
                  <a:gd name="T66" fmla="*/ 117 w 127"/>
                  <a:gd name="T67" fmla="*/ 89 h 151"/>
                  <a:gd name="T68" fmla="*/ 114 w 127"/>
                  <a:gd name="T69" fmla="*/ 101 h 151"/>
                  <a:gd name="T70" fmla="*/ 102 w 127"/>
                  <a:gd name="T71" fmla="*/ 121 h 151"/>
                  <a:gd name="T72" fmla="*/ 85 w 127"/>
                  <a:gd name="T73" fmla="*/ 136 h 151"/>
                  <a:gd name="T74" fmla="*/ 75 w 127"/>
                  <a:gd name="T75" fmla="*/ 139 h 151"/>
                  <a:gd name="T76" fmla="*/ 64 w 127"/>
                  <a:gd name="T77" fmla="*/ 141 h 151"/>
                  <a:gd name="T78" fmla="*/ 53 w 127"/>
                  <a:gd name="T79" fmla="*/ 139 h 151"/>
                  <a:gd name="T80" fmla="*/ 43 w 127"/>
                  <a:gd name="T81" fmla="*/ 136 h 151"/>
                  <a:gd name="T82" fmla="*/ 33 w 127"/>
                  <a:gd name="T83" fmla="*/ 130 h 151"/>
                  <a:gd name="T84" fmla="*/ 25 w 127"/>
                  <a:gd name="T85" fmla="*/ 121 h 151"/>
                  <a:gd name="T86" fmla="*/ 18 w 127"/>
                  <a:gd name="T87" fmla="*/ 112 h 151"/>
                  <a:gd name="T88" fmla="*/ 13 w 127"/>
                  <a:gd name="T89" fmla="*/ 101 h 151"/>
                  <a:gd name="T90" fmla="*/ 10 w 127"/>
                  <a:gd name="T91" fmla="*/ 89 h 151"/>
                  <a:gd name="T92" fmla="*/ 9 w 127"/>
                  <a:gd name="T93" fmla="*/ 76 h 151"/>
                  <a:gd name="T94" fmla="*/ 10 w 127"/>
                  <a:gd name="T95" fmla="*/ 63 h 151"/>
                  <a:gd name="T96" fmla="*/ 13 w 127"/>
                  <a:gd name="T97" fmla="*/ 51 h 151"/>
                  <a:gd name="T98" fmla="*/ 25 w 127"/>
                  <a:gd name="T99" fmla="*/ 30 h 151"/>
                  <a:gd name="T100" fmla="*/ 43 w 127"/>
                  <a:gd name="T101" fmla="*/ 16 h 151"/>
                  <a:gd name="T102" fmla="*/ 53 w 127"/>
                  <a:gd name="T103" fmla="*/ 12 h 151"/>
                  <a:gd name="T104" fmla="*/ 64 w 127"/>
                  <a:gd name="T105" fmla="*/ 11 h 151"/>
                  <a:gd name="T106" fmla="*/ 75 w 127"/>
                  <a:gd name="T107" fmla="*/ 12 h 151"/>
                  <a:gd name="T108" fmla="*/ 85 w 127"/>
                  <a:gd name="T109" fmla="*/ 16 h 151"/>
                  <a:gd name="T110" fmla="*/ 102 w 127"/>
                  <a:gd name="T111" fmla="*/ 30 h 151"/>
                  <a:gd name="T112" fmla="*/ 114 w 127"/>
                  <a:gd name="T113" fmla="*/ 51 h 151"/>
                  <a:gd name="T114" fmla="*/ 117 w 127"/>
                  <a:gd name="T115" fmla="*/ 63 h 151"/>
                  <a:gd name="T116" fmla="*/ 118 w 127"/>
                  <a:gd name="T117" fmla="*/ 7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7" h="151">
                    <a:moveTo>
                      <a:pt x="127" y="76"/>
                    </a:moveTo>
                    <a:lnTo>
                      <a:pt x="127" y="69"/>
                    </a:lnTo>
                    <a:lnTo>
                      <a:pt x="126" y="60"/>
                    </a:lnTo>
                    <a:lnTo>
                      <a:pt x="124" y="53"/>
                    </a:lnTo>
                    <a:lnTo>
                      <a:pt x="122" y="46"/>
                    </a:lnTo>
                    <a:lnTo>
                      <a:pt x="119" y="40"/>
                    </a:lnTo>
                    <a:lnTo>
                      <a:pt x="116" y="34"/>
                    </a:lnTo>
                    <a:lnTo>
                      <a:pt x="113" y="28"/>
                    </a:lnTo>
                    <a:lnTo>
                      <a:pt x="109" y="22"/>
                    </a:lnTo>
                    <a:lnTo>
                      <a:pt x="104" y="17"/>
                    </a:lnTo>
                    <a:lnTo>
                      <a:pt x="99" y="13"/>
                    </a:lnTo>
                    <a:lnTo>
                      <a:pt x="94" y="10"/>
                    </a:lnTo>
                    <a:lnTo>
                      <a:pt x="89" y="6"/>
                    </a:lnTo>
                    <a:lnTo>
                      <a:pt x="83" y="4"/>
                    </a:lnTo>
                    <a:lnTo>
                      <a:pt x="77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8" y="0"/>
                    </a:lnTo>
                    <a:lnTo>
                      <a:pt x="51" y="1"/>
                    </a:lnTo>
                    <a:lnTo>
                      <a:pt x="45" y="4"/>
                    </a:lnTo>
                    <a:lnTo>
                      <a:pt x="40" y="6"/>
                    </a:lnTo>
                    <a:lnTo>
                      <a:pt x="33" y="10"/>
                    </a:lnTo>
                    <a:lnTo>
                      <a:pt x="28" y="13"/>
                    </a:lnTo>
                    <a:lnTo>
                      <a:pt x="23" y="17"/>
                    </a:lnTo>
                    <a:lnTo>
                      <a:pt x="19" y="22"/>
                    </a:lnTo>
                    <a:lnTo>
                      <a:pt x="15" y="28"/>
                    </a:lnTo>
                    <a:lnTo>
                      <a:pt x="11" y="34"/>
                    </a:lnTo>
                    <a:lnTo>
                      <a:pt x="8" y="40"/>
                    </a:lnTo>
                    <a:lnTo>
                      <a:pt x="5" y="46"/>
                    </a:lnTo>
                    <a:lnTo>
                      <a:pt x="3" y="53"/>
                    </a:lnTo>
                    <a:lnTo>
                      <a:pt x="1" y="60"/>
                    </a:lnTo>
                    <a:lnTo>
                      <a:pt x="0" y="69"/>
                    </a:lnTo>
                    <a:lnTo>
                      <a:pt x="0" y="76"/>
                    </a:lnTo>
                    <a:lnTo>
                      <a:pt x="0" y="83"/>
                    </a:lnTo>
                    <a:lnTo>
                      <a:pt x="1" y="91"/>
                    </a:lnTo>
                    <a:lnTo>
                      <a:pt x="3" y="99"/>
                    </a:lnTo>
                    <a:lnTo>
                      <a:pt x="5" y="105"/>
                    </a:lnTo>
                    <a:lnTo>
                      <a:pt x="8" y="112"/>
                    </a:lnTo>
                    <a:lnTo>
                      <a:pt x="11" y="118"/>
                    </a:lnTo>
                    <a:lnTo>
                      <a:pt x="15" y="124"/>
                    </a:lnTo>
                    <a:lnTo>
                      <a:pt x="19" y="130"/>
                    </a:lnTo>
                    <a:lnTo>
                      <a:pt x="23" y="135"/>
                    </a:lnTo>
                    <a:lnTo>
                      <a:pt x="28" y="138"/>
                    </a:lnTo>
                    <a:lnTo>
                      <a:pt x="33" y="142"/>
                    </a:lnTo>
                    <a:lnTo>
                      <a:pt x="40" y="145"/>
                    </a:lnTo>
                    <a:lnTo>
                      <a:pt x="45" y="148"/>
                    </a:lnTo>
                    <a:lnTo>
                      <a:pt x="51" y="150"/>
                    </a:lnTo>
                    <a:lnTo>
                      <a:pt x="58" y="151"/>
                    </a:lnTo>
                    <a:lnTo>
                      <a:pt x="64" y="151"/>
                    </a:lnTo>
                    <a:lnTo>
                      <a:pt x="71" y="151"/>
                    </a:lnTo>
                    <a:lnTo>
                      <a:pt x="77" y="150"/>
                    </a:lnTo>
                    <a:lnTo>
                      <a:pt x="83" y="148"/>
                    </a:lnTo>
                    <a:lnTo>
                      <a:pt x="89" y="145"/>
                    </a:lnTo>
                    <a:lnTo>
                      <a:pt x="94" y="142"/>
                    </a:lnTo>
                    <a:lnTo>
                      <a:pt x="99" y="138"/>
                    </a:lnTo>
                    <a:lnTo>
                      <a:pt x="104" y="135"/>
                    </a:lnTo>
                    <a:lnTo>
                      <a:pt x="109" y="130"/>
                    </a:lnTo>
                    <a:lnTo>
                      <a:pt x="113" y="124"/>
                    </a:lnTo>
                    <a:lnTo>
                      <a:pt x="116" y="118"/>
                    </a:lnTo>
                    <a:lnTo>
                      <a:pt x="119" y="112"/>
                    </a:lnTo>
                    <a:lnTo>
                      <a:pt x="122" y="105"/>
                    </a:lnTo>
                    <a:lnTo>
                      <a:pt x="124" y="99"/>
                    </a:lnTo>
                    <a:lnTo>
                      <a:pt x="126" y="91"/>
                    </a:lnTo>
                    <a:lnTo>
                      <a:pt x="127" y="83"/>
                    </a:lnTo>
                    <a:lnTo>
                      <a:pt x="127" y="76"/>
                    </a:lnTo>
                    <a:close/>
                    <a:moveTo>
                      <a:pt x="118" y="76"/>
                    </a:moveTo>
                    <a:lnTo>
                      <a:pt x="118" y="82"/>
                    </a:lnTo>
                    <a:lnTo>
                      <a:pt x="117" y="89"/>
                    </a:lnTo>
                    <a:lnTo>
                      <a:pt x="116" y="95"/>
                    </a:lnTo>
                    <a:lnTo>
                      <a:pt x="114" y="101"/>
                    </a:lnTo>
                    <a:lnTo>
                      <a:pt x="109" y="112"/>
                    </a:lnTo>
                    <a:lnTo>
                      <a:pt x="102" y="121"/>
                    </a:lnTo>
                    <a:lnTo>
                      <a:pt x="94" y="130"/>
                    </a:lnTo>
                    <a:lnTo>
                      <a:pt x="85" y="136"/>
                    </a:lnTo>
                    <a:lnTo>
                      <a:pt x="80" y="138"/>
                    </a:lnTo>
                    <a:lnTo>
                      <a:pt x="75" y="139"/>
                    </a:lnTo>
                    <a:lnTo>
                      <a:pt x="70" y="141"/>
                    </a:lnTo>
                    <a:lnTo>
                      <a:pt x="64" y="141"/>
                    </a:lnTo>
                    <a:lnTo>
                      <a:pt x="59" y="141"/>
                    </a:lnTo>
                    <a:lnTo>
                      <a:pt x="53" y="139"/>
                    </a:lnTo>
                    <a:lnTo>
                      <a:pt x="48" y="138"/>
                    </a:lnTo>
                    <a:lnTo>
                      <a:pt x="43" y="136"/>
                    </a:lnTo>
                    <a:lnTo>
                      <a:pt x="38" y="132"/>
                    </a:lnTo>
                    <a:lnTo>
                      <a:pt x="33" y="130"/>
                    </a:lnTo>
                    <a:lnTo>
                      <a:pt x="29" y="126"/>
                    </a:lnTo>
                    <a:lnTo>
                      <a:pt x="25" y="121"/>
                    </a:lnTo>
                    <a:lnTo>
                      <a:pt x="21" y="117"/>
                    </a:lnTo>
                    <a:lnTo>
                      <a:pt x="18" y="112"/>
                    </a:lnTo>
                    <a:lnTo>
                      <a:pt x="16" y="107"/>
                    </a:lnTo>
                    <a:lnTo>
                      <a:pt x="13" y="101"/>
                    </a:lnTo>
                    <a:lnTo>
                      <a:pt x="12" y="95"/>
                    </a:lnTo>
                    <a:lnTo>
                      <a:pt x="10" y="89"/>
                    </a:lnTo>
                    <a:lnTo>
                      <a:pt x="9" y="82"/>
                    </a:lnTo>
                    <a:lnTo>
                      <a:pt x="9" y="76"/>
                    </a:lnTo>
                    <a:lnTo>
                      <a:pt x="9" y="69"/>
                    </a:lnTo>
                    <a:lnTo>
                      <a:pt x="10" y="63"/>
                    </a:lnTo>
                    <a:lnTo>
                      <a:pt x="12" y="57"/>
                    </a:lnTo>
                    <a:lnTo>
                      <a:pt x="13" y="51"/>
                    </a:lnTo>
                    <a:lnTo>
                      <a:pt x="18" y="40"/>
                    </a:lnTo>
                    <a:lnTo>
                      <a:pt x="25" y="30"/>
                    </a:lnTo>
                    <a:lnTo>
                      <a:pt x="33" y="22"/>
                    </a:lnTo>
                    <a:lnTo>
                      <a:pt x="43" y="16"/>
                    </a:lnTo>
                    <a:lnTo>
                      <a:pt x="48" y="13"/>
                    </a:lnTo>
                    <a:lnTo>
                      <a:pt x="53" y="12"/>
                    </a:lnTo>
                    <a:lnTo>
                      <a:pt x="59" y="11"/>
                    </a:lnTo>
                    <a:lnTo>
                      <a:pt x="64" y="11"/>
                    </a:lnTo>
                    <a:lnTo>
                      <a:pt x="70" y="11"/>
                    </a:lnTo>
                    <a:lnTo>
                      <a:pt x="75" y="12"/>
                    </a:lnTo>
                    <a:lnTo>
                      <a:pt x="80" y="13"/>
                    </a:lnTo>
                    <a:lnTo>
                      <a:pt x="85" y="16"/>
                    </a:lnTo>
                    <a:lnTo>
                      <a:pt x="94" y="22"/>
                    </a:lnTo>
                    <a:lnTo>
                      <a:pt x="102" y="30"/>
                    </a:lnTo>
                    <a:lnTo>
                      <a:pt x="109" y="40"/>
                    </a:lnTo>
                    <a:lnTo>
                      <a:pt x="114" y="51"/>
                    </a:lnTo>
                    <a:lnTo>
                      <a:pt x="116" y="57"/>
                    </a:lnTo>
                    <a:lnTo>
                      <a:pt x="117" y="63"/>
                    </a:lnTo>
                    <a:lnTo>
                      <a:pt x="118" y="69"/>
                    </a:lnTo>
                    <a:lnTo>
                      <a:pt x="118" y="76"/>
                    </a:lnTo>
                    <a:close/>
                  </a:path>
                </a:pathLst>
              </a:custGeom>
              <a:solidFill>
                <a:srgbClr val="F9D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5">
                <a:extLst>
                  <a:ext uri="{FF2B5EF4-FFF2-40B4-BE49-F238E27FC236}">
                    <a16:creationId xmlns:a16="http://schemas.microsoft.com/office/drawing/2014/main" id="{3DC87686-586A-4868-95F8-938D45B00F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0" y="2648"/>
                <a:ext cx="23" cy="23"/>
              </a:xfrm>
              <a:custGeom>
                <a:avLst/>
                <a:gdLst>
                  <a:gd name="T0" fmla="*/ 117 w 118"/>
                  <a:gd name="T1" fmla="*/ 64 h 140"/>
                  <a:gd name="T2" fmla="*/ 115 w 118"/>
                  <a:gd name="T3" fmla="*/ 50 h 140"/>
                  <a:gd name="T4" fmla="*/ 110 w 118"/>
                  <a:gd name="T5" fmla="*/ 37 h 140"/>
                  <a:gd name="T6" fmla="*/ 104 w 118"/>
                  <a:gd name="T7" fmla="*/ 26 h 140"/>
                  <a:gd name="T8" fmla="*/ 96 w 118"/>
                  <a:gd name="T9" fmla="*/ 17 h 140"/>
                  <a:gd name="T10" fmla="*/ 87 w 118"/>
                  <a:gd name="T11" fmla="*/ 10 h 140"/>
                  <a:gd name="T12" fmla="*/ 76 w 118"/>
                  <a:gd name="T13" fmla="*/ 4 h 140"/>
                  <a:gd name="T14" fmla="*/ 65 w 118"/>
                  <a:gd name="T15" fmla="*/ 1 h 140"/>
                  <a:gd name="T16" fmla="*/ 53 w 118"/>
                  <a:gd name="T17" fmla="*/ 1 h 140"/>
                  <a:gd name="T18" fmla="*/ 42 w 118"/>
                  <a:gd name="T19" fmla="*/ 4 h 140"/>
                  <a:gd name="T20" fmla="*/ 31 w 118"/>
                  <a:gd name="T21" fmla="*/ 10 h 140"/>
                  <a:gd name="T22" fmla="*/ 21 w 118"/>
                  <a:gd name="T23" fmla="*/ 17 h 140"/>
                  <a:gd name="T24" fmla="*/ 13 w 118"/>
                  <a:gd name="T25" fmla="*/ 26 h 140"/>
                  <a:gd name="T26" fmla="*/ 7 w 118"/>
                  <a:gd name="T27" fmla="*/ 37 h 140"/>
                  <a:gd name="T28" fmla="*/ 2 w 118"/>
                  <a:gd name="T29" fmla="*/ 50 h 140"/>
                  <a:gd name="T30" fmla="*/ 0 w 118"/>
                  <a:gd name="T31" fmla="*/ 64 h 140"/>
                  <a:gd name="T32" fmla="*/ 0 w 118"/>
                  <a:gd name="T33" fmla="*/ 78 h 140"/>
                  <a:gd name="T34" fmla="*/ 2 w 118"/>
                  <a:gd name="T35" fmla="*/ 91 h 140"/>
                  <a:gd name="T36" fmla="*/ 7 w 118"/>
                  <a:gd name="T37" fmla="*/ 104 h 140"/>
                  <a:gd name="T38" fmla="*/ 13 w 118"/>
                  <a:gd name="T39" fmla="*/ 115 h 140"/>
                  <a:gd name="T40" fmla="*/ 21 w 118"/>
                  <a:gd name="T41" fmla="*/ 125 h 140"/>
                  <a:gd name="T42" fmla="*/ 31 w 118"/>
                  <a:gd name="T43" fmla="*/ 132 h 140"/>
                  <a:gd name="T44" fmla="*/ 42 w 118"/>
                  <a:gd name="T45" fmla="*/ 138 h 140"/>
                  <a:gd name="T46" fmla="*/ 53 w 118"/>
                  <a:gd name="T47" fmla="*/ 140 h 140"/>
                  <a:gd name="T48" fmla="*/ 65 w 118"/>
                  <a:gd name="T49" fmla="*/ 140 h 140"/>
                  <a:gd name="T50" fmla="*/ 76 w 118"/>
                  <a:gd name="T51" fmla="*/ 138 h 140"/>
                  <a:gd name="T52" fmla="*/ 87 w 118"/>
                  <a:gd name="T53" fmla="*/ 132 h 140"/>
                  <a:gd name="T54" fmla="*/ 96 w 118"/>
                  <a:gd name="T55" fmla="*/ 125 h 140"/>
                  <a:gd name="T56" fmla="*/ 104 w 118"/>
                  <a:gd name="T57" fmla="*/ 115 h 140"/>
                  <a:gd name="T58" fmla="*/ 110 w 118"/>
                  <a:gd name="T59" fmla="*/ 104 h 140"/>
                  <a:gd name="T60" fmla="*/ 115 w 118"/>
                  <a:gd name="T61" fmla="*/ 91 h 140"/>
                  <a:gd name="T62" fmla="*/ 117 w 118"/>
                  <a:gd name="T63" fmla="*/ 78 h 140"/>
                  <a:gd name="T64" fmla="*/ 109 w 118"/>
                  <a:gd name="T65" fmla="*/ 71 h 140"/>
                  <a:gd name="T66" fmla="*/ 105 w 118"/>
                  <a:gd name="T67" fmla="*/ 94 h 140"/>
                  <a:gd name="T68" fmla="*/ 94 w 118"/>
                  <a:gd name="T69" fmla="*/ 113 h 140"/>
                  <a:gd name="T70" fmla="*/ 78 w 118"/>
                  <a:gd name="T71" fmla="*/ 126 h 140"/>
                  <a:gd name="T72" fmla="*/ 59 w 118"/>
                  <a:gd name="T73" fmla="*/ 130 h 140"/>
                  <a:gd name="T74" fmla="*/ 40 w 118"/>
                  <a:gd name="T75" fmla="*/ 126 h 140"/>
                  <a:gd name="T76" fmla="*/ 23 w 118"/>
                  <a:gd name="T77" fmla="*/ 113 h 140"/>
                  <a:gd name="T78" fmla="*/ 13 w 118"/>
                  <a:gd name="T79" fmla="*/ 94 h 140"/>
                  <a:gd name="T80" fmla="*/ 9 w 118"/>
                  <a:gd name="T81" fmla="*/ 71 h 140"/>
                  <a:gd name="T82" fmla="*/ 13 w 118"/>
                  <a:gd name="T83" fmla="*/ 48 h 140"/>
                  <a:gd name="T84" fmla="*/ 23 w 118"/>
                  <a:gd name="T85" fmla="*/ 29 h 140"/>
                  <a:gd name="T86" fmla="*/ 40 w 118"/>
                  <a:gd name="T87" fmla="*/ 16 h 140"/>
                  <a:gd name="T88" fmla="*/ 59 w 118"/>
                  <a:gd name="T89" fmla="*/ 11 h 140"/>
                  <a:gd name="T90" fmla="*/ 78 w 118"/>
                  <a:gd name="T91" fmla="*/ 16 h 140"/>
                  <a:gd name="T92" fmla="*/ 94 w 118"/>
                  <a:gd name="T93" fmla="*/ 29 h 140"/>
                  <a:gd name="T94" fmla="*/ 105 w 118"/>
                  <a:gd name="T95" fmla="*/ 48 h 140"/>
                  <a:gd name="T96" fmla="*/ 109 w 118"/>
                  <a:gd name="T97" fmla="*/ 7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8" h="140">
                    <a:moveTo>
                      <a:pt x="118" y="71"/>
                    </a:moveTo>
                    <a:lnTo>
                      <a:pt x="117" y="64"/>
                    </a:lnTo>
                    <a:lnTo>
                      <a:pt x="116" y="56"/>
                    </a:lnTo>
                    <a:lnTo>
                      <a:pt x="115" y="50"/>
                    </a:lnTo>
                    <a:lnTo>
                      <a:pt x="113" y="43"/>
                    </a:lnTo>
                    <a:lnTo>
                      <a:pt x="110" y="37"/>
                    </a:lnTo>
                    <a:lnTo>
                      <a:pt x="108" y="31"/>
                    </a:lnTo>
                    <a:lnTo>
                      <a:pt x="104" y="26"/>
                    </a:lnTo>
                    <a:lnTo>
                      <a:pt x="100" y="22"/>
                    </a:lnTo>
                    <a:lnTo>
                      <a:pt x="96" y="17"/>
                    </a:lnTo>
                    <a:lnTo>
                      <a:pt x="92" y="12"/>
                    </a:lnTo>
                    <a:lnTo>
                      <a:pt x="87" y="10"/>
                    </a:lnTo>
                    <a:lnTo>
                      <a:pt x="82" y="6"/>
                    </a:lnTo>
                    <a:lnTo>
                      <a:pt x="76" y="4"/>
                    </a:lnTo>
                    <a:lnTo>
                      <a:pt x="71" y="2"/>
                    </a:lnTo>
                    <a:lnTo>
                      <a:pt x="65" y="1"/>
                    </a:lnTo>
                    <a:lnTo>
                      <a:pt x="59" y="0"/>
                    </a:lnTo>
                    <a:lnTo>
                      <a:pt x="53" y="1"/>
                    </a:lnTo>
                    <a:lnTo>
                      <a:pt x="47" y="2"/>
                    </a:lnTo>
                    <a:lnTo>
                      <a:pt x="42" y="4"/>
                    </a:lnTo>
                    <a:lnTo>
                      <a:pt x="36" y="6"/>
                    </a:lnTo>
                    <a:lnTo>
                      <a:pt x="31" y="10"/>
                    </a:lnTo>
                    <a:lnTo>
                      <a:pt x="25" y="12"/>
                    </a:lnTo>
                    <a:lnTo>
                      <a:pt x="21" y="17"/>
                    </a:lnTo>
                    <a:lnTo>
                      <a:pt x="17" y="22"/>
                    </a:lnTo>
                    <a:lnTo>
                      <a:pt x="13" y="26"/>
                    </a:lnTo>
                    <a:lnTo>
                      <a:pt x="10" y="31"/>
                    </a:lnTo>
                    <a:lnTo>
                      <a:pt x="7" y="37"/>
                    </a:lnTo>
                    <a:lnTo>
                      <a:pt x="4" y="43"/>
                    </a:lnTo>
                    <a:lnTo>
                      <a:pt x="2" y="50"/>
                    </a:lnTo>
                    <a:lnTo>
                      <a:pt x="1" y="56"/>
                    </a:lnTo>
                    <a:lnTo>
                      <a:pt x="0" y="64"/>
                    </a:lnTo>
                    <a:lnTo>
                      <a:pt x="0" y="71"/>
                    </a:lnTo>
                    <a:lnTo>
                      <a:pt x="0" y="78"/>
                    </a:lnTo>
                    <a:lnTo>
                      <a:pt x="1" y="85"/>
                    </a:lnTo>
                    <a:lnTo>
                      <a:pt x="2" y="91"/>
                    </a:lnTo>
                    <a:lnTo>
                      <a:pt x="4" y="98"/>
                    </a:lnTo>
                    <a:lnTo>
                      <a:pt x="7" y="104"/>
                    </a:lnTo>
                    <a:lnTo>
                      <a:pt x="10" y="110"/>
                    </a:lnTo>
                    <a:lnTo>
                      <a:pt x="13" y="115"/>
                    </a:lnTo>
                    <a:lnTo>
                      <a:pt x="17" y="120"/>
                    </a:lnTo>
                    <a:lnTo>
                      <a:pt x="21" y="125"/>
                    </a:lnTo>
                    <a:lnTo>
                      <a:pt x="25" y="128"/>
                    </a:lnTo>
                    <a:lnTo>
                      <a:pt x="31" y="132"/>
                    </a:lnTo>
                    <a:lnTo>
                      <a:pt x="36" y="136"/>
                    </a:lnTo>
                    <a:lnTo>
                      <a:pt x="42" y="138"/>
                    </a:lnTo>
                    <a:lnTo>
                      <a:pt x="47" y="139"/>
                    </a:lnTo>
                    <a:lnTo>
                      <a:pt x="53" y="140"/>
                    </a:lnTo>
                    <a:lnTo>
                      <a:pt x="59" y="140"/>
                    </a:lnTo>
                    <a:lnTo>
                      <a:pt x="65" y="140"/>
                    </a:lnTo>
                    <a:lnTo>
                      <a:pt x="71" y="139"/>
                    </a:lnTo>
                    <a:lnTo>
                      <a:pt x="76" y="138"/>
                    </a:lnTo>
                    <a:lnTo>
                      <a:pt x="82" y="136"/>
                    </a:lnTo>
                    <a:lnTo>
                      <a:pt x="87" y="132"/>
                    </a:lnTo>
                    <a:lnTo>
                      <a:pt x="92" y="128"/>
                    </a:lnTo>
                    <a:lnTo>
                      <a:pt x="96" y="125"/>
                    </a:lnTo>
                    <a:lnTo>
                      <a:pt x="100" y="120"/>
                    </a:lnTo>
                    <a:lnTo>
                      <a:pt x="104" y="115"/>
                    </a:lnTo>
                    <a:lnTo>
                      <a:pt x="108" y="110"/>
                    </a:lnTo>
                    <a:lnTo>
                      <a:pt x="110" y="104"/>
                    </a:lnTo>
                    <a:lnTo>
                      <a:pt x="113" y="98"/>
                    </a:lnTo>
                    <a:lnTo>
                      <a:pt x="115" y="91"/>
                    </a:lnTo>
                    <a:lnTo>
                      <a:pt x="116" y="85"/>
                    </a:lnTo>
                    <a:lnTo>
                      <a:pt x="117" y="78"/>
                    </a:lnTo>
                    <a:lnTo>
                      <a:pt x="118" y="71"/>
                    </a:lnTo>
                    <a:close/>
                    <a:moveTo>
                      <a:pt x="109" y="71"/>
                    </a:moveTo>
                    <a:lnTo>
                      <a:pt x="108" y="83"/>
                    </a:lnTo>
                    <a:lnTo>
                      <a:pt x="105" y="94"/>
                    </a:lnTo>
                    <a:lnTo>
                      <a:pt x="100" y="104"/>
                    </a:lnTo>
                    <a:lnTo>
                      <a:pt x="94" y="113"/>
                    </a:lnTo>
                    <a:lnTo>
                      <a:pt x="87" y="120"/>
                    </a:lnTo>
                    <a:lnTo>
                      <a:pt x="78" y="126"/>
                    </a:lnTo>
                    <a:lnTo>
                      <a:pt x="69" y="128"/>
                    </a:lnTo>
                    <a:lnTo>
                      <a:pt x="59" y="130"/>
                    </a:lnTo>
                    <a:lnTo>
                      <a:pt x="49" y="128"/>
                    </a:lnTo>
                    <a:lnTo>
                      <a:pt x="40" y="126"/>
                    </a:lnTo>
                    <a:lnTo>
                      <a:pt x="31" y="120"/>
                    </a:lnTo>
                    <a:lnTo>
                      <a:pt x="23" y="113"/>
                    </a:lnTo>
                    <a:lnTo>
                      <a:pt x="17" y="104"/>
                    </a:lnTo>
                    <a:lnTo>
                      <a:pt x="13" y="94"/>
                    </a:lnTo>
                    <a:lnTo>
                      <a:pt x="10" y="83"/>
                    </a:lnTo>
                    <a:lnTo>
                      <a:pt x="9" y="71"/>
                    </a:lnTo>
                    <a:lnTo>
                      <a:pt x="10" y="59"/>
                    </a:lnTo>
                    <a:lnTo>
                      <a:pt x="13" y="48"/>
                    </a:lnTo>
                    <a:lnTo>
                      <a:pt x="17" y="37"/>
                    </a:lnTo>
                    <a:lnTo>
                      <a:pt x="23" y="29"/>
                    </a:lnTo>
                    <a:lnTo>
                      <a:pt x="31" y="22"/>
                    </a:lnTo>
                    <a:lnTo>
                      <a:pt x="40" y="16"/>
                    </a:lnTo>
                    <a:lnTo>
                      <a:pt x="49" y="12"/>
                    </a:lnTo>
                    <a:lnTo>
                      <a:pt x="59" y="11"/>
                    </a:lnTo>
                    <a:lnTo>
                      <a:pt x="69" y="12"/>
                    </a:lnTo>
                    <a:lnTo>
                      <a:pt x="78" y="16"/>
                    </a:lnTo>
                    <a:lnTo>
                      <a:pt x="87" y="22"/>
                    </a:lnTo>
                    <a:lnTo>
                      <a:pt x="94" y="29"/>
                    </a:lnTo>
                    <a:lnTo>
                      <a:pt x="100" y="37"/>
                    </a:lnTo>
                    <a:lnTo>
                      <a:pt x="105" y="48"/>
                    </a:lnTo>
                    <a:lnTo>
                      <a:pt x="108" y="59"/>
                    </a:lnTo>
                    <a:lnTo>
                      <a:pt x="109" y="71"/>
                    </a:lnTo>
                    <a:close/>
                  </a:path>
                </a:pathLst>
              </a:custGeom>
              <a:solidFill>
                <a:srgbClr val="F9E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6">
                <a:extLst>
                  <a:ext uri="{FF2B5EF4-FFF2-40B4-BE49-F238E27FC236}">
                    <a16:creationId xmlns:a16="http://schemas.microsoft.com/office/drawing/2014/main" id="{6D635B5D-96A8-4277-B525-C71556BC8FB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1" y="2649"/>
                <a:ext cx="21" cy="21"/>
              </a:xfrm>
              <a:custGeom>
                <a:avLst/>
                <a:gdLst>
                  <a:gd name="T0" fmla="*/ 109 w 109"/>
                  <a:gd name="T1" fmla="*/ 58 h 130"/>
                  <a:gd name="T2" fmla="*/ 107 w 109"/>
                  <a:gd name="T3" fmla="*/ 46 h 130"/>
                  <a:gd name="T4" fmla="*/ 100 w 109"/>
                  <a:gd name="T5" fmla="*/ 29 h 130"/>
                  <a:gd name="T6" fmla="*/ 85 w 109"/>
                  <a:gd name="T7" fmla="*/ 11 h 130"/>
                  <a:gd name="T8" fmla="*/ 71 w 109"/>
                  <a:gd name="T9" fmla="*/ 2 h 130"/>
                  <a:gd name="T10" fmla="*/ 61 w 109"/>
                  <a:gd name="T11" fmla="*/ 0 h 130"/>
                  <a:gd name="T12" fmla="*/ 50 w 109"/>
                  <a:gd name="T13" fmla="*/ 0 h 130"/>
                  <a:gd name="T14" fmla="*/ 39 w 109"/>
                  <a:gd name="T15" fmla="*/ 2 h 130"/>
                  <a:gd name="T16" fmla="*/ 24 w 109"/>
                  <a:gd name="T17" fmla="*/ 11 h 130"/>
                  <a:gd name="T18" fmla="*/ 9 w 109"/>
                  <a:gd name="T19" fmla="*/ 29 h 130"/>
                  <a:gd name="T20" fmla="*/ 3 w 109"/>
                  <a:gd name="T21" fmla="*/ 46 h 130"/>
                  <a:gd name="T22" fmla="*/ 0 w 109"/>
                  <a:gd name="T23" fmla="*/ 58 h 130"/>
                  <a:gd name="T24" fmla="*/ 0 w 109"/>
                  <a:gd name="T25" fmla="*/ 71 h 130"/>
                  <a:gd name="T26" fmla="*/ 3 w 109"/>
                  <a:gd name="T27" fmla="*/ 84 h 130"/>
                  <a:gd name="T28" fmla="*/ 7 w 109"/>
                  <a:gd name="T29" fmla="*/ 96 h 130"/>
                  <a:gd name="T30" fmla="*/ 12 w 109"/>
                  <a:gd name="T31" fmla="*/ 106 h 130"/>
                  <a:gd name="T32" fmla="*/ 20 w 109"/>
                  <a:gd name="T33" fmla="*/ 115 h 130"/>
                  <a:gd name="T34" fmla="*/ 29 w 109"/>
                  <a:gd name="T35" fmla="*/ 121 h 130"/>
                  <a:gd name="T36" fmla="*/ 39 w 109"/>
                  <a:gd name="T37" fmla="*/ 127 h 130"/>
                  <a:gd name="T38" fmla="*/ 50 w 109"/>
                  <a:gd name="T39" fmla="*/ 130 h 130"/>
                  <a:gd name="T40" fmla="*/ 61 w 109"/>
                  <a:gd name="T41" fmla="*/ 130 h 130"/>
                  <a:gd name="T42" fmla="*/ 71 w 109"/>
                  <a:gd name="T43" fmla="*/ 127 h 130"/>
                  <a:gd name="T44" fmla="*/ 85 w 109"/>
                  <a:gd name="T45" fmla="*/ 119 h 130"/>
                  <a:gd name="T46" fmla="*/ 100 w 109"/>
                  <a:gd name="T47" fmla="*/ 101 h 130"/>
                  <a:gd name="T48" fmla="*/ 107 w 109"/>
                  <a:gd name="T49" fmla="*/ 84 h 130"/>
                  <a:gd name="T50" fmla="*/ 109 w 109"/>
                  <a:gd name="T51" fmla="*/ 71 h 130"/>
                  <a:gd name="T52" fmla="*/ 100 w 109"/>
                  <a:gd name="T53" fmla="*/ 65 h 130"/>
                  <a:gd name="T54" fmla="*/ 97 w 109"/>
                  <a:gd name="T55" fmla="*/ 85 h 130"/>
                  <a:gd name="T56" fmla="*/ 87 w 109"/>
                  <a:gd name="T57" fmla="*/ 103 h 130"/>
                  <a:gd name="T58" fmla="*/ 73 w 109"/>
                  <a:gd name="T59" fmla="*/ 114 h 130"/>
                  <a:gd name="T60" fmla="*/ 55 w 109"/>
                  <a:gd name="T61" fmla="*/ 119 h 130"/>
                  <a:gd name="T62" fmla="*/ 38 w 109"/>
                  <a:gd name="T63" fmla="*/ 114 h 130"/>
                  <a:gd name="T64" fmla="*/ 22 w 109"/>
                  <a:gd name="T65" fmla="*/ 103 h 130"/>
                  <a:gd name="T66" fmla="*/ 13 w 109"/>
                  <a:gd name="T67" fmla="*/ 85 h 130"/>
                  <a:gd name="T68" fmla="*/ 9 w 109"/>
                  <a:gd name="T69" fmla="*/ 65 h 130"/>
                  <a:gd name="T70" fmla="*/ 13 w 109"/>
                  <a:gd name="T71" fmla="*/ 43 h 130"/>
                  <a:gd name="T72" fmla="*/ 22 w 109"/>
                  <a:gd name="T73" fmla="*/ 26 h 130"/>
                  <a:gd name="T74" fmla="*/ 38 w 109"/>
                  <a:gd name="T75" fmla="*/ 16 h 130"/>
                  <a:gd name="T76" fmla="*/ 55 w 109"/>
                  <a:gd name="T77" fmla="*/ 11 h 130"/>
                  <a:gd name="T78" fmla="*/ 73 w 109"/>
                  <a:gd name="T79" fmla="*/ 16 h 130"/>
                  <a:gd name="T80" fmla="*/ 87 w 109"/>
                  <a:gd name="T81" fmla="*/ 26 h 130"/>
                  <a:gd name="T82" fmla="*/ 97 w 109"/>
                  <a:gd name="T83" fmla="*/ 43 h 130"/>
                  <a:gd name="T84" fmla="*/ 100 w 109"/>
                  <a:gd name="T85" fmla="*/ 6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9" h="130">
                    <a:moveTo>
                      <a:pt x="109" y="65"/>
                    </a:moveTo>
                    <a:lnTo>
                      <a:pt x="109" y="58"/>
                    </a:lnTo>
                    <a:lnTo>
                      <a:pt x="108" y="52"/>
                    </a:lnTo>
                    <a:lnTo>
                      <a:pt x="107" y="46"/>
                    </a:lnTo>
                    <a:lnTo>
                      <a:pt x="105" y="40"/>
                    </a:lnTo>
                    <a:lnTo>
                      <a:pt x="100" y="29"/>
                    </a:lnTo>
                    <a:lnTo>
                      <a:pt x="93" y="19"/>
                    </a:lnTo>
                    <a:lnTo>
                      <a:pt x="85" y="11"/>
                    </a:lnTo>
                    <a:lnTo>
                      <a:pt x="76" y="5"/>
                    </a:lnTo>
                    <a:lnTo>
                      <a:pt x="71" y="2"/>
                    </a:lnTo>
                    <a:lnTo>
                      <a:pt x="66" y="1"/>
                    </a:lnTo>
                    <a:lnTo>
                      <a:pt x="61" y="0"/>
                    </a:lnTo>
                    <a:lnTo>
                      <a:pt x="55" y="0"/>
                    </a:lnTo>
                    <a:lnTo>
                      <a:pt x="50" y="0"/>
                    </a:lnTo>
                    <a:lnTo>
                      <a:pt x="44" y="1"/>
                    </a:lnTo>
                    <a:lnTo>
                      <a:pt x="39" y="2"/>
                    </a:lnTo>
                    <a:lnTo>
                      <a:pt x="34" y="5"/>
                    </a:lnTo>
                    <a:lnTo>
                      <a:pt x="24" y="11"/>
                    </a:lnTo>
                    <a:lnTo>
                      <a:pt x="16" y="19"/>
                    </a:lnTo>
                    <a:lnTo>
                      <a:pt x="9" y="29"/>
                    </a:lnTo>
                    <a:lnTo>
                      <a:pt x="4" y="40"/>
                    </a:lnTo>
                    <a:lnTo>
                      <a:pt x="3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0" y="71"/>
                    </a:lnTo>
                    <a:lnTo>
                      <a:pt x="1" y="78"/>
                    </a:lnTo>
                    <a:lnTo>
                      <a:pt x="3" y="84"/>
                    </a:lnTo>
                    <a:lnTo>
                      <a:pt x="4" y="90"/>
                    </a:lnTo>
                    <a:lnTo>
                      <a:pt x="7" y="96"/>
                    </a:lnTo>
                    <a:lnTo>
                      <a:pt x="9" y="101"/>
                    </a:lnTo>
                    <a:lnTo>
                      <a:pt x="12" y="106"/>
                    </a:lnTo>
                    <a:lnTo>
                      <a:pt x="16" y="110"/>
                    </a:lnTo>
                    <a:lnTo>
                      <a:pt x="20" y="115"/>
                    </a:lnTo>
                    <a:lnTo>
                      <a:pt x="24" y="119"/>
                    </a:lnTo>
                    <a:lnTo>
                      <a:pt x="29" y="121"/>
                    </a:lnTo>
                    <a:lnTo>
                      <a:pt x="34" y="125"/>
                    </a:lnTo>
                    <a:lnTo>
                      <a:pt x="39" y="127"/>
                    </a:lnTo>
                    <a:lnTo>
                      <a:pt x="44" y="128"/>
                    </a:lnTo>
                    <a:lnTo>
                      <a:pt x="50" y="130"/>
                    </a:lnTo>
                    <a:lnTo>
                      <a:pt x="55" y="130"/>
                    </a:lnTo>
                    <a:lnTo>
                      <a:pt x="61" y="130"/>
                    </a:lnTo>
                    <a:lnTo>
                      <a:pt x="66" y="128"/>
                    </a:lnTo>
                    <a:lnTo>
                      <a:pt x="71" y="127"/>
                    </a:lnTo>
                    <a:lnTo>
                      <a:pt x="76" y="125"/>
                    </a:lnTo>
                    <a:lnTo>
                      <a:pt x="85" y="119"/>
                    </a:lnTo>
                    <a:lnTo>
                      <a:pt x="93" y="110"/>
                    </a:lnTo>
                    <a:lnTo>
                      <a:pt x="100" y="101"/>
                    </a:lnTo>
                    <a:lnTo>
                      <a:pt x="105" y="90"/>
                    </a:lnTo>
                    <a:lnTo>
                      <a:pt x="107" y="84"/>
                    </a:lnTo>
                    <a:lnTo>
                      <a:pt x="108" y="78"/>
                    </a:lnTo>
                    <a:lnTo>
                      <a:pt x="109" y="71"/>
                    </a:lnTo>
                    <a:lnTo>
                      <a:pt x="109" y="65"/>
                    </a:lnTo>
                    <a:close/>
                    <a:moveTo>
                      <a:pt x="100" y="65"/>
                    </a:moveTo>
                    <a:lnTo>
                      <a:pt x="99" y="76"/>
                    </a:lnTo>
                    <a:lnTo>
                      <a:pt x="97" y="85"/>
                    </a:lnTo>
                    <a:lnTo>
                      <a:pt x="92" y="95"/>
                    </a:lnTo>
                    <a:lnTo>
                      <a:pt x="87" y="103"/>
                    </a:lnTo>
                    <a:lnTo>
                      <a:pt x="80" y="109"/>
                    </a:lnTo>
                    <a:lnTo>
                      <a:pt x="73" y="114"/>
                    </a:lnTo>
                    <a:lnTo>
                      <a:pt x="64" y="118"/>
                    </a:lnTo>
                    <a:lnTo>
                      <a:pt x="55" y="119"/>
                    </a:lnTo>
                    <a:lnTo>
                      <a:pt x="46" y="118"/>
                    </a:lnTo>
                    <a:lnTo>
                      <a:pt x="38" y="114"/>
                    </a:lnTo>
                    <a:lnTo>
                      <a:pt x="30" y="109"/>
                    </a:lnTo>
                    <a:lnTo>
                      <a:pt x="22" y="103"/>
                    </a:lnTo>
                    <a:lnTo>
                      <a:pt x="17" y="95"/>
                    </a:lnTo>
                    <a:lnTo>
                      <a:pt x="13" y="85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10" y="54"/>
                    </a:lnTo>
                    <a:lnTo>
                      <a:pt x="13" y="43"/>
                    </a:lnTo>
                    <a:lnTo>
                      <a:pt x="17" y="35"/>
                    </a:lnTo>
                    <a:lnTo>
                      <a:pt x="22" y="26"/>
                    </a:lnTo>
                    <a:lnTo>
                      <a:pt x="30" y="20"/>
                    </a:lnTo>
                    <a:lnTo>
                      <a:pt x="38" y="16"/>
                    </a:lnTo>
                    <a:lnTo>
                      <a:pt x="46" y="12"/>
                    </a:lnTo>
                    <a:lnTo>
                      <a:pt x="55" y="11"/>
                    </a:lnTo>
                    <a:lnTo>
                      <a:pt x="64" y="12"/>
                    </a:lnTo>
                    <a:lnTo>
                      <a:pt x="73" y="16"/>
                    </a:lnTo>
                    <a:lnTo>
                      <a:pt x="80" y="20"/>
                    </a:lnTo>
                    <a:lnTo>
                      <a:pt x="87" y="26"/>
                    </a:lnTo>
                    <a:lnTo>
                      <a:pt x="92" y="35"/>
                    </a:lnTo>
                    <a:lnTo>
                      <a:pt x="97" y="43"/>
                    </a:lnTo>
                    <a:lnTo>
                      <a:pt x="99" y="54"/>
                    </a:lnTo>
                    <a:lnTo>
                      <a:pt x="100" y="65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7">
                <a:extLst>
                  <a:ext uri="{FF2B5EF4-FFF2-40B4-BE49-F238E27FC236}">
                    <a16:creationId xmlns:a16="http://schemas.microsoft.com/office/drawing/2014/main" id="{2C93BB12-A760-4A3C-BA06-FCA21839E3A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2" y="2649"/>
                <a:ext cx="20" cy="20"/>
              </a:xfrm>
              <a:custGeom>
                <a:avLst/>
                <a:gdLst>
                  <a:gd name="T0" fmla="*/ 99 w 100"/>
                  <a:gd name="T1" fmla="*/ 48 h 119"/>
                  <a:gd name="T2" fmla="*/ 91 w 100"/>
                  <a:gd name="T3" fmla="*/ 26 h 119"/>
                  <a:gd name="T4" fmla="*/ 78 w 100"/>
                  <a:gd name="T5" fmla="*/ 11 h 119"/>
                  <a:gd name="T6" fmla="*/ 60 w 100"/>
                  <a:gd name="T7" fmla="*/ 1 h 119"/>
                  <a:gd name="T8" fmla="*/ 40 w 100"/>
                  <a:gd name="T9" fmla="*/ 1 h 119"/>
                  <a:gd name="T10" fmla="*/ 22 w 100"/>
                  <a:gd name="T11" fmla="*/ 11 h 119"/>
                  <a:gd name="T12" fmla="*/ 8 w 100"/>
                  <a:gd name="T13" fmla="*/ 26 h 119"/>
                  <a:gd name="T14" fmla="*/ 1 w 100"/>
                  <a:gd name="T15" fmla="*/ 48 h 119"/>
                  <a:gd name="T16" fmla="*/ 1 w 100"/>
                  <a:gd name="T17" fmla="*/ 72 h 119"/>
                  <a:gd name="T18" fmla="*/ 8 w 100"/>
                  <a:gd name="T19" fmla="*/ 93 h 119"/>
                  <a:gd name="T20" fmla="*/ 22 w 100"/>
                  <a:gd name="T21" fmla="*/ 109 h 119"/>
                  <a:gd name="T22" fmla="*/ 40 w 100"/>
                  <a:gd name="T23" fmla="*/ 117 h 119"/>
                  <a:gd name="T24" fmla="*/ 60 w 100"/>
                  <a:gd name="T25" fmla="*/ 117 h 119"/>
                  <a:gd name="T26" fmla="*/ 78 w 100"/>
                  <a:gd name="T27" fmla="*/ 109 h 119"/>
                  <a:gd name="T28" fmla="*/ 91 w 100"/>
                  <a:gd name="T29" fmla="*/ 93 h 119"/>
                  <a:gd name="T30" fmla="*/ 99 w 100"/>
                  <a:gd name="T31" fmla="*/ 72 h 119"/>
                  <a:gd name="T32" fmla="*/ 91 w 100"/>
                  <a:gd name="T33" fmla="*/ 60 h 119"/>
                  <a:gd name="T34" fmla="*/ 87 w 100"/>
                  <a:gd name="T35" fmla="*/ 79 h 119"/>
                  <a:gd name="T36" fmla="*/ 79 w 100"/>
                  <a:gd name="T37" fmla="*/ 95 h 119"/>
                  <a:gd name="T38" fmla="*/ 66 w 100"/>
                  <a:gd name="T39" fmla="*/ 104 h 119"/>
                  <a:gd name="T40" fmla="*/ 50 w 100"/>
                  <a:gd name="T41" fmla="*/ 108 h 119"/>
                  <a:gd name="T42" fmla="*/ 34 w 100"/>
                  <a:gd name="T43" fmla="*/ 104 h 119"/>
                  <a:gd name="T44" fmla="*/ 20 w 100"/>
                  <a:gd name="T45" fmla="*/ 95 h 119"/>
                  <a:gd name="T46" fmla="*/ 12 w 100"/>
                  <a:gd name="T47" fmla="*/ 79 h 119"/>
                  <a:gd name="T48" fmla="*/ 9 w 100"/>
                  <a:gd name="T49" fmla="*/ 60 h 119"/>
                  <a:gd name="T50" fmla="*/ 12 w 100"/>
                  <a:gd name="T51" fmla="*/ 41 h 119"/>
                  <a:gd name="T52" fmla="*/ 20 w 100"/>
                  <a:gd name="T53" fmla="*/ 25 h 119"/>
                  <a:gd name="T54" fmla="*/ 34 w 100"/>
                  <a:gd name="T55" fmla="*/ 15 h 119"/>
                  <a:gd name="T56" fmla="*/ 50 w 100"/>
                  <a:gd name="T57" fmla="*/ 11 h 119"/>
                  <a:gd name="T58" fmla="*/ 66 w 100"/>
                  <a:gd name="T59" fmla="*/ 15 h 119"/>
                  <a:gd name="T60" fmla="*/ 79 w 100"/>
                  <a:gd name="T61" fmla="*/ 25 h 119"/>
                  <a:gd name="T62" fmla="*/ 87 w 100"/>
                  <a:gd name="T63" fmla="*/ 41 h 119"/>
                  <a:gd name="T64" fmla="*/ 91 w 100"/>
                  <a:gd name="T65" fmla="*/ 6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0" h="119">
                    <a:moveTo>
                      <a:pt x="100" y="60"/>
                    </a:moveTo>
                    <a:lnTo>
                      <a:pt x="99" y="48"/>
                    </a:lnTo>
                    <a:lnTo>
                      <a:pt x="96" y="37"/>
                    </a:lnTo>
                    <a:lnTo>
                      <a:pt x="91" y="26"/>
                    </a:lnTo>
                    <a:lnTo>
                      <a:pt x="85" y="18"/>
                    </a:lnTo>
                    <a:lnTo>
                      <a:pt x="78" y="11"/>
                    </a:lnTo>
                    <a:lnTo>
                      <a:pt x="69" y="5"/>
                    </a:lnTo>
                    <a:lnTo>
                      <a:pt x="60" y="1"/>
                    </a:lnTo>
                    <a:lnTo>
                      <a:pt x="50" y="0"/>
                    </a:lnTo>
                    <a:lnTo>
                      <a:pt x="40" y="1"/>
                    </a:lnTo>
                    <a:lnTo>
                      <a:pt x="31" y="5"/>
                    </a:lnTo>
                    <a:lnTo>
                      <a:pt x="22" y="11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4" y="37"/>
                    </a:lnTo>
                    <a:lnTo>
                      <a:pt x="1" y="48"/>
                    </a:lnTo>
                    <a:lnTo>
                      <a:pt x="0" y="60"/>
                    </a:lnTo>
                    <a:lnTo>
                      <a:pt x="1" y="72"/>
                    </a:lnTo>
                    <a:lnTo>
                      <a:pt x="4" y="83"/>
                    </a:lnTo>
                    <a:lnTo>
                      <a:pt x="8" y="93"/>
                    </a:lnTo>
                    <a:lnTo>
                      <a:pt x="14" y="102"/>
                    </a:lnTo>
                    <a:lnTo>
                      <a:pt x="22" y="109"/>
                    </a:lnTo>
                    <a:lnTo>
                      <a:pt x="31" y="115"/>
                    </a:lnTo>
                    <a:lnTo>
                      <a:pt x="40" y="117"/>
                    </a:lnTo>
                    <a:lnTo>
                      <a:pt x="50" y="119"/>
                    </a:lnTo>
                    <a:lnTo>
                      <a:pt x="60" y="117"/>
                    </a:lnTo>
                    <a:lnTo>
                      <a:pt x="69" y="115"/>
                    </a:lnTo>
                    <a:lnTo>
                      <a:pt x="78" y="109"/>
                    </a:lnTo>
                    <a:lnTo>
                      <a:pt x="85" y="102"/>
                    </a:lnTo>
                    <a:lnTo>
                      <a:pt x="91" y="93"/>
                    </a:lnTo>
                    <a:lnTo>
                      <a:pt x="96" y="83"/>
                    </a:lnTo>
                    <a:lnTo>
                      <a:pt x="99" y="72"/>
                    </a:lnTo>
                    <a:lnTo>
                      <a:pt x="100" y="60"/>
                    </a:lnTo>
                    <a:close/>
                    <a:moveTo>
                      <a:pt x="91" y="60"/>
                    </a:moveTo>
                    <a:lnTo>
                      <a:pt x="90" y="69"/>
                    </a:lnTo>
                    <a:lnTo>
                      <a:pt x="87" y="79"/>
                    </a:lnTo>
                    <a:lnTo>
                      <a:pt x="84" y="87"/>
                    </a:lnTo>
                    <a:lnTo>
                      <a:pt x="79" y="95"/>
                    </a:lnTo>
                    <a:lnTo>
                      <a:pt x="73" y="101"/>
                    </a:lnTo>
                    <a:lnTo>
                      <a:pt x="66" y="104"/>
                    </a:lnTo>
                    <a:lnTo>
                      <a:pt x="58" y="108"/>
                    </a:lnTo>
                    <a:lnTo>
                      <a:pt x="50" y="108"/>
                    </a:lnTo>
                    <a:lnTo>
                      <a:pt x="42" y="108"/>
                    </a:lnTo>
                    <a:lnTo>
                      <a:pt x="34" y="104"/>
                    </a:lnTo>
                    <a:lnTo>
                      <a:pt x="27" y="101"/>
                    </a:lnTo>
                    <a:lnTo>
                      <a:pt x="20" y="95"/>
                    </a:lnTo>
                    <a:lnTo>
                      <a:pt x="16" y="87"/>
                    </a:lnTo>
                    <a:lnTo>
                      <a:pt x="12" y="79"/>
                    </a:lnTo>
                    <a:lnTo>
                      <a:pt x="9" y="69"/>
                    </a:lnTo>
                    <a:lnTo>
                      <a:pt x="9" y="60"/>
                    </a:lnTo>
                    <a:lnTo>
                      <a:pt x="9" y="50"/>
                    </a:lnTo>
                    <a:lnTo>
                      <a:pt x="12" y="41"/>
                    </a:lnTo>
                    <a:lnTo>
                      <a:pt x="16" y="32"/>
                    </a:lnTo>
                    <a:lnTo>
                      <a:pt x="20" y="25"/>
                    </a:lnTo>
                    <a:lnTo>
                      <a:pt x="27" y="19"/>
                    </a:lnTo>
                    <a:lnTo>
                      <a:pt x="34" y="15"/>
                    </a:lnTo>
                    <a:lnTo>
                      <a:pt x="42" y="12"/>
                    </a:lnTo>
                    <a:lnTo>
                      <a:pt x="50" y="11"/>
                    </a:lnTo>
                    <a:lnTo>
                      <a:pt x="58" y="12"/>
                    </a:lnTo>
                    <a:lnTo>
                      <a:pt x="66" y="15"/>
                    </a:lnTo>
                    <a:lnTo>
                      <a:pt x="73" y="19"/>
                    </a:lnTo>
                    <a:lnTo>
                      <a:pt x="79" y="25"/>
                    </a:lnTo>
                    <a:lnTo>
                      <a:pt x="84" y="32"/>
                    </a:lnTo>
                    <a:lnTo>
                      <a:pt x="87" y="41"/>
                    </a:lnTo>
                    <a:lnTo>
                      <a:pt x="90" y="50"/>
                    </a:lnTo>
                    <a:lnTo>
                      <a:pt x="91" y="60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8">
                <a:extLst>
                  <a:ext uri="{FF2B5EF4-FFF2-40B4-BE49-F238E27FC236}">
                    <a16:creationId xmlns:a16="http://schemas.microsoft.com/office/drawing/2014/main" id="{7FB28D4F-C7F3-4917-BC11-772BDCE0CB6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2" y="2650"/>
                <a:ext cx="19" cy="18"/>
              </a:xfrm>
              <a:custGeom>
                <a:avLst/>
                <a:gdLst>
                  <a:gd name="T0" fmla="*/ 90 w 91"/>
                  <a:gd name="T1" fmla="*/ 43 h 108"/>
                  <a:gd name="T2" fmla="*/ 83 w 91"/>
                  <a:gd name="T3" fmla="*/ 24 h 108"/>
                  <a:gd name="T4" fmla="*/ 71 w 91"/>
                  <a:gd name="T5" fmla="*/ 9 h 108"/>
                  <a:gd name="T6" fmla="*/ 55 w 91"/>
                  <a:gd name="T7" fmla="*/ 1 h 108"/>
                  <a:gd name="T8" fmla="*/ 37 w 91"/>
                  <a:gd name="T9" fmla="*/ 1 h 108"/>
                  <a:gd name="T10" fmla="*/ 21 w 91"/>
                  <a:gd name="T11" fmla="*/ 9 h 108"/>
                  <a:gd name="T12" fmla="*/ 8 w 91"/>
                  <a:gd name="T13" fmla="*/ 24 h 108"/>
                  <a:gd name="T14" fmla="*/ 1 w 91"/>
                  <a:gd name="T15" fmla="*/ 43 h 108"/>
                  <a:gd name="T16" fmla="*/ 1 w 91"/>
                  <a:gd name="T17" fmla="*/ 65 h 108"/>
                  <a:gd name="T18" fmla="*/ 8 w 91"/>
                  <a:gd name="T19" fmla="*/ 84 h 108"/>
                  <a:gd name="T20" fmla="*/ 21 w 91"/>
                  <a:gd name="T21" fmla="*/ 98 h 108"/>
                  <a:gd name="T22" fmla="*/ 37 w 91"/>
                  <a:gd name="T23" fmla="*/ 107 h 108"/>
                  <a:gd name="T24" fmla="*/ 55 w 91"/>
                  <a:gd name="T25" fmla="*/ 107 h 108"/>
                  <a:gd name="T26" fmla="*/ 71 w 91"/>
                  <a:gd name="T27" fmla="*/ 98 h 108"/>
                  <a:gd name="T28" fmla="*/ 83 w 91"/>
                  <a:gd name="T29" fmla="*/ 84 h 108"/>
                  <a:gd name="T30" fmla="*/ 90 w 91"/>
                  <a:gd name="T31" fmla="*/ 65 h 108"/>
                  <a:gd name="T32" fmla="*/ 82 w 91"/>
                  <a:gd name="T33" fmla="*/ 54 h 108"/>
                  <a:gd name="T34" fmla="*/ 79 w 91"/>
                  <a:gd name="T35" fmla="*/ 71 h 108"/>
                  <a:gd name="T36" fmla="*/ 72 w 91"/>
                  <a:gd name="T37" fmla="*/ 84 h 108"/>
                  <a:gd name="T38" fmla="*/ 60 w 91"/>
                  <a:gd name="T39" fmla="*/ 93 h 108"/>
                  <a:gd name="T40" fmla="*/ 46 w 91"/>
                  <a:gd name="T41" fmla="*/ 97 h 108"/>
                  <a:gd name="T42" fmla="*/ 32 w 91"/>
                  <a:gd name="T43" fmla="*/ 93 h 108"/>
                  <a:gd name="T44" fmla="*/ 21 w 91"/>
                  <a:gd name="T45" fmla="*/ 84 h 108"/>
                  <a:gd name="T46" fmla="*/ 12 w 91"/>
                  <a:gd name="T47" fmla="*/ 71 h 108"/>
                  <a:gd name="T48" fmla="*/ 9 w 91"/>
                  <a:gd name="T49" fmla="*/ 54 h 108"/>
                  <a:gd name="T50" fmla="*/ 12 w 91"/>
                  <a:gd name="T51" fmla="*/ 37 h 108"/>
                  <a:gd name="T52" fmla="*/ 21 w 91"/>
                  <a:gd name="T53" fmla="*/ 24 h 108"/>
                  <a:gd name="T54" fmla="*/ 32 w 91"/>
                  <a:gd name="T55" fmla="*/ 14 h 108"/>
                  <a:gd name="T56" fmla="*/ 46 w 91"/>
                  <a:gd name="T57" fmla="*/ 11 h 108"/>
                  <a:gd name="T58" fmla="*/ 60 w 91"/>
                  <a:gd name="T59" fmla="*/ 14 h 108"/>
                  <a:gd name="T60" fmla="*/ 72 w 91"/>
                  <a:gd name="T61" fmla="*/ 24 h 108"/>
                  <a:gd name="T62" fmla="*/ 79 w 91"/>
                  <a:gd name="T63" fmla="*/ 37 h 108"/>
                  <a:gd name="T64" fmla="*/ 82 w 91"/>
                  <a:gd name="T6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108">
                    <a:moveTo>
                      <a:pt x="91" y="54"/>
                    </a:moveTo>
                    <a:lnTo>
                      <a:pt x="90" y="43"/>
                    </a:lnTo>
                    <a:lnTo>
                      <a:pt x="88" y="32"/>
                    </a:lnTo>
                    <a:lnTo>
                      <a:pt x="83" y="24"/>
                    </a:lnTo>
                    <a:lnTo>
                      <a:pt x="78" y="15"/>
                    </a:lnTo>
                    <a:lnTo>
                      <a:pt x="71" y="9"/>
                    </a:lnTo>
                    <a:lnTo>
                      <a:pt x="64" y="3"/>
                    </a:lnTo>
                    <a:lnTo>
                      <a:pt x="55" y="1"/>
                    </a:lnTo>
                    <a:lnTo>
                      <a:pt x="46" y="0"/>
                    </a:lnTo>
                    <a:lnTo>
                      <a:pt x="37" y="1"/>
                    </a:lnTo>
                    <a:lnTo>
                      <a:pt x="29" y="3"/>
                    </a:lnTo>
                    <a:lnTo>
                      <a:pt x="21" y="9"/>
                    </a:lnTo>
                    <a:lnTo>
                      <a:pt x="13" y="15"/>
                    </a:lnTo>
                    <a:lnTo>
                      <a:pt x="8" y="24"/>
                    </a:lnTo>
                    <a:lnTo>
                      <a:pt x="4" y="32"/>
                    </a:lnTo>
                    <a:lnTo>
                      <a:pt x="1" y="43"/>
                    </a:lnTo>
                    <a:lnTo>
                      <a:pt x="0" y="54"/>
                    </a:lnTo>
                    <a:lnTo>
                      <a:pt x="1" y="65"/>
                    </a:lnTo>
                    <a:lnTo>
                      <a:pt x="4" y="74"/>
                    </a:lnTo>
                    <a:lnTo>
                      <a:pt x="8" y="84"/>
                    </a:lnTo>
                    <a:lnTo>
                      <a:pt x="13" y="92"/>
                    </a:lnTo>
                    <a:lnTo>
                      <a:pt x="21" y="98"/>
                    </a:lnTo>
                    <a:lnTo>
                      <a:pt x="29" y="103"/>
                    </a:lnTo>
                    <a:lnTo>
                      <a:pt x="37" y="107"/>
                    </a:lnTo>
                    <a:lnTo>
                      <a:pt x="46" y="108"/>
                    </a:lnTo>
                    <a:lnTo>
                      <a:pt x="55" y="107"/>
                    </a:lnTo>
                    <a:lnTo>
                      <a:pt x="64" y="103"/>
                    </a:lnTo>
                    <a:lnTo>
                      <a:pt x="71" y="98"/>
                    </a:lnTo>
                    <a:lnTo>
                      <a:pt x="78" y="92"/>
                    </a:lnTo>
                    <a:lnTo>
                      <a:pt x="83" y="84"/>
                    </a:lnTo>
                    <a:lnTo>
                      <a:pt x="88" y="74"/>
                    </a:lnTo>
                    <a:lnTo>
                      <a:pt x="90" y="65"/>
                    </a:lnTo>
                    <a:lnTo>
                      <a:pt x="91" y="54"/>
                    </a:lnTo>
                    <a:close/>
                    <a:moveTo>
                      <a:pt x="82" y="54"/>
                    </a:moveTo>
                    <a:lnTo>
                      <a:pt x="81" y="62"/>
                    </a:lnTo>
                    <a:lnTo>
                      <a:pt x="79" y="71"/>
                    </a:lnTo>
                    <a:lnTo>
                      <a:pt x="76" y="78"/>
                    </a:lnTo>
                    <a:lnTo>
                      <a:pt x="72" y="84"/>
                    </a:lnTo>
                    <a:lnTo>
                      <a:pt x="66" y="90"/>
                    </a:lnTo>
                    <a:lnTo>
                      <a:pt x="60" y="93"/>
                    </a:lnTo>
                    <a:lnTo>
                      <a:pt x="53" y="96"/>
                    </a:lnTo>
                    <a:lnTo>
                      <a:pt x="46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6" y="90"/>
                    </a:lnTo>
                    <a:lnTo>
                      <a:pt x="21" y="84"/>
                    </a:lnTo>
                    <a:lnTo>
                      <a:pt x="15" y="78"/>
                    </a:lnTo>
                    <a:lnTo>
                      <a:pt x="12" y="71"/>
                    </a:lnTo>
                    <a:lnTo>
                      <a:pt x="10" y="62"/>
                    </a:lnTo>
                    <a:lnTo>
                      <a:pt x="9" y="54"/>
                    </a:lnTo>
                    <a:lnTo>
                      <a:pt x="10" y="45"/>
                    </a:lnTo>
                    <a:lnTo>
                      <a:pt x="12" y="37"/>
                    </a:lnTo>
                    <a:lnTo>
                      <a:pt x="15" y="30"/>
                    </a:lnTo>
                    <a:lnTo>
                      <a:pt x="21" y="24"/>
                    </a:lnTo>
                    <a:lnTo>
                      <a:pt x="26" y="18"/>
                    </a:lnTo>
                    <a:lnTo>
                      <a:pt x="32" y="14"/>
                    </a:lnTo>
                    <a:lnTo>
                      <a:pt x="39" y="12"/>
                    </a:lnTo>
                    <a:lnTo>
                      <a:pt x="46" y="11"/>
                    </a:lnTo>
                    <a:lnTo>
                      <a:pt x="53" y="12"/>
                    </a:lnTo>
                    <a:lnTo>
                      <a:pt x="60" y="14"/>
                    </a:lnTo>
                    <a:lnTo>
                      <a:pt x="66" y="18"/>
                    </a:lnTo>
                    <a:lnTo>
                      <a:pt x="72" y="24"/>
                    </a:lnTo>
                    <a:lnTo>
                      <a:pt x="76" y="30"/>
                    </a:lnTo>
                    <a:lnTo>
                      <a:pt x="79" y="37"/>
                    </a:lnTo>
                    <a:lnTo>
                      <a:pt x="81" y="45"/>
                    </a:lnTo>
                    <a:lnTo>
                      <a:pt x="82" y="54"/>
                    </a:lnTo>
                    <a:close/>
                  </a:path>
                </a:pathLst>
              </a:custGeom>
              <a:solidFill>
                <a:srgbClr val="FAE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39">
                <a:extLst>
                  <a:ext uri="{FF2B5EF4-FFF2-40B4-BE49-F238E27FC236}">
                    <a16:creationId xmlns:a16="http://schemas.microsoft.com/office/drawing/2014/main" id="{1087FA96-707E-4D7D-90BB-70C4DDFE0DA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3" y="2651"/>
                <a:ext cx="17" cy="16"/>
              </a:xfrm>
              <a:custGeom>
                <a:avLst/>
                <a:gdLst>
                  <a:gd name="T0" fmla="*/ 81 w 82"/>
                  <a:gd name="T1" fmla="*/ 39 h 97"/>
                  <a:gd name="T2" fmla="*/ 75 w 82"/>
                  <a:gd name="T3" fmla="*/ 21 h 97"/>
                  <a:gd name="T4" fmla="*/ 64 w 82"/>
                  <a:gd name="T5" fmla="*/ 8 h 97"/>
                  <a:gd name="T6" fmla="*/ 49 w 82"/>
                  <a:gd name="T7" fmla="*/ 1 h 97"/>
                  <a:gd name="T8" fmla="*/ 33 w 82"/>
                  <a:gd name="T9" fmla="*/ 1 h 97"/>
                  <a:gd name="T10" fmla="*/ 18 w 82"/>
                  <a:gd name="T11" fmla="*/ 8 h 97"/>
                  <a:gd name="T12" fmla="*/ 7 w 82"/>
                  <a:gd name="T13" fmla="*/ 21 h 97"/>
                  <a:gd name="T14" fmla="*/ 0 w 82"/>
                  <a:gd name="T15" fmla="*/ 39 h 97"/>
                  <a:gd name="T16" fmla="*/ 0 w 82"/>
                  <a:gd name="T17" fmla="*/ 58 h 97"/>
                  <a:gd name="T18" fmla="*/ 7 w 82"/>
                  <a:gd name="T19" fmla="*/ 76 h 97"/>
                  <a:gd name="T20" fmla="*/ 18 w 82"/>
                  <a:gd name="T21" fmla="*/ 90 h 97"/>
                  <a:gd name="T22" fmla="*/ 33 w 82"/>
                  <a:gd name="T23" fmla="*/ 97 h 97"/>
                  <a:gd name="T24" fmla="*/ 49 w 82"/>
                  <a:gd name="T25" fmla="*/ 97 h 97"/>
                  <a:gd name="T26" fmla="*/ 64 w 82"/>
                  <a:gd name="T27" fmla="*/ 90 h 97"/>
                  <a:gd name="T28" fmla="*/ 75 w 82"/>
                  <a:gd name="T29" fmla="*/ 76 h 97"/>
                  <a:gd name="T30" fmla="*/ 81 w 82"/>
                  <a:gd name="T31" fmla="*/ 58 h 97"/>
                  <a:gd name="T32" fmla="*/ 73 w 82"/>
                  <a:gd name="T33" fmla="*/ 49 h 97"/>
                  <a:gd name="T34" fmla="*/ 70 w 82"/>
                  <a:gd name="T35" fmla="*/ 63 h 97"/>
                  <a:gd name="T36" fmla="*/ 63 w 82"/>
                  <a:gd name="T37" fmla="*/ 75 h 97"/>
                  <a:gd name="T38" fmla="*/ 53 w 82"/>
                  <a:gd name="T39" fmla="*/ 84 h 97"/>
                  <a:gd name="T40" fmla="*/ 41 w 82"/>
                  <a:gd name="T41" fmla="*/ 86 h 97"/>
                  <a:gd name="T42" fmla="*/ 29 w 82"/>
                  <a:gd name="T43" fmla="*/ 84 h 97"/>
                  <a:gd name="T44" fmla="*/ 19 w 82"/>
                  <a:gd name="T45" fmla="*/ 75 h 97"/>
                  <a:gd name="T46" fmla="*/ 11 w 82"/>
                  <a:gd name="T47" fmla="*/ 63 h 97"/>
                  <a:gd name="T48" fmla="*/ 9 w 82"/>
                  <a:gd name="T49" fmla="*/ 49 h 97"/>
                  <a:gd name="T50" fmla="*/ 11 w 82"/>
                  <a:gd name="T51" fmla="*/ 34 h 97"/>
                  <a:gd name="T52" fmla="*/ 19 w 82"/>
                  <a:gd name="T53" fmla="*/ 22 h 97"/>
                  <a:gd name="T54" fmla="*/ 29 w 82"/>
                  <a:gd name="T55" fmla="*/ 14 h 97"/>
                  <a:gd name="T56" fmla="*/ 41 w 82"/>
                  <a:gd name="T57" fmla="*/ 10 h 97"/>
                  <a:gd name="T58" fmla="*/ 53 w 82"/>
                  <a:gd name="T59" fmla="*/ 14 h 97"/>
                  <a:gd name="T60" fmla="*/ 63 w 82"/>
                  <a:gd name="T61" fmla="*/ 22 h 97"/>
                  <a:gd name="T62" fmla="*/ 70 w 82"/>
                  <a:gd name="T63" fmla="*/ 34 h 97"/>
                  <a:gd name="T64" fmla="*/ 73 w 82"/>
                  <a:gd name="T65" fmla="*/ 4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" h="97">
                    <a:moveTo>
                      <a:pt x="82" y="49"/>
                    </a:moveTo>
                    <a:lnTo>
                      <a:pt x="81" y="39"/>
                    </a:lnTo>
                    <a:lnTo>
                      <a:pt x="78" y="30"/>
                    </a:lnTo>
                    <a:lnTo>
                      <a:pt x="75" y="21"/>
                    </a:lnTo>
                    <a:lnTo>
                      <a:pt x="70" y="14"/>
                    </a:lnTo>
                    <a:lnTo>
                      <a:pt x="64" y="8"/>
                    </a:lnTo>
                    <a:lnTo>
                      <a:pt x="57" y="4"/>
                    </a:lnTo>
                    <a:lnTo>
                      <a:pt x="49" y="1"/>
                    </a:lnTo>
                    <a:lnTo>
                      <a:pt x="41" y="0"/>
                    </a:lnTo>
                    <a:lnTo>
                      <a:pt x="33" y="1"/>
                    </a:lnTo>
                    <a:lnTo>
                      <a:pt x="25" y="4"/>
                    </a:lnTo>
                    <a:lnTo>
                      <a:pt x="18" y="8"/>
                    </a:lnTo>
                    <a:lnTo>
                      <a:pt x="11" y="14"/>
                    </a:lnTo>
                    <a:lnTo>
                      <a:pt x="7" y="21"/>
                    </a:lnTo>
                    <a:lnTo>
                      <a:pt x="3" y="30"/>
                    </a:lnTo>
                    <a:lnTo>
                      <a:pt x="0" y="39"/>
                    </a:lnTo>
                    <a:lnTo>
                      <a:pt x="0" y="49"/>
                    </a:lnTo>
                    <a:lnTo>
                      <a:pt x="0" y="58"/>
                    </a:lnTo>
                    <a:lnTo>
                      <a:pt x="3" y="68"/>
                    </a:lnTo>
                    <a:lnTo>
                      <a:pt x="7" y="76"/>
                    </a:lnTo>
                    <a:lnTo>
                      <a:pt x="11" y="84"/>
                    </a:lnTo>
                    <a:lnTo>
                      <a:pt x="18" y="90"/>
                    </a:lnTo>
                    <a:lnTo>
                      <a:pt x="25" y="93"/>
                    </a:lnTo>
                    <a:lnTo>
                      <a:pt x="33" y="97"/>
                    </a:lnTo>
                    <a:lnTo>
                      <a:pt x="41" y="97"/>
                    </a:lnTo>
                    <a:lnTo>
                      <a:pt x="49" y="97"/>
                    </a:lnTo>
                    <a:lnTo>
                      <a:pt x="57" y="93"/>
                    </a:lnTo>
                    <a:lnTo>
                      <a:pt x="64" y="90"/>
                    </a:lnTo>
                    <a:lnTo>
                      <a:pt x="70" y="84"/>
                    </a:lnTo>
                    <a:lnTo>
                      <a:pt x="75" y="76"/>
                    </a:lnTo>
                    <a:lnTo>
                      <a:pt x="78" y="68"/>
                    </a:lnTo>
                    <a:lnTo>
                      <a:pt x="81" y="58"/>
                    </a:lnTo>
                    <a:lnTo>
                      <a:pt x="82" y="49"/>
                    </a:lnTo>
                    <a:close/>
                    <a:moveTo>
                      <a:pt x="73" y="49"/>
                    </a:moveTo>
                    <a:lnTo>
                      <a:pt x="72" y="56"/>
                    </a:lnTo>
                    <a:lnTo>
                      <a:pt x="70" y="63"/>
                    </a:lnTo>
                    <a:lnTo>
                      <a:pt x="67" y="70"/>
                    </a:lnTo>
                    <a:lnTo>
                      <a:pt x="63" y="75"/>
                    </a:lnTo>
                    <a:lnTo>
                      <a:pt x="59" y="80"/>
                    </a:lnTo>
                    <a:lnTo>
                      <a:pt x="53" y="84"/>
                    </a:lnTo>
                    <a:lnTo>
                      <a:pt x="47" y="86"/>
                    </a:lnTo>
                    <a:lnTo>
                      <a:pt x="41" y="86"/>
                    </a:lnTo>
                    <a:lnTo>
                      <a:pt x="35" y="86"/>
                    </a:lnTo>
                    <a:lnTo>
                      <a:pt x="29" y="84"/>
                    </a:lnTo>
                    <a:lnTo>
                      <a:pt x="24" y="80"/>
                    </a:lnTo>
                    <a:lnTo>
                      <a:pt x="19" y="75"/>
                    </a:lnTo>
                    <a:lnTo>
                      <a:pt x="15" y="70"/>
                    </a:lnTo>
                    <a:lnTo>
                      <a:pt x="11" y="63"/>
                    </a:lnTo>
                    <a:lnTo>
                      <a:pt x="9" y="56"/>
                    </a:lnTo>
                    <a:lnTo>
                      <a:pt x="9" y="49"/>
                    </a:lnTo>
                    <a:lnTo>
                      <a:pt x="9" y="42"/>
                    </a:lnTo>
                    <a:lnTo>
                      <a:pt x="11" y="34"/>
                    </a:lnTo>
                    <a:lnTo>
                      <a:pt x="15" y="27"/>
                    </a:lnTo>
                    <a:lnTo>
                      <a:pt x="19" y="22"/>
                    </a:lnTo>
                    <a:lnTo>
                      <a:pt x="24" y="18"/>
                    </a:lnTo>
                    <a:lnTo>
                      <a:pt x="29" y="14"/>
                    </a:lnTo>
                    <a:lnTo>
                      <a:pt x="35" y="12"/>
                    </a:lnTo>
                    <a:lnTo>
                      <a:pt x="41" y="10"/>
                    </a:lnTo>
                    <a:lnTo>
                      <a:pt x="47" y="12"/>
                    </a:lnTo>
                    <a:lnTo>
                      <a:pt x="53" y="14"/>
                    </a:lnTo>
                    <a:lnTo>
                      <a:pt x="59" y="18"/>
                    </a:lnTo>
                    <a:lnTo>
                      <a:pt x="63" y="22"/>
                    </a:lnTo>
                    <a:lnTo>
                      <a:pt x="67" y="27"/>
                    </a:lnTo>
                    <a:lnTo>
                      <a:pt x="70" y="34"/>
                    </a:lnTo>
                    <a:lnTo>
                      <a:pt x="72" y="42"/>
                    </a:lnTo>
                    <a:lnTo>
                      <a:pt x="73" y="49"/>
                    </a:lnTo>
                    <a:close/>
                  </a:path>
                </a:pathLst>
              </a:custGeom>
              <a:solidFill>
                <a:srgbClr val="FBE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0">
                <a:extLst>
                  <a:ext uri="{FF2B5EF4-FFF2-40B4-BE49-F238E27FC236}">
                    <a16:creationId xmlns:a16="http://schemas.microsoft.com/office/drawing/2014/main" id="{1CC6560C-A62D-41F2-A07C-129AF13FDC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4" y="2652"/>
                <a:ext cx="15" cy="14"/>
              </a:xfrm>
              <a:custGeom>
                <a:avLst/>
                <a:gdLst>
                  <a:gd name="T0" fmla="*/ 72 w 73"/>
                  <a:gd name="T1" fmla="*/ 34 h 86"/>
                  <a:gd name="T2" fmla="*/ 67 w 73"/>
                  <a:gd name="T3" fmla="*/ 19 h 86"/>
                  <a:gd name="T4" fmla="*/ 57 w 73"/>
                  <a:gd name="T5" fmla="*/ 7 h 86"/>
                  <a:gd name="T6" fmla="*/ 44 w 73"/>
                  <a:gd name="T7" fmla="*/ 1 h 86"/>
                  <a:gd name="T8" fmla="*/ 30 w 73"/>
                  <a:gd name="T9" fmla="*/ 1 h 86"/>
                  <a:gd name="T10" fmla="*/ 17 w 73"/>
                  <a:gd name="T11" fmla="*/ 7 h 86"/>
                  <a:gd name="T12" fmla="*/ 6 w 73"/>
                  <a:gd name="T13" fmla="*/ 19 h 86"/>
                  <a:gd name="T14" fmla="*/ 1 w 73"/>
                  <a:gd name="T15" fmla="*/ 34 h 86"/>
                  <a:gd name="T16" fmla="*/ 1 w 73"/>
                  <a:gd name="T17" fmla="*/ 51 h 86"/>
                  <a:gd name="T18" fmla="*/ 6 w 73"/>
                  <a:gd name="T19" fmla="*/ 67 h 86"/>
                  <a:gd name="T20" fmla="*/ 17 w 73"/>
                  <a:gd name="T21" fmla="*/ 79 h 86"/>
                  <a:gd name="T22" fmla="*/ 30 w 73"/>
                  <a:gd name="T23" fmla="*/ 85 h 86"/>
                  <a:gd name="T24" fmla="*/ 44 w 73"/>
                  <a:gd name="T25" fmla="*/ 85 h 86"/>
                  <a:gd name="T26" fmla="*/ 57 w 73"/>
                  <a:gd name="T27" fmla="*/ 79 h 86"/>
                  <a:gd name="T28" fmla="*/ 67 w 73"/>
                  <a:gd name="T29" fmla="*/ 67 h 86"/>
                  <a:gd name="T30" fmla="*/ 72 w 73"/>
                  <a:gd name="T31" fmla="*/ 51 h 86"/>
                  <a:gd name="T32" fmla="*/ 64 w 73"/>
                  <a:gd name="T33" fmla="*/ 43 h 86"/>
                  <a:gd name="T34" fmla="*/ 62 w 73"/>
                  <a:gd name="T35" fmla="*/ 55 h 86"/>
                  <a:gd name="T36" fmla="*/ 56 w 73"/>
                  <a:gd name="T37" fmla="*/ 66 h 86"/>
                  <a:gd name="T38" fmla="*/ 48 w 73"/>
                  <a:gd name="T39" fmla="*/ 73 h 86"/>
                  <a:gd name="T40" fmla="*/ 37 w 73"/>
                  <a:gd name="T41" fmla="*/ 75 h 86"/>
                  <a:gd name="T42" fmla="*/ 27 w 73"/>
                  <a:gd name="T43" fmla="*/ 73 h 86"/>
                  <a:gd name="T44" fmla="*/ 18 w 73"/>
                  <a:gd name="T45" fmla="*/ 66 h 86"/>
                  <a:gd name="T46" fmla="*/ 12 w 73"/>
                  <a:gd name="T47" fmla="*/ 55 h 86"/>
                  <a:gd name="T48" fmla="*/ 10 w 73"/>
                  <a:gd name="T49" fmla="*/ 43 h 86"/>
                  <a:gd name="T50" fmla="*/ 12 w 73"/>
                  <a:gd name="T51" fmla="*/ 30 h 86"/>
                  <a:gd name="T52" fmla="*/ 18 w 73"/>
                  <a:gd name="T53" fmla="*/ 20 h 86"/>
                  <a:gd name="T54" fmla="*/ 27 w 73"/>
                  <a:gd name="T55" fmla="*/ 13 h 86"/>
                  <a:gd name="T56" fmla="*/ 37 w 73"/>
                  <a:gd name="T57" fmla="*/ 10 h 86"/>
                  <a:gd name="T58" fmla="*/ 48 w 73"/>
                  <a:gd name="T59" fmla="*/ 13 h 86"/>
                  <a:gd name="T60" fmla="*/ 56 w 73"/>
                  <a:gd name="T61" fmla="*/ 20 h 86"/>
                  <a:gd name="T62" fmla="*/ 62 w 73"/>
                  <a:gd name="T63" fmla="*/ 30 h 86"/>
                  <a:gd name="T64" fmla="*/ 64 w 73"/>
                  <a:gd name="T65" fmla="*/ 4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3" h="86">
                    <a:moveTo>
                      <a:pt x="73" y="43"/>
                    </a:moveTo>
                    <a:lnTo>
                      <a:pt x="72" y="34"/>
                    </a:lnTo>
                    <a:lnTo>
                      <a:pt x="70" y="26"/>
                    </a:lnTo>
                    <a:lnTo>
                      <a:pt x="67" y="19"/>
                    </a:lnTo>
                    <a:lnTo>
                      <a:pt x="63" y="13"/>
                    </a:lnTo>
                    <a:lnTo>
                      <a:pt x="57" y="7"/>
                    </a:lnTo>
                    <a:lnTo>
                      <a:pt x="51" y="3"/>
                    </a:lnTo>
                    <a:lnTo>
                      <a:pt x="44" y="1"/>
                    </a:lnTo>
                    <a:lnTo>
                      <a:pt x="37" y="0"/>
                    </a:lnTo>
                    <a:lnTo>
                      <a:pt x="30" y="1"/>
                    </a:lnTo>
                    <a:lnTo>
                      <a:pt x="23" y="3"/>
                    </a:lnTo>
                    <a:lnTo>
                      <a:pt x="17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1" y="34"/>
                    </a:lnTo>
                    <a:lnTo>
                      <a:pt x="0" y="43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6" y="67"/>
                    </a:lnTo>
                    <a:lnTo>
                      <a:pt x="12" y="73"/>
                    </a:lnTo>
                    <a:lnTo>
                      <a:pt x="17" y="79"/>
                    </a:lnTo>
                    <a:lnTo>
                      <a:pt x="23" y="82"/>
                    </a:lnTo>
                    <a:lnTo>
                      <a:pt x="30" y="85"/>
                    </a:lnTo>
                    <a:lnTo>
                      <a:pt x="37" y="86"/>
                    </a:lnTo>
                    <a:lnTo>
                      <a:pt x="44" y="85"/>
                    </a:lnTo>
                    <a:lnTo>
                      <a:pt x="51" y="82"/>
                    </a:lnTo>
                    <a:lnTo>
                      <a:pt x="57" y="79"/>
                    </a:lnTo>
                    <a:lnTo>
                      <a:pt x="63" y="73"/>
                    </a:lnTo>
                    <a:lnTo>
                      <a:pt x="67" y="67"/>
                    </a:lnTo>
                    <a:lnTo>
                      <a:pt x="70" y="60"/>
                    </a:lnTo>
                    <a:lnTo>
                      <a:pt x="72" y="51"/>
                    </a:lnTo>
                    <a:lnTo>
                      <a:pt x="73" y="43"/>
                    </a:lnTo>
                    <a:close/>
                    <a:moveTo>
                      <a:pt x="64" y="43"/>
                    </a:moveTo>
                    <a:lnTo>
                      <a:pt x="64" y="49"/>
                    </a:lnTo>
                    <a:lnTo>
                      <a:pt x="62" y="55"/>
                    </a:lnTo>
                    <a:lnTo>
                      <a:pt x="59" y="61"/>
                    </a:lnTo>
                    <a:lnTo>
                      <a:pt x="56" y="66"/>
                    </a:lnTo>
                    <a:lnTo>
                      <a:pt x="52" y="69"/>
                    </a:lnTo>
                    <a:lnTo>
                      <a:pt x="48" y="73"/>
                    </a:lnTo>
                    <a:lnTo>
                      <a:pt x="43" y="74"/>
                    </a:lnTo>
                    <a:lnTo>
                      <a:pt x="37" y="75"/>
                    </a:lnTo>
                    <a:lnTo>
                      <a:pt x="32" y="74"/>
                    </a:lnTo>
                    <a:lnTo>
                      <a:pt x="27" y="73"/>
                    </a:lnTo>
                    <a:lnTo>
                      <a:pt x="22" y="69"/>
                    </a:lnTo>
                    <a:lnTo>
                      <a:pt x="18" y="66"/>
                    </a:lnTo>
                    <a:lnTo>
                      <a:pt x="15" y="61"/>
                    </a:lnTo>
                    <a:lnTo>
                      <a:pt x="12" y="55"/>
                    </a:lnTo>
                    <a:lnTo>
                      <a:pt x="11" y="49"/>
                    </a:lnTo>
                    <a:lnTo>
                      <a:pt x="10" y="43"/>
                    </a:lnTo>
                    <a:lnTo>
                      <a:pt x="11" y="37"/>
                    </a:lnTo>
                    <a:lnTo>
                      <a:pt x="12" y="30"/>
                    </a:lnTo>
                    <a:lnTo>
                      <a:pt x="15" y="25"/>
                    </a:lnTo>
                    <a:lnTo>
                      <a:pt x="18" y="20"/>
                    </a:lnTo>
                    <a:lnTo>
                      <a:pt x="22" y="16"/>
                    </a:lnTo>
                    <a:lnTo>
                      <a:pt x="27" y="13"/>
                    </a:lnTo>
                    <a:lnTo>
                      <a:pt x="32" y="12"/>
                    </a:lnTo>
                    <a:lnTo>
                      <a:pt x="37" y="10"/>
                    </a:lnTo>
                    <a:lnTo>
                      <a:pt x="43" y="12"/>
                    </a:lnTo>
                    <a:lnTo>
                      <a:pt x="48" y="13"/>
                    </a:lnTo>
                    <a:lnTo>
                      <a:pt x="52" y="16"/>
                    </a:lnTo>
                    <a:lnTo>
                      <a:pt x="56" y="20"/>
                    </a:lnTo>
                    <a:lnTo>
                      <a:pt x="59" y="25"/>
                    </a:lnTo>
                    <a:lnTo>
                      <a:pt x="62" y="30"/>
                    </a:lnTo>
                    <a:lnTo>
                      <a:pt x="64" y="37"/>
                    </a:lnTo>
                    <a:lnTo>
                      <a:pt x="64" y="43"/>
                    </a:lnTo>
                    <a:close/>
                  </a:path>
                </a:pathLst>
              </a:custGeom>
              <a:solidFill>
                <a:srgbClr val="FBE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41">
                <a:extLst>
                  <a:ext uri="{FF2B5EF4-FFF2-40B4-BE49-F238E27FC236}">
                    <a16:creationId xmlns:a16="http://schemas.microsoft.com/office/drawing/2014/main" id="{B7D3DB00-05CC-4FED-869B-D473A460C6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5" y="2653"/>
                <a:ext cx="13" cy="12"/>
              </a:xfrm>
              <a:custGeom>
                <a:avLst/>
                <a:gdLst>
                  <a:gd name="T0" fmla="*/ 63 w 64"/>
                  <a:gd name="T1" fmla="*/ 32 h 76"/>
                  <a:gd name="T2" fmla="*/ 58 w 64"/>
                  <a:gd name="T3" fmla="*/ 17 h 76"/>
                  <a:gd name="T4" fmla="*/ 50 w 64"/>
                  <a:gd name="T5" fmla="*/ 8 h 76"/>
                  <a:gd name="T6" fmla="*/ 38 w 64"/>
                  <a:gd name="T7" fmla="*/ 2 h 76"/>
                  <a:gd name="T8" fmla="*/ 26 w 64"/>
                  <a:gd name="T9" fmla="*/ 2 h 76"/>
                  <a:gd name="T10" fmla="*/ 15 w 64"/>
                  <a:gd name="T11" fmla="*/ 8 h 76"/>
                  <a:gd name="T12" fmla="*/ 6 w 64"/>
                  <a:gd name="T13" fmla="*/ 17 h 76"/>
                  <a:gd name="T14" fmla="*/ 0 w 64"/>
                  <a:gd name="T15" fmla="*/ 32 h 76"/>
                  <a:gd name="T16" fmla="*/ 0 w 64"/>
                  <a:gd name="T17" fmla="*/ 46 h 76"/>
                  <a:gd name="T18" fmla="*/ 6 w 64"/>
                  <a:gd name="T19" fmla="*/ 60 h 76"/>
                  <a:gd name="T20" fmla="*/ 15 w 64"/>
                  <a:gd name="T21" fmla="*/ 70 h 76"/>
                  <a:gd name="T22" fmla="*/ 26 w 64"/>
                  <a:gd name="T23" fmla="*/ 76 h 76"/>
                  <a:gd name="T24" fmla="*/ 38 w 64"/>
                  <a:gd name="T25" fmla="*/ 76 h 76"/>
                  <a:gd name="T26" fmla="*/ 50 w 64"/>
                  <a:gd name="T27" fmla="*/ 70 h 76"/>
                  <a:gd name="T28" fmla="*/ 58 w 64"/>
                  <a:gd name="T29" fmla="*/ 60 h 76"/>
                  <a:gd name="T30" fmla="*/ 63 w 64"/>
                  <a:gd name="T31" fmla="*/ 46 h 76"/>
                  <a:gd name="T32" fmla="*/ 55 w 64"/>
                  <a:gd name="T33" fmla="*/ 39 h 76"/>
                  <a:gd name="T34" fmla="*/ 53 w 64"/>
                  <a:gd name="T35" fmla="*/ 50 h 76"/>
                  <a:gd name="T36" fmla="*/ 48 w 64"/>
                  <a:gd name="T37" fmla="*/ 58 h 76"/>
                  <a:gd name="T38" fmla="*/ 41 w 64"/>
                  <a:gd name="T39" fmla="*/ 64 h 76"/>
                  <a:gd name="T40" fmla="*/ 32 w 64"/>
                  <a:gd name="T41" fmla="*/ 65 h 76"/>
                  <a:gd name="T42" fmla="*/ 23 w 64"/>
                  <a:gd name="T43" fmla="*/ 64 h 76"/>
                  <a:gd name="T44" fmla="*/ 16 w 64"/>
                  <a:gd name="T45" fmla="*/ 58 h 76"/>
                  <a:gd name="T46" fmla="*/ 11 w 64"/>
                  <a:gd name="T47" fmla="*/ 50 h 76"/>
                  <a:gd name="T48" fmla="*/ 10 w 64"/>
                  <a:gd name="T49" fmla="*/ 39 h 76"/>
                  <a:gd name="T50" fmla="*/ 11 w 64"/>
                  <a:gd name="T51" fmla="*/ 28 h 76"/>
                  <a:gd name="T52" fmla="*/ 16 w 64"/>
                  <a:gd name="T53" fmla="*/ 20 h 76"/>
                  <a:gd name="T54" fmla="*/ 23 w 64"/>
                  <a:gd name="T55" fmla="*/ 14 h 76"/>
                  <a:gd name="T56" fmla="*/ 32 w 64"/>
                  <a:gd name="T57" fmla="*/ 11 h 76"/>
                  <a:gd name="T58" fmla="*/ 41 w 64"/>
                  <a:gd name="T59" fmla="*/ 14 h 76"/>
                  <a:gd name="T60" fmla="*/ 48 w 64"/>
                  <a:gd name="T61" fmla="*/ 20 h 76"/>
                  <a:gd name="T62" fmla="*/ 53 w 64"/>
                  <a:gd name="T63" fmla="*/ 28 h 76"/>
                  <a:gd name="T64" fmla="*/ 55 w 64"/>
                  <a:gd name="T65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" h="76">
                    <a:moveTo>
                      <a:pt x="64" y="39"/>
                    </a:moveTo>
                    <a:lnTo>
                      <a:pt x="63" y="32"/>
                    </a:lnTo>
                    <a:lnTo>
                      <a:pt x="61" y="24"/>
                    </a:lnTo>
                    <a:lnTo>
                      <a:pt x="58" y="17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4" y="4"/>
                    </a:lnTo>
                    <a:lnTo>
                      <a:pt x="38" y="2"/>
                    </a:lnTo>
                    <a:lnTo>
                      <a:pt x="32" y="0"/>
                    </a:lnTo>
                    <a:lnTo>
                      <a:pt x="26" y="2"/>
                    </a:lnTo>
                    <a:lnTo>
                      <a:pt x="20" y="4"/>
                    </a:lnTo>
                    <a:lnTo>
                      <a:pt x="15" y="8"/>
                    </a:lnTo>
                    <a:lnTo>
                      <a:pt x="10" y="12"/>
                    </a:lnTo>
                    <a:lnTo>
                      <a:pt x="6" y="17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39"/>
                    </a:lnTo>
                    <a:lnTo>
                      <a:pt x="0" y="46"/>
                    </a:lnTo>
                    <a:lnTo>
                      <a:pt x="2" y="53"/>
                    </a:lnTo>
                    <a:lnTo>
                      <a:pt x="6" y="60"/>
                    </a:lnTo>
                    <a:lnTo>
                      <a:pt x="10" y="65"/>
                    </a:lnTo>
                    <a:lnTo>
                      <a:pt x="15" y="70"/>
                    </a:lnTo>
                    <a:lnTo>
                      <a:pt x="20" y="74"/>
                    </a:lnTo>
                    <a:lnTo>
                      <a:pt x="26" y="76"/>
                    </a:lnTo>
                    <a:lnTo>
                      <a:pt x="32" y="76"/>
                    </a:lnTo>
                    <a:lnTo>
                      <a:pt x="38" y="76"/>
                    </a:lnTo>
                    <a:lnTo>
                      <a:pt x="44" y="74"/>
                    </a:lnTo>
                    <a:lnTo>
                      <a:pt x="50" y="70"/>
                    </a:lnTo>
                    <a:lnTo>
                      <a:pt x="54" y="65"/>
                    </a:lnTo>
                    <a:lnTo>
                      <a:pt x="58" y="60"/>
                    </a:lnTo>
                    <a:lnTo>
                      <a:pt x="61" y="53"/>
                    </a:lnTo>
                    <a:lnTo>
                      <a:pt x="63" y="46"/>
                    </a:lnTo>
                    <a:lnTo>
                      <a:pt x="64" y="39"/>
                    </a:lnTo>
                    <a:close/>
                    <a:moveTo>
                      <a:pt x="55" y="39"/>
                    </a:moveTo>
                    <a:lnTo>
                      <a:pt x="54" y="45"/>
                    </a:lnTo>
                    <a:lnTo>
                      <a:pt x="53" y="50"/>
                    </a:lnTo>
                    <a:lnTo>
                      <a:pt x="51" y="54"/>
                    </a:lnTo>
                    <a:lnTo>
                      <a:pt x="48" y="58"/>
                    </a:lnTo>
                    <a:lnTo>
                      <a:pt x="45" y="62"/>
                    </a:lnTo>
                    <a:lnTo>
                      <a:pt x="41" y="64"/>
                    </a:lnTo>
                    <a:lnTo>
                      <a:pt x="37" y="65"/>
                    </a:lnTo>
                    <a:lnTo>
                      <a:pt x="32" y="65"/>
                    </a:lnTo>
                    <a:lnTo>
                      <a:pt x="28" y="65"/>
                    </a:lnTo>
                    <a:lnTo>
                      <a:pt x="23" y="64"/>
                    </a:lnTo>
                    <a:lnTo>
                      <a:pt x="20" y="62"/>
                    </a:lnTo>
                    <a:lnTo>
                      <a:pt x="16" y="58"/>
                    </a:lnTo>
                    <a:lnTo>
                      <a:pt x="13" y="54"/>
                    </a:lnTo>
                    <a:lnTo>
                      <a:pt x="11" y="50"/>
                    </a:lnTo>
                    <a:lnTo>
                      <a:pt x="10" y="45"/>
                    </a:lnTo>
                    <a:lnTo>
                      <a:pt x="10" y="39"/>
                    </a:lnTo>
                    <a:lnTo>
                      <a:pt x="10" y="33"/>
                    </a:lnTo>
                    <a:lnTo>
                      <a:pt x="11" y="28"/>
                    </a:lnTo>
                    <a:lnTo>
                      <a:pt x="13" y="23"/>
                    </a:lnTo>
                    <a:lnTo>
                      <a:pt x="16" y="20"/>
                    </a:lnTo>
                    <a:lnTo>
                      <a:pt x="20" y="16"/>
                    </a:lnTo>
                    <a:lnTo>
                      <a:pt x="23" y="14"/>
                    </a:lnTo>
                    <a:lnTo>
                      <a:pt x="28" y="12"/>
                    </a:lnTo>
                    <a:lnTo>
                      <a:pt x="32" y="11"/>
                    </a:lnTo>
                    <a:lnTo>
                      <a:pt x="37" y="12"/>
                    </a:lnTo>
                    <a:lnTo>
                      <a:pt x="41" y="14"/>
                    </a:lnTo>
                    <a:lnTo>
                      <a:pt x="45" y="16"/>
                    </a:lnTo>
                    <a:lnTo>
                      <a:pt x="48" y="20"/>
                    </a:lnTo>
                    <a:lnTo>
                      <a:pt x="51" y="23"/>
                    </a:lnTo>
                    <a:lnTo>
                      <a:pt x="53" y="28"/>
                    </a:lnTo>
                    <a:lnTo>
                      <a:pt x="54" y="33"/>
                    </a:lnTo>
                    <a:lnTo>
                      <a:pt x="55" y="39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2">
                <a:extLst>
                  <a:ext uri="{FF2B5EF4-FFF2-40B4-BE49-F238E27FC236}">
                    <a16:creationId xmlns:a16="http://schemas.microsoft.com/office/drawing/2014/main" id="{E047FD0E-F04B-452D-91F6-E8D10A494A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6" y="2654"/>
                <a:ext cx="11" cy="11"/>
              </a:xfrm>
              <a:custGeom>
                <a:avLst/>
                <a:gdLst>
                  <a:gd name="T0" fmla="*/ 54 w 54"/>
                  <a:gd name="T1" fmla="*/ 27 h 65"/>
                  <a:gd name="T2" fmla="*/ 49 w 54"/>
                  <a:gd name="T3" fmla="*/ 15 h 65"/>
                  <a:gd name="T4" fmla="*/ 42 w 54"/>
                  <a:gd name="T5" fmla="*/ 6 h 65"/>
                  <a:gd name="T6" fmla="*/ 33 w 54"/>
                  <a:gd name="T7" fmla="*/ 2 h 65"/>
                  <a:gd name="T8" fmla="*/ 22 w 54"/>
                  <a:gd name="T9" fmla="*/ 2 h 65"/>
                  <a:gd name="T10" fmla="*/ 12 w 54"/>
                  <a:gd name="T11" fmla="*/ 6 h 65"/>
                  <a:gd name="T12" fmla="*/ 5 w 54"/>
                  <a:gd name="T13" fmla="*/ 15 h 65"/>
                  <a:gd name="T14" fmla="*/ 1 w 54"/>
                  <a:gd name="T15" fmla="*/ 27 h 65"/>
                  <a:gd name="T16" fmla="*/ 1 w 54"/>
                  <a:gd name="T17" fmla="*/ 39 h 65"/>
                  <a:gd name="T18" fmla="*/ 5 w 54"/>
                  <a:gd name="T19" fmla="*/ 51 h 65"/>
                  <a:gd name="T20" fmla="*/ 12 w 54"/>
                  <a:gd name="T21" fmla="*/ 59 h 65"/>
                  <a:gd name="T22" fmla="*/ 22 w 54"/>
                  <a:gd name="T23" fmla="*/ 64 h 65"/>
                  <a:gd name="T24" fmla="*/ 33 w 54"/>
                  <a:gd name="T25" fmla="*/ 64 h 65"/>
                  <a:gd name="T26" fmla="*/ 42 w 54"/>
                  <a:gd name="T27" fmla="*/ 59 h 65"/>
                  <a:gd name="T28" fmla="*/ 49 w 54"/>
                  <a:gd name="T29" fmla="*/ 51 h 65"/>
                  <a:gd name="T30" fmla="*/ 54 w 54"/>
                  <a:gd name="T31" fmla="*/ 39 h 65"/>
                  <a:gd name="T32" fmla="*/ 45 w 54"/>
                  <a:gd name="T33" fmla="*/ 33 h 65"/>
                  <a:gd name="T34" fmla="*/ 44 w 54"/>
                  <a:gd name="T35" fmla="*/ 41 h 65"/>
                  <a:gd name="T36" fmla="*/ 40 w 54"/>
                  <a:gd name="T37" fmla="*/ 48 h 65"/>
                  <a:gd name="T38" fmla="*/ 34 w 54"/>
                  <a:gd name="T39" fmla="*/ 53 h 65"/>
                  <a:gd name="T40" fmla="*/ 27 w 54"/>
                  <a:gd name="T41" fmla="*/ 54 h 65"/>
                  <a:gd name="T42" fmla="*/ 20 w 54"/>
                  <a:gd name="T43" fmla="*/ 53 h 65"/>
                  <a:gd name="T44" fmla="*/ 14 w 54"/>
                  <a:gd name="T45" fmla="*/ 48 h 65"/>
                  <a:gd name="T46" fmla="*/ 11 w 54"/>
                  <a:gd name="T47" fmla="*/ 41 h 65"/>
                  <a:gd name="T48" fmla="*/ 9 w 54"/>
                  <a:gd name="T49" fmla="*/ 33 h 65"/>
                  <a:gd name="T50" fmla="*/ 11 w 54"/>
                  <a:gd name="T51" fmla="*/ 24 h 65"/>
                  <a:gd name="T52" fmla="*/ 14 w 54"/>
                  <a:gd name="T53" fmla="*/ 17 h 65"/>
                  <a:gd name="T54" fmla="*/ 20 w 54"/>
                  <a:gd name="T55" fmla="*/ 12 h 65"/>
                  <a:gd name="T56" fmla="*/ 27 w 54"/>
                  <a:gd name="T57" fmla="*/ 11 h 65"/>
                  <a:gd name="T58" fmla="*/ 34 w 54"/>
                  <a:gd name="T59" fmla="*/ 12 h 65"/>
                  <a:gd name="T60" fmla="*/ 40 w 54"/>
                  <a:gd name="T61" fmla="*/ 17 h 65"/>
                  <a:gd name="T62" fmla="*/ 44 w 54"/>
                  <a:gd name="T63" fmla="*/ 24 h 65"/>
                  <a:gd name="T64" fmla="*/ 45 w 54"/>
                  <a:gd name="T65" fmla="*/ 3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" h="65">
                    <a:moveTo>
                      <a:pt x="54" y="33"/>
                    </a:moveTo>
                    <a:lnTo>
                      <a:pt x="54" y="27"/>
                    </a:lnTo>
                    <a:lnTo>
                      <a:pt x="52" y="20"/>
                    </a:lnTo>
                    <a:lnTo>
                      <a:pt x="49" y="15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38" y="3"/>
                    </a:lnTo>
                    <a:lnTo>
                      <a:pt x="33" y="2"/>
                    </a:lnTo>
                    <a:lnTo>
                      <a:pt x="27" y="0"/>
                    </a:lnTo>
                    <a:lnTo>
                      <a:pt x="22" y="2"/>
                    </a:lnTo>
                    <a:lnTo>
                      <a:pt x="17" y="3"/>
                    </a:lnTo>
                    <a:lnTo>
                      <a:pt x="12" y="6"/>
                    </a:lnTo>
                    <a:lnTo>
                      <a:pt x="8" y="10"/>
                    </a:lnTo>
                    <a:lnTo>
                      <a:pt x="5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0" y="33"/>
                    </a:lnTo>
                    <a:lnTo>
                      <a:pt x="1" y="39"/>
                    </a:lnTo>
                    <a:lnTo>
                      <a:pt x="2" y="45"/>
                    </a:lnTo>
                    <a:lnTo>
                      <a:pt x="5" y="51"/>
                    </a:lnTo>
                    <a:lnTo>
                      <a:pt x="8" y="56"/>
                    </a:lnTo>
                    <a:lnTo>
                      <a:pt x="12" y="59"/>
                    </a:lnTo>
                    <a:lnTo>
                      <a:pt x="17" y="63"/>
                    </a:lnTo>
                    <a:lnTo>
                      <a:pt x="22" y="64"/>
                    </a:lnTo>
                    <a:lnTo>
                      <a:pt x="27" y="65"/>
                    </a:lnTo>
                    <a:lnTo>
                      <a:pt x="33" y="64"/>
                    </a:lnTo>
                    <a:lnTo>
                      <a:pt x="38" y="63"/>
                    </a:lnTo>
                    <a:lnTo>
                      <a:pt x="42" y="59"/>
                    </a:lnTo>
                    <a:lnTo>
                      <a:pt x="46" y="56"/>
                    </a:lnTo>
                    <a:lnTo>
                      <a:pt x="49" y="51"/>
                    </a:lnTo>
                    <a:lnTo>
                      <a:pt x="52" y="45"/>
                    </a:lnTo>
                    <a:lnTo>
                      <a:pt x="54" y="39"/>
                    </a:lnTo>
                    <a:lnTo>
                      <a:pt x="54" y="33"/>
                    </a:lnTo>
                    <a:close/>
                    <a:moveTo>
                      <a:pt x="45" y="33"/>
                    </a:moveTo>
                    <a:lnTo>
                      <a:pt x="45" y="38"/>
                    </a:lnTo>
                    <a:lnTo>
                      <a:pt x="44" y="41"/>
                    </a:lnTo>
                    <a:lnTo>
                      <a:pt x="42" y="45"/>
                    </a:lnTo>
                    <a:lnTo>
                      <a:pt x="40" y="48"/>
                    </a:lnTo>
                    <a:lnTo>
                      <a:pt x="37" y="51"/>
                    </a:lnTo>
                    <a:lnTo>
                      <a:pt x="34" y="53"/>
                    </a:lnTo>
                    <a:lnTo>
                      <a:pt x="31" y="54"/>
                    </a:lnTo>
                    <a:lnTo>
                      <a:pt x="27" y="54"/>
                    </a:lnTo>
                    <a:lnTo>
                      <a:pt x="23" y="54"/>
                    </a:lnTo>
                    <a:lnTo>
                      <a:pt x="20" y="53"/>
                    </a:lnTo>
                    <a:lnTo>
                      <a:pt x="17" y="51"/>
                    </a:lnTo>
                    <a:lnTo>
                      <a:pt x="14" y="48"/>
                    </a:lnTo>
                    <a:lnTo>
                      <a:pt x="12" y="45"/>
                    </a:lnTo>
                    <a:lnTo>
                      <a:pt x="11" y="41"/>
                    </a:lnTo>
                    <a:lnTo>
                      <a:pt x="9" y="38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11" y="24"/>
                    </a:lnTo>
                    <a:lnTo>
                      <a:pt x="12" y="21"/>
                    </a:lnTo>
                    <a:lnTo>
                      <a:pt x="14" y="17"/>
                    </a:lnTo>
                    <a:lnTo>
                      <a:pt x="17" y="15"/>
                    </a:lnTo>
                    <a:lnTo>
                      <a:pt x="20" y="12"/>
                    </a:lnTo>
                    <a:lnTo>
                      <a:pt x="23" y="11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4" y="12"/>
                    </a:lnTo>
                    <a:lnTo>
                      <a:pt x="37" y="15"/>
                    </a:lnTo>
                    <a:lnTo>
                      <a:pt x="40" y="17"/>
                    </a:lnTo>
                    <a:lnTo>
                      <a:pt x="42" y="21"/>
                    </a:lnTo>
                    <a:lnTo>
                      <a:pt x="44" y="24"/>
                    </a:lnTo>
                    <a:lnTo>
                      <a:pt x="45" y="28"/>
                    </a:lnTo>
                    <a:lnTo>
                      <a:pt x="45" y="33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3">
                <a:extLst>
                  <a:ext uri="{FF2B5EF4-FFF2-40B4-BE49-F238E27FC236}">
                    <a16:creationId xmlns:a16="http://schemas.microsoft.com/office/drawing/2014/main" id="{841D126A-ECCC-4170-B18C-0647C09CAA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7" y="2655"/>
                <a:ext cx="9" cy="9"/>
              </a:xfrm>
              <a:custGeom>
                <a:avLst/>
                <a:gdLst>
                  <a:gd name="T0" fmla="*/ 44 w 45"/>
                  <a:gd name="T1" fmla="*/ 22 h 54"/>
                  <a:gd name="T2" fmla="*/ 41 w 45"/>
                  <a:gd name="T3" fmla="*/ 12 h 54"/>
                  <a:gd name="T4" fmla="*/ 35 w 45"/>
                  <a:gd name="T5" fmla="*/ 5 h 54"/>
                  <a:gd name="T6" fmla="*/ 27 w 45"/>
                  <a:gd name="T7" fmla="*/ 1 h 54"/>
                  <a:gd name="T8" fmla="*/ 18 w 45"/>
                  <a:gd name="T9" fmla="*/ 1 h 54"/>
                  <a:gd name="T10" fmla="*/ 10 w 45"/>
                  <a:gd name="T11" fmla="*/ 5 h 54"/>
                  <a:gd name="T12" fmla="*/ 3 w 45"/>
                  <a:gd name="T13" fmla="*/ 12 h 54"/>
                  <a:gd name="T14" fmla="*/ 0 w 45"/>
                  <a:gd name="T15" fmla="*/ 22 h 54"/>
                  <a:gd name="T16" fmla="*/ 0 w 45"/>
                  <a:gd name="T17" fmla="*/ 34 h 54"/>
                  <a:gd name="T18" fmla="*/ 3 w 45"/>
                  <a:gd name="T19" fmla="*/ 43 h 54"/>
                  <a:gd name="T20" fmla="*/ 10 w 45"/>
                  <a:gd name="T21" fmla="*/ 51 h 54"/>
                  <a:gd name="T22" fmla="*/ 18 w 45"/>
                  <a:gd name="T23" fmla="*/ 54 h 54"/>
                  <a:gd name="T24" fmla="*/ 27 w 45"/>
                  <a:gd name="T25" fmla="*/ 54 h 54"/>
                  <a:gd name="T26" fmla="*/ 35 w 45"/>
                  <a:gd name="T27" fmla="*/ 51 h 54"/>
                  <a:gd name="T28" fmla="*/ 41 w 45"/>
                  <a:gd name="T29" fmla="*/ 43 h 54"/>
                  <a:gd name="T30" fmla="*/ 44 w 45"/>
                  <a:gd name="T31" fmla="*/ 34 h 54"/>
                  <a:gd name="T32" fmla="*/ 36 w 45"/>
                  <a:gd name="T33" fmla="*/ 28 h 54"/>
                  <a:gd name="T34" fmla="*/ 35 w 45"/>
                  <a:gd name="T35" fmla="*/ 34 h 54"/>
                  <a:gd name="T36" fmla="*/ 32 w 45"/>
                  <a:gd name="T37" fmla="*/ 40 h 54"/>
                  <a:gd name="T38" fmla="*/ 27 w 45"/>
                  <a:gd name="T39" fmla="*/ 42 h 54"/>
                  <a:gd name="T40" fmla="*/ 22 w 45"/>
                  <a:gd name="T41" fmla="*/ 43 h 54"/>
                  <a:gd name="T42" fmla="*/ 17 w 45"/>
                  <a:gd name="T43" fmla="*/ 42 h 54"/>
                  <a:gd name="T44" fmla="*/ 13 w 45"/>
                  <a:gd name="T45" fmla="*/ 40 h 54"/>
                  <a:gd name="T46" fmla="*/ 10 w 45"/>
                  <a:gd name="T47" fmla="*/ 34 h 54"/>
                  <a:gd name="T48" fmla="*/ 9 w 45"/>
                  <a:gd name="T49" fmla="*/ 28 h 54"/>
                  <a:gd name="T50" fmla="*/ 10 w 45"/>
                  <a:gd name="T51" fmla="*/ 22 h 54"/>
                  <a:gd name="T52" fmla="*/ 13 w 45"/>
                  <a:gd name="T53" fmla="*/ 16 h 54"/>
                  <a:gd name="T54" fmla="*/ 17 w 45"/>
                  <a:gd name="T55" fmla="*/ 13 h 54"/>
                  <a:gd name="T56" fmla="*/ 22 w 45"/>
                  <a:gd name="T57" fmla="*/ 11 h 54"/>
                  <a:gd name="T58" fmla="*/ 27 w 45"/>
                  <a:gd name="T59" fmla="*/ 13 h 54"/>
                  <a:gd name="T60" fmla="*/ 32 w 45"/>
                  <a:gd name="T61" fmla="*/ 16 h 54"/>
                  <a:gd name="T62" fmla="*/ 35 w 45"/>
                  <a:gd name="T63" fmla="*/ 22 h 54"/>
                  <a:gd name="T64" fmla="*/ 36 w 45"/>
                  <a:gd name="T65" fmla="*/ 2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5" h="54">
                    <a:moveTo>
                      <a:pt x="45" y="28"/>
                    </a:moveTo>
                    <a:lnTo>
                      <a:pt x="44" y="22"/>
                    </a:lnTo>
                    <a:lnTo>
                      <a:pt x="43" y="17"/>
                    </a:lnTo>
                    <a:lnTo>
                      <a:pt x="41" y="12"/>
                    </a:lnTo>
                    <a:lnTo>
                      <a:pt x="38" y="9"/>
                    </a:lnTo>
                    <a:lnTo>
                      <a:pt x="35" y="5"/>
                    </a:lnTo>
                    <a:lnTo>
                      <a:pt x="31" y="3"/>
                    </a:lnTo>
                    <a:lnTo>
                      <a:pt x="27" y="1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3" y="3"/>
                    </a:lnTo>
                    <a:lnTo>
                      <a:pt x="10" y="5"/>
                    </a:lnTo>
                    <a:lnTo>
                      <a:pt x="6" y="9"/>
                    </a:lnTo>
                    <a:lnTo>
                      <a:pt x="3" y="12"/>
                    </a:lnTo>
                    <a:lnTo>
                      <a:pt x="1" y="17"/>
                    </a:lnTo>
                    <a:lnTo>
                      <a:pt x="0" y="22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1" y="39"/>
                    </a:lnTo>
                    <a:lnTo>
                      <a:pt x="3" y="43"/>
                    </a:lnTo>
                    <a:lnTo>
                      <a:pt x="6" y="47"/>
                    </a:lnTo>
                    <a:lnTo>
                      <a:pt x="10" y="51"/>
                    </a:lnTo>
                    <a:lnTo>
                      <a:pt x="13" y="53"/>
                    </a:lnTo>
                    <a:lnTo>
                      <a:pt x="18" y="54"/>
                    </a:lnTo>
                    <a:lnTo>
                      <a:pt x="22" y="54"/>
                    </a:lnTo>
                    <a:lnTo>
                      <a:pt x="27" y="54"/>
                    </a:lnTo>
                    <a:lnTo>
                      <a:pt x="31" y="53"/>
                    </a:lnTo>
                    <a:lnTo>
                      <a:pt x="35" y="51"/>
                    </a:lnTo>
                    <a:lnTo>
                      <a:pt x="38" y="47"/>
                    </a:lnTo>
                    <a:lnTo>
                      <a:pt x="41" y="43"/>
                    </a:lnTo>
                    <a:lnTo>
                      <a:pt x="43" y="39"/>
                    </a:lnTo>
                    <a:lnTo>
                      <a:pt x="44" y="34"/>
                    </a:lnTo>
                    <a:lnTo>
                      <a:pt x="45" y="28"/>
                    </a:lnTo>
                    <a:close/>
                    <a:moveTo>
                      <a:pt x="36" y="28"/>
                    </a:moveTo>
                    <a:lnTo>
                      <a:pt x="35" y="31"/>
                    </a:lnTo>
                    <a:lnTo>
                      <a:pt x="35" y="34"/>
                    </a:lnTo>
                    <a:lnTo>
                      <a:pt x="33" y="37"/>
                    </a:lnTo>
                    <a:lnTo>
                      <a:pt x="32" y="40"/>
                    </a:lnTo>
                    <a:lnTo>
                      <a:pt x="30" y="41"/>
                    </a:lnTo>
                    <a:lnTo>
                      <a:pt x="27" y="42"/>
                    </a:lnTo>
                    <a:lnTo>
                      <a:pt x="25" y="43"/>
                    </a:lnTo>
                    <a:lnTo>
                      <a:pt x="22" y="43"/>
                    </a:lnTo>
                    <a:lnTo>
                      <a:pt x="19" y="43"/>
                    </a:lnTo>
                    <a:lnTo>
                      <a:pt x="17" y="42"/>
                    </a:lnTo>
                    <a:lnTo>
                      <a:pt x="15" y="41"/>
                    </a:lnTo>
                    <a:lnTo>
                      <a:pt x="13" y="40"/>
                    </a:lnTo>
                    <a:lnTo>
                      <a:pt x="11" y="37"/>
                    </a:lnTo>
                    <a:lnTo>
                      <a:pt x="10" y="34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9" y="24"/>
                    </a:lnTo>
                    <a:lnTo>
                      <a:pt x="10" y="22"/>
                    </a:lnTo>
                    <a:lnTo>
                      <a:pt x="11" y="18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7" y="13"/>
                    </a:lnTo>
                    <a:lnTo>
                      <a:pt x="19" y="12"/>
                    </a:lnTo>
                    <a:lnTo>
                      <a:pt x="22" y="11"/>
                    </a:lnTo>
                    <a:lnTo>
                      <a:pt x="25" y="12"/>
                    </a:lnTo>
                    <a:lnTo>
                      <a:pt x="27" y="13"/>
                    </a:lnTo>
                    <a:lnTo>
                      <a:pt x="30" y="15"/>
                    </a:lnTo>
                    <a:lnTo>
                      <a:pt x="32" y="16"/>
                    </a:lnTo>
                    <a:lnTo>
                      <a:pt x="33" y="18"/>
                    </a:lnTo>
                    <a:lnTo>
                      <a:pt x="35" y="22"/>
                    </a:lnTo>
                    <a:lnTo>
                      <a:pt x="35" y="24"/>
                    </a:lnTo>
                    <a:lnTo>
                      <a:pt x="36" y="28"/>
                    </a:lnTo>
                    <a:close/>
                  </a:path>
                </a:pathLst>
              </a:custGeom>
              <a:solidFill>
                <a:srgbClr val="FCF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85A28F54-B25E-48CF-B36D-EBC7B7C222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8" y="2656"/>
                <a:ext cx="7" cy="7"/>
              </a:xfrm>
              <a:custGeom>
                <a:avLst/>
                <a:gdLst>
                  <a:gd name="T0" fmla="*/ 36 w 36"/>
                  <a:gd name="T1" fmla="*/ 17 h 43"/>
                  <a:gd name="T2" fmla="*/ 33 w 36"/>
                  <a:gd name="T3" fmla="*/ 10 h 43"/>
                  <a:gd name="T4" fmla="*/ 28 w 36"/>
                  <a:gd name="T5" fmla="*/ 4 h 43"/>
                  <a:gd name="T6" fmla="*/ 22 w 36"/>
                  <a:gd name="T7" fmla="*/ 0 h 43"/>
                  <a:gd name="T8" fmla="*/ 14 w 36"/>
                  <a:gd name="T9" fmla="*/ 0 h 43"/>
                  <a:gd name="T10" fmla="*/ 8 w 36"/>
                  <a:gd name="T11" fmla="*/ 4 h 43"/>
                  <a:gd name="T12" fmla="*/ 3 w 36"/>
                  <a:gd name="T13" fmla="*/ 10 h 43"/>
                  <a:gd name="T14" fmla="*/ 0 w 36"/>
                  <a:gd name="T15" fmla="*/ 17 h 43"/>
                  <a:gd name="T16" fmla="*/ 0 w 36"/>
                  <a:gd name="T17" fmla="*/ 27 h 43"/>
                  <a:gd name="T18" fmla="*/ 3 w 36"/>
                  <a:gd name="T19" fmla="*/ 34 h 43"/>
                  <a:gd name="T20" fmla="*/ 8 w 36"/>
                  <a:gd name="T21" fmla="*/ 40 h 43"/>
                  <a:gd name="T22" fmla="*/ 14 w 36"/>
                  <a:gd name="T23" fmla="*/ 43 h 43"/>
                  <a:gd name="T24" fmla="*/ 22 w 36"/>
                  <a:gd name="T25" fmla="*/ 43 h 43"/>
                  <a:gd name="T26" fmla="*/ 28 w 36"/>
                  <a:gd name="T27" fmla="*/ 40 h 43"/>
                  <a:gd name="T28" fmla="*/ 33 w 36"/>
                  <a:gd name="T29" fmla="*/ 34 h 43"/>
                  <a:gd name="T30" fmla="*/ 36 w 36"/>
                  <a:gd name="T31" fmla="*/ 27 h 43"/>
                  <a:gd name="T32" fmla="*/ 27 w 36"/>
                  <a:gd name="T33" fmla="*/ 22 h 43"/>
                  <a:gd name="T34" fmla="*/ 26 w 36"/>
                  <a:gd name="T35" fmla="*/ 25 h 43"/>
                  <a:gd name="T36" fmla="*/ 24 w 36"/>
                  <a:gd name="T37" fmla="*/ 29 h 43"/>
                  <a:gd name="T38" fmla="*/ 22 w 36"/>
                  <a:gd name="T39" fmla="*/ 31 h 43"/>
                  <a:gd name="T40" fmla="*/ 18 w 36"/>
                  <a:gd name="T41" fmla="*/ 33 h 43"/>
                  <a:gd name="T42" fmla="*/ 15 w 36"/>
                  <a:gd name="T43" fmla="*/ 31 h 43"/>
                  <a:gd name="T44" fmla="*/ 12 w 36"/>
                  <a:gd name="T45" fmla="*/ 29 h 43"/>
                  <a:gd name="T46" fmla="*/ 10 w 36"/>
                  <a:gd name="T47" fmla="*/ 25 h 43"/>
                  <a:gd name="T48" fmla="*/ 9 w 36"/>
                  <a:gd name="T49" fmla="*/ 22 h 43"/>
                  <a:gd name="T50" fmla="*/ 10 w 36"/>
                  <a:gd name="T51" fmla="*/ 17 h 43"/>
                  <a:gd name="T52" fmla="*/ 12 w 36"/>
                  <a:gd name="T53" fmla="*/ 15 h 43"/>
                  <a:gd name="T54" fmla="*/ 15 w 36"/>
                  <a:gd name="T55" fmla="*/ 12 h 43"/>
                  <a:gd name="T56" fmla="*/ 18 w 36"/>
                  <a:gd name="T57" fmla="*/ 11 h 43"/>
                  <a:gd name="T58" fmla="*/ 22 w 36"/>
                  <a:gd name="T59" fmla="*/ 12 h 43"/>
                  <a:gd name="T60" fmla="*/ 24 w 36"/>
                  <a:gd name="T61" fmla="*/ 15 h 43"/>
                  <a:gd name="T62" fmla="*/ 26 w 36"/>
                  <a:gd name="T63" fmla="*/ 17 h 43"/>
                  <a:gd name="T64" fmla="*/ 27 w 36"/>
                  <a:gd name="T65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43">
                    <a:moveTo>
                      <a:pt x="36" y="22"/>
                    </a:moveTo>
                    <a:lnTo>
                      <a:pt x="36" y="17"/>
                    </a:lnTo>
                    <a:lnTo>
                      <a:pt x="35" y="13"/>
                    </a:lnTo>
                    <a:lnTo>
                      <a:pt x="33" y="10"/>
                    </a:lnTo>
                    <a:lnTo>
                      <a:pt x="31" y="6"/>
                    </a:lnTo>
                    <a:lnTo>
                      <a:pt x="28" y="4"/>
                    </a:lnTo>
                    <a:lnTo>
                      <a:pt x="25" y="1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0"/>
                    </a:lnTo>
                    <a:lnTo>
                      <a:pt x="2" y="13"/>
                    </a:lnTo>
                    <a:lnTo>
                      <a:pt x="0" y="17"/>
                    </a:lnTo>
                    <a:lnTo>
                      <a:pt x="0" y="22"/>
                    </a:lnTo>
                    <a:lnTo>
                      <a:pt x="0" y="27"/>
                    </a:lnTo>
                    <a:lnTo>
                      <a:pt x="2" y="30"/>
                    </a:lnTo>
                    <a:lnTo>
                      <a:pt x="3" y="34"/>
                    </a:lnTo>
                    <a:lnTo>
                      <a:pt x="5" y="37"/>
                    </a:lnTo>
                    <a:lnTo>
                      <a:pt x="8" y="40"/>
                    </a:lnTo>
                    <a:lnTo>
                      <a:pt x="11" y="42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2" y="43"/>
                    </a:lnTo>
                    <a:lnTo>
                      <a:pt x="25" y="42"/>
                    </a:lnTo>
                    <a:lnTo>
                      <a:pt x="28" y="40"/>
                    </a:lnTo>
                    <a:lnTo>
                      <a:pt x="31" y="37"/>
                    </a:lnTo>
                    <a:lnTo>
                      <a:pt x="33" y="34"/>
                    </a:lnTo>
                    <a:lnTo>
                      <a:pt x="35" y="30"/>
                    </a:lnTo>
                    <a:lnTo>
                      <a:pt x="36" y="27"/>
                    </a:lnTo>
                    <a:lnTo>
                      <a:pt x="36" y="22"/>
                    </a:lnTo>
                    <a:close/>
                    <a:moveTo>
                      <a:pt x="27" y="22"/>
                    </a:moveTo>
                    <a:lnTo>
                      <a:pt x="27" y="24"/>
                    </a:lnTo>
                    <a:lnTo>
                      <a:pt x="26" y="25"/>
                    </a:lnTo>
                    <a:lnTo>
                      <a:pt x="26" y="28"/>
                    </a:lnTo>
                    <a:lnTo>
                      <a:pt x="24" y="29"/>
                    </a:lnTo>
                    <a:lnTo>
                      <a:pt x="23" y="30"/>
                    </a:lnTo>
                    <a:lnTo>
                      <a:pt x="22" y="31"/>
                    </a:lnTo>
                    <a:lnTo>
                      <a:pt x="20" y="33"/>
                    </a:lnTo>
                    <a:lnTo>
                      <a:pt x="18" y="33"/>
                    </a:lnTo>
                    <a:lnTo>
                      <a:pt x="16" y="33"/>
                    </a:lnTo>
                    <a:lnTo>
                      <a:pt x="15" y="31"/>
                    </a:lnTo>
                    <a:lnTo>
                      <a:pt x="13" y="30"/>
                    </a:lnTo>
                    <a:lnTo>
                      <a:pt x="12" y="29"/>
                    </a:lnTo>
                    <a:lnTo>
                      <a:pt x="11" y="28"/>
                    </a:lnTo>
                    <a:lnTo>
                      <a:pt x="10" y="25"/>
                    </a:lnTo>
                    <a:lnTo>
                      <a:pt x="9" y="24"/>
                    </a:lnTo>
                    <a:lnTo>
                      <a:pt x="9" y="22"/>
                    </a:lnTo>
                    <a:lnTo>
                      <a:pt x="9" y="19"/>
                    </a:lnTo>
                    <a:lnTo>
                      <a:pt x="10" y="17"/>
                    </a:lnTo>
                    <a:lnTo>
                      <a:pt x="11" y="16"/>
                    </a:lnTo>
                    <a:lnTo>
                      <a:pt x="12" y="15"/>
                    </a:lnTo>
                    <a:lnTo>
                      <a:pt x="13" y="13"/>
                    </a:lnTo>
                    <a:lnTo>
                      <a:pt x="15" y="12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2" y="12"/>
                    </a:lnTo>
                    <a:lnTo>
                      <a:pt x="23" y="13"/>
                    </a:lnTo>
                    <a:lnTo>
                      <a:pt x="24" y="15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7" y="19"/>
                    </a:lnTo>
                    <a:lnTo>
                      <a:pt x="27" y="22"/>
                    </a:lnTo>
                    <a:close/>
                  </a:path>
                </a:pathLst>
              </a:custGeom>
              <a:solidFill>
                <a:srgbClr val="FDF4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45">
                <a:extLst>
                  <a:ext uri="{FF2B5EF4-FFF2-40B4-BE49-F238E27FC236}">
                    <a16:creationId xmlns:a16="http://schemas.microsoft.com/office/drawing/2014/main" id="{076D8342-C002-4990-9CD0-A9AA4C978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9" y="2657"/>
                <a:ext cx="5" cy="5"/>
              </a:xfrm>
              <a:custGeom>
                <a:avLst/>
                <a:gdLst>
                  <a:gd name="T0" fmla="*/ 27 w 27"/>
                  <a:gd name="T1" fmla="*/ 17 h 32"/>
                  <a:gd name="T2" fmla="*/ 26 w 27"/>
                  <a:gd name="T3" fmla="*/ 13 h 32"/>
                  <a:gd name="T4" fmla="*/ 26 w 27"/>
                  <a:gd name="T5" fmla="*/ 11 h 32"/>
                  <a:gd name="T6" fmla="*/ 24 w 27"/>
                  <a:gd name="T7" fmla="*/ 7 h 32"/>
                  <a:gd name="T8" fmla="*/ 23 w 27"/>
                  <a:gd name="T9" fmla="*/ 5 h 32"/>
                  <a:gd name="T10" fmla="*/ 21 w 27"/>
                  <a:gd name="T11" fmla="*/ 4 h 32"/>
                  <a:gd name="T12" fmla="*/ 18 w 27"/>
                  <a:gd name="T13" fmla="*/ 2 h 32"/>
                  <a:gd name="T14" fmla="*/ 16 w 27"/>
                  <a:gd name="T15" fmla="*/ 1 h 32"/>
                  <a:gd name="T16" fmla="*/ 13 w 27"/>
                  <a:gd name="T17" fmla="*/ 0 h 32"/>
                  <a:gd name="T18" fmla="*/ 10 w 27"/>
                  <a:gd name="T19" fmla="*/ 1 h 32"/>
                  <a:gd name="T20" fmla="*/ 8 w 27"/>
                  <a:gd name="T21" fmla="*/ 2 h 32"/>
                  <a:gd name="T22" fmla="*/ 6 w 27"/>
                  <a:gd name="T23" fmla="*/ 4 h 32"/>
                  <a:gd name="T24" fmla="*/ 4 w 27"/>
                  <a:gd name="T25" fmla="*/ 5 h 32"/>
                  <a:gd name="T26" fmla="*/ 2 w 27"/>
                  <a:gd name="T27" fmla="*/ 7 h 32"/>
                  <a:gd name="T28" fmla="*/ 1 w 27"/>
                  <a:gd name="T29" fmla="*/ 11 h 32"/>
                  <a:gd name="T30" fmla="*/ 0 w 27"/>
                  <a:gd name="T31" fmla="*/ 13 h 32"/>
                  <a:gd name="T32" fmla="*/ 0 w 27"/>
                  <a:gd name="T33" fmla="*/ 17 h 32"/>
                  <a:gd name="T34" fmla="*/ 0 w 27"/>
                  <a:gd name="T35" fmla="*/ 20 h 32"/>
                  <a:gd name="T36" fmla="*/ 1 w 27"/>
                  <a:gd name="T37" fmla="*/ 23 h 32"/>
                  <a:gd name="T38" fmla="*/ 2 w 27"/>
                  <a:gd name="T39" fmla="*/ 26 h 32"/>
                  <a:gd name="T40" fmla="*/ 4 w 27"/>
                  <a:gd name="T41" fmla="*/ 29 h 32"/>
                  <a:gd name="T42" fmla="*/ 6 w 27"/>
                  <a:gd name="T43" fmla="*/ 30 h 32"/>
                  <a:gd name="T44" fmla="*/ 8 w 27"/>
                  <a:gd name="T45" fmla="*/ 31 h 32"/>
                  <a:gd name="T46" fmla="*/ 10 w 27"/>
                  <a:gd name="T47" fmla="*/ 32 h 32"/>
                  <a:gd name="T48" fmla="*/ 13 w 27"/>
                  <a:gd name="T49" fmla="*/ 32 h 32"/>
                  <a:gd name="T50" fmla="*/ 16 w 27"/>
                  <a:gd name="T51" fmla="*/ 32 h 32"/>
                  <a:gd name="T52" fmla="*/ 18 w 27"/>
                  <a:gd name="T53" fmla="*/ 31 h 32"/>
                  <a:gd name="T54" fmla="*/ 21 w 27"/>
                  <a:gd name="T55" fmla="*/ 30 h 32"/>
                  <a:gd name="T56" fmla="*/ 23 w 27"/>
                  <a:gd name="T57" fmla="*/ 29 h 32"/>
                  <a:gd name="T58" fmla="*/ 24 w 27"/>
                  <a:gd name="T59" fmla="*/ 26 h 32"/>
                  <a:gd name="T60" fmla="*/ 26 w 27"/>
                  <a:gd name="T61" fmla="*/ 23 h 32"/>
                  <a:gd name="T62" fmla="*/ 26 w 27"/>
                  <a:gd name="T63" fmla="*/ 20 h 32"/>
                  <a:gd name="T64" fmla="*/ 27 w 27"/>
                  <a:gd name="T65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" h="32">
                    <a:moveTo>
                      <a:pt x="27" y="17"/>
                    </a:moveTo>
                    <a:lnTo>
                      <a:pt x="26" y="13"/>
                    </a:lnTo>
                    <a:lnTo>
                      <a:pt x="26" y="11"/>
                    </a:lnTo>
                    <a:lnTo>
                      <a:pt x="24" y="7"/>
                    </a:lnTo>
                    <a:lnTo>
                      <a:pt x="23" y="5"/>
                    </a:lnTo>
                    <a:lnTo>
                      <a:pt x="21" y="4"/>
                    </a:lnTo>
                    <a:lnTo>
                      <a:pt x="18" y="2"/>
                    </a:lnTo>
                    <a:lnTo>
                      <a:pt x="16" y="1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0" y="20"/>
                    </a:lnTo>
                    <a:lnTo>
                      <a:pt x="1" y="23"/>
                    </a:lnTo>
                    <a:lnTo>
                      <a:pt x="2" y="26"/>
                    </a:lnTo>
                    <a:lnTo>
                      <a:pt x="4" y="29"/>
                    </a:lnTo>
                    <a:lnTo>
                      <a:pt x="6" y="30"/>
                    </a:lnTo>
                    <a:lnTo>
                      <a:pt x="8" y="31"/>
                    </a:lnTo>
                    <a:lnTo>
                      <a:pt x="10" y="32"/>
                    </a:lnTo>
                    <a:lnTo>
                      <a:pt x="13" y="32"/>
                    </a:lnTo>
                    <a:lnTo>
                      <a:pt x="16" y="32"/>
                    </a:lnTo>
                    <a:lnTo>
                      <a:pt x="18" y="31"/>
                    </a:lnTo>
                    <a:lnTo>
                      <a:pt x="21" y="30"/>
                    </a:lnTo>
                    <a:lnTo>
                      <a:pt x="23" y="29"/>
                    </a:lnTo>
                    <a:lnTo>
                      <a:pt x="24" y="26"/>
                    </a:lnTo>
                    <a:lnTo>
                      <a:pt x="26" y="23"/>
                    </a:lnTo>
                    <a:lnTo>
                      <a:pt x="26" y="20"/>
                    </a:lnTo>
                    <a:lnTo>
                      <a:pt x="27" y="17"/>
                    </a:lnTo>
                    <a:close/>
                  </a:path>
                </a:pathLst>
              </a:custGeom>
              <a:solidFill>
                <a:srgbClr val="FDF8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46">
                <a:extLst>
                  <a:ext uri="{FF2B5EF4-FFF2-40B4-BE49-F238E27FC236}">
                    <a16:creationId xmlns:a16="http://schemas.microsoft.com/office/drawing/2014/main" id="{C01FD0F6-39BC-403A-BC3E-E0AF84E080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0" y="2658"/>
                <a:ext cx="3" cy="3"/>
              </a:xfrm>
              <a:custGeom>
                <a:avLst/>
                <a:gdLst>
                  <a:gd name="T0" fmla="*/ 18 w 18"/>
                  <a:gd name="T1" fmla="*/ 11 h 22"/>
                  <a:gd name="T2" fmla="*/ 18 w 18"/>
                  <a:gd name="T3" fmla="*/ 8 h 22"/>
                  <a:gd name="T4" fmla="*/ 17 w 18"/>
                  <a:gd name="T5" fmla="*/ 6 h 22"/>
                  <a:gd name="T6" fmla="*/ 17 w 18"/>
                  <a:gd name="T7" fmla="*/ 5 h 22"/>
                  <a:gd name="T8" fmla="*/ 15 w 18"/>
                  <a:gd name="T9" fmla="*/ 4 h 22"/>
                  <a:gd name="T10" fmla="*/ 14 w 18"/>
                  <a:gd name="T11" fmla="*/ 2 h 22"/>
                  <a:gd name="T12" fmla="*/ 13 w 18"/>
                  <a:gd name="T13" fmla="*/ 1 h 22"/>
                  <a:gd name="T14" fmla="*/ 11 w 18"/>
                  <a:gd name="T15" fmla="*/ 0 h 22"/>
                  <a:gd name="T16" fmla="*/ 9 w 18"/>
                  <a:gd name="T17" fmla="*/ 0 h 22"/>
                  <a:gd name="T18" fmla="*/ 7 w 18"/>
                  <a:gd name="T19" fmla="*/ 0 h 22"/>
                  <a:gd name="T20" fmla="*/ 6 w 18"/>
                  <a:gd name="T21" fmla="*/ 1 h 22"/>
                  <a:gd name="T22" fmla="*/ 4 w 18"/>
                  <a:gd name="T23" fmla="*/ 2 h 22"/>
                  <a:gd name="T24" fmla="*/ 3 w 18"/>
                  <a:gd name="T25" fmla="*/ 4 h 22"/>
                  <a:gd name="T26" fmla="*/ 2 w 18"/>
                  <a:gd name="T27" fmla="*/ 5 h 22"/>
                  <a:gd name="T28" fmla="*/ 1 w 18"/>
                  <a:gd name="T29" fmla="*/ 6 h 22"/>
                  <a:gd name="T30" fmla="*/ 0 w 18"/>
                  <a:gd name="T31" fmla="*/ 8 h 22"/>
                  <a:gd name="T32" fmla="*/ 0 w 18"/>
                  <a:gd name="T33" fmla="*/ 11 h 22"/>
                  <a:gd name="T34" fmla="*/ 0 w 18"/>
                  <a:gd name="T35" fmla="*/ 13 h 22"/>
                  <a:gd name="T36" fmla="*/ 1 w 18"/>
                  <a:gd name="T37" fmla="*/ 14 h 22"/>
                  <a:gd name="T38" fmla="*/ 2 w 18"/>
                  <a:gd name="T39" fmla="*/ 17 h 22"/>
                  <a:gd name="T40" fmla="*/ 3 w 18"/>
                  <a:gd name="T41" fmla="*/ 18 h 22"/>
                  <a:gd name="T42" fmla="*/ 4 w 18"/>
                  <a:gd name="T43" fmla="*/ 19 h 22"/>
                  <a:gd name="T44" fmla="*/ 6 w 18"/>
                  <a:gd name="T45" fmla="*/ 20 h 22"/>
                  <a:gd name="T46" fmla="*/ 7 w 18"/>
                  <a:gd name="T47" fmla="*/ 22 h 22"/>
                  <a:gd name="T48" fmla="*/ 9 w 18"/>
                  <a:gd name="T49" fmla="*/ 22 h 22"/>
                  <a:gd name="T50" fmla="*/ 11 w 18"/>
                  <a:gd name="T51" fmla="*/ 22 h 22"/>
                  <a:gd name="T52" fmla="*/ 13 w 18"/>
                  <a:gd name="T53" fmla="*/ 20 h 22"/>
                  <a:gd name="T54" fmla="*/ 14 w 18"/>
                  <a:gd name="T55" fmla="*/ 19 h 22"/>
                  <a:gd name="T56" fmla="*/ 15 w 18"/>
                  <a:gd name="T57" fmla="*/ 18 h 22"/>
                  <a:gd name="T58" fmla="*/ 17 w 18"/>
                  <a:gd name="T59" fmla="*/ 17 h 22"/>
                  <a:gd name="T60" fmla="*/ 17 w 18"/>
                  <a:gd name="T61" fmla="*/ 14 h 22"/>
                  <a:gd name="T62" fmla="*/ 18 w 18"/>
                  <a:gd name="T63" fmla="*/ 13 h 22"/>
                  <a:gd name="T64" fmla="*/ 18 w 18"/>
                  <a:gd name="T6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22">
                    <a:moveTo>
                      <a:pt x="18" y="11"/>
                    </a:moveTo>
                    <a:lnTo>
                      <a:pt x="18" y="8"/>
                    </a:lnTo>
                    <a:lnTo>
                      <a:pt x="17" y="6"/>
                    </a:lnTo>
                    <a:lnTo>
                      <a:pt x="17" y="5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2" y="5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2" y="17"/>
                    </a:lnTo>
                    <a:lnTo>
                      <a:pt x="3" y="18"/>
                    </a:lnTo>
                    <a:lnTo>
                      <a:pt x="4" y="19"/>
                    </a:lnTo>
                    <a:lnTo>
                      <a:pt x="6" y="20"/>
                    </a:lnTo>
                    <a:lnTo>
                      <a:pt x="7" y="22"/>
                    </a:lnTo>
                    <a:lnTo>
                      <a:pt x="9" y="22"/>
                    </a:lnTo>
                    <a:lnTo>
                      <a:pt x="11" y="22"/>
                    </a:lnTo>
                    <a:lnTo>
                      <a:pt x="13" y="20"/>
                    </a:lnTo>
                    <a:lnTo>
                      <a:pt x="14" y="19"/>
                    </a:lnTo>
                    <a:lnTo>
                      <a:pt x="15" y="18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8" y="13"/>
                    </a:ln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DFA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47">
                <a:extLst>
                  <a:ext uri="{FF2B5EF4-FFF2-40B4-BE49-F238E27FC236}">
                    <a16:creationId xmlns:a16="http://schemas.microsoft.com/office/drawing/2014/main" id="{3B7B47F0-28EF-40A2-ACFA-567A1E3DFA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1" y="2658"/>
                <a:ext cx="2" cy="2"/>
              </a:xfrm>
              <a:custGeom>
                <a:avLst/>
                <a:gdLst>
                  <a:gd name="T0" fmla="*/ 9 w 9"/>
                  <a:gd name="T1" fmla="*/ 6 h 11"/>
                  <a:gd name="T2" fmla="*/ 9 w 9"/>
                  <a:gd name="T3" fmla="*/ 5 h 11"/>
                  <a:gd name="T4" fmla="*/ 8 w 9"/>
                  <a:gd name="T5" fmla="*/ 3 h 11"/>
                  <a:gd name="T6" fmla="*/ 8 w 9"/>
                  <a:gd name="T7" fmla="*/ 2 h 11"/>
                  <a:gd name="T8" fmla="*/ 7 w 9"/>
                  <a:gd name="T9" fmla="*/ 2 h 11"/>
                  <a:gd name="T10" fmla="*/ 7 w 9"/>
                  <a:gd name="T11" fmla="*/ 1 h 11"/>
                  <a:gd name="T12" fmla="*/ 6 w 9"/>
                  <a:gd name="T13" fmla="*/ 1 h 11"/>
                  <a:gd name="T14" fmla="*/ 5 w 9"/>
                  <a:gd name="T15" fmla="*/ 1 h 11"/>
                  <a:gd name="T16" fmla="*/ 4 w 9"/>
                  <a:gd name="T17" fmla="*/ 0 h 11"/>
                  <a:gd name="T18" fmla="*/ 3 w 9"/>
                  <a:gd name="T19" fmla="*/ 1 h 11"/>
                  <a:gd name="T20" fmla="*/ 2 w 9"/>
                  <a:gd name="T21" fmla="*/ 1 h 11"/>
                  <a:gd name="T22" fmla="*/ 2 w 9"/>
                  <a:gd name="T23" fmla="*/ 1 h 11"/>
                  <a:gd name="T24" fmla="*/ 1 w 9"/>
                  <a:gd name="T25" fmla="*/ 2 h 11"/>
                  <a:gd name="T26" fmla="*/ 0 w 9"/>
                  <a:gd name="T27" fmla="*/ 2 h 11"/>
                  <a:gd name="T28" fmla="*/ 0 w 9"/>
                  <a:gd name="T29" fmla="*/ 3 h 11"/>
                  <a:gd name="T30" fmla="*/ 0 w 9"/>
                  <a:gd name="T31" fmla="*/ 5 h 11"/>
                  <a:gd name="T32" fmla="*/ 0 w 9"/>
                  <a:gd name="T33" fmla="*/ 6 h 11"/>
                  <a:gd name="T34" fmla="*/ 0 w 9"/>
                  <a:gd name="T35" fmla="*/ 7 h 11"/>
                  <a:gd name="T36" fmla="*/ 0 w 9"/>
                  <a:gd name="T37" fmla="*/ 8 h 11"/>
                  <a:gd name="T38" fmla="*/ 0 w 9"/>
                  <a:gd name="T39" fmla="*/ 8 h 11"/>
                  <a:gd name="T40" fmla="*/ 1 w 9"/>
                  <a:gd name="T41" fmla="*/ 9 h 11"/>
                  <a:gd name="T42" fmla="*/ 2 w 9"/>
                  <a:gd name="T43" fmla="*/ 11 h 11"/>
                  <a:gd name="T44" fmla="*/ 2 w 9"/>
                  <a:gd name="T45" fmla="*/ 11 h 11"/>
                  <a:gd name="T46" fmla="*/ 3 w 9"/>
                  <a:gd name="T47" fmla="*/ 11 h 11"/>
                  <a:gd name="T48" fmla="*/ 4 w 9"/>
                  <a:gd name="T49" fmla="*/ 11 h 11"/>
                  <a:gd name="T50" fmla="*/ 5 w 9"/>
                  <a:gd name="T51" fmla="*/ 11 h 11"/>
                  <a:gd name="T52" fmla="*/ 6 w 9"/>
                  <a:gd name="T53" fmla="*/ 11 h 11"/>
                  <a:gd name="T54" fmla="*/ 7 w 9"/>
                  <a:gd name="T55" fmla="*/ 11 h 11"/>
                  <a:gd name="T56" fmla="*/ 7 w 9"/>
                  <a:gd name="T57" fmla="*/ 9 h 11"/>
                  <a:gd name="T58" fmla="*/ 8 w 9"/>
                  <a:gd name="T59" fmla="*/ 8 h 11"/>
                  <a:gd name="T60" fmla="*/ 8 w 9"/>
                  <a:gd name="T61" fmla="*/ 8 h 11"/>
                  <a:gd name="T62" fmla="*/ 9 w 9"/>
                  <a:gd name="T63" fmla="*/ 7 h 11"/>
                  <a:gd name="T64" fmla="*/ 9 w 9"/>
                  <a:gd name="T6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" h="11">
                    <a:moveTo>
                      <a:pt x="9" y="6"/>
                    </a:moveTo>
                    <a:lnTo>
                      <a:pt x="9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9" y="6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48">
                <a:extLst>
                  <a:ext uri="{FF2B5EF4-FFF2-40B4-BE49-F238E27FC236}">
                    <a16:creationId xmlns:a16="http://schemas.microsoft.com/office/drawing/2014/main" id="{7FD45899-02F9-424B-849C-EEF3D4CB4F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596"/>
                <a:ext cx="44" cy="47"/>
              </a:xfrm>
              <a:custGeom>
                <a:avLst/>
                <a:gdLst>
                  <a:gd name="T0" fmla="*/ 185 w 220"/>
                  <a:gd name="T1" fmla="*/ 0 h 284"/>
                  <a:gd name="T2" fmla="*/ 0 w 220"/>
                  <a:gd name="T3" fmla="*/ 48 h 284"/>
                  <a:gd name="T4" fmla="*/ 58 w 220"/>
                  <a:gd name="T5" fmla="*/ 260 h 284"/>
                  <a:gd name="T6" fmla="*/ 94 w 220"/>
                  <a:gd name="T7" fmla="*/ 284 h 284"/>
                  <a:gd name="T8" fmla="*/ 220 w 220"/>
                  <a:gd name="T9" fmla="*/ 23 h 284"/>
                  <a:gd name="T10" fmla="*/ 185 w 220"/>
                  <a:gd name="T11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84">
                    <a:moveTo>
                      <a:pt x="185" y="0"/>
                    </a:moveTo>
                    <a:lnTo>
                      <a:pt x="0" y="48"/>
                    </a:lnTo>
                    <a:lnTo>
                      <a:pt x="58" y="260"/>
                    </a:lnTo>
                    <a:lnTo>
                      <a:pt x="94" y="284"/>
                    </a:lnTo>
                    <a:lnTo>
                      <a:pt x="220" y="23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49">
                <a:extLst>
                  <a:ext uri="{FF2B5EF4-FFF2-40B4-BE49-F238E27FC236}">
                    <a16:creationId xmlns:a16="http://schemas.microsoft.com/office/drawing/2014/main" id="{42E3D7B7-2199-4052-8B8A-3822D3F046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596"/>
                <a:ext cx="44" cy="26"/>
              </a:xfrm>
              <a:custGeom>
                <a:avLst/>
                <a:gdLst>
                  <a:gd name="T0" fmla="*/ 186 w 222"/>
                  <a:gd name="T1" fmla="*/ 0 h 157"/>
                  <a:gd name="T2" fmla="*/ 0 w 222"/>
                  <a:gd name="T3" fmla="*/ 48 h 157"/>
                  <a:gd name="T4" fmla="*/ 157 w 222"/>
                  <a:gd name="T5" fmla="*/ 157 h 157"/>
                  <a:gd name="T6" fmla="*/ 222 w 222"/>
                  <a:gd name="T7" fmla="*/ 24 h 157"/>
                  <a:gd name="T8" fmla="*/ 186 w 222"/>
                  <a:gd name="T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157">
                    <a:moveTo>
                      <a:pt x="186" y="0"/>
                    </a:moveTo>
                    <a:lnTo>
                      <a:pt x="0" y="48"/>
                    </a:lnTo>
                    <a:lnTo>
                      <a:pt x="157" y="157"/>
                    </a:lnTo>
                    <a:lnTo>
                      <a:pt x="222" y="24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EBEC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50">
                <a:extLst>
                  <a:ext uri="{FF2B5EF4-FFF2-40B4-BE49-F238E27FC236}">
                    <a16:creationId xmlns:a16="http://schemas.microsoft.com/office/drawing/2014/main" id="{4A83D943-B677-4769-A5BF-B1F1BE1ADF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601"/>
                <a:ext cx="13" cy="15"/>
              </a:xfrm>
              <a:custGeom>
                <a:avLst/>
                <a:gdLst>
                  <a:gd name="T0" fmla="*/ 63 w 63"/>
                  <a:gd name="T1" fmla="*/ 0 h 89"/>
                  <a:gd name="T2" fmla="*/ 0 w 63"/>
                  <a:gd name="T3" fmla="*/ 16 h 89"/>
                  <a:gd name="T4" fmla="*/ 20 w 63"/>
                  <a:gd name="T5" fmla="*/ 89 h 89"/>
                  <a:gd name="T6" fmla="*/ 63 w 63"/>
                  <a:gd name="T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89">
                    <a:moveTo>
                      <a:pt x="63" y="0"/>
                    </a:moveTo>
                    <a:lnTo>
                      <a:pt x="0" y="16"/>
                    </a:lnTo>
                    <a:lnTo>
                      <a:pt x="20" y="8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A9A9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51">
                <a:extLst>
                  <a:ext uri="{FF2B5EF4-FFF2-40B4-BE49-F238E27FC236}">
                    <a16:creationId xmlns:a16="http://schemas.microsoft.com/office/drawing/2014/main" id="{4FB1651E-8476-401F-B113-EA6753E5AE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601"/>
                <a:ext cx="13" cy="8"/>
              </a:xfrm>
              <a:custGeom>
                <a:avLst/>
                <a:gdLst>
                  <a:gd name="T0" fmla="*/ 63 w 63"/>
                  <a:gd name="T1" fmla="*/ 0 h 46"/>
                  <a:gd name="T2" fmla="*/ 0 w 63"/>
                  <a:gd name="T3" fmla="*/ 16 h 46"/>
                  <a:gd name="T4" fmla="*/ 41 w 63"/>
                  <a:gd name="T5" fmla="*/ 46 h 46"/>
                  <a:gd name="T6" fmla="*/ 63 w 6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46">
                    <a:moveTo>
                      <a:pt x="63" y="0"/>
                    </a:moveTo>
                    <a:lnTo>
                      <a:pt x="0" y="16"/>
                    </a:lnTo>
                    <a:lnTo>
                      <a:pt x="41" y="4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52">
                <a:extLst>
                  <a:ext uri="{FF2B5EF4-FFF2-40B4-BE49-F238E27FC236}">
                    <a16:creationId xmlns:a16="http://schemas.microsoft.com/office/drawing/2014/main" id="{F9607396-B7E3-4D65-A043-C98451D6C2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" y="2596"/>
                <a:ext cx="93" cy="63"/>
              </a:xfrm>
              <a:custGeom>
                <a:avLst/>
                <a:gdLst>
                  <a:gd name="T0" fmla="*/ 8 w 463"/>
                  <a:gd name="T1" fmla="*/ 0 h 376"/>
                  <a:gd name="T2" fmla="*/ 0 w 463"/>
                  <a:gd name="T3" fmla="*/ 79 h 376"/>
                  <a:gd name="T4" fmla="*/ 432 w 463"/>
                  <a:gd name="T5" fmla="*/ 376 h 376"/>
                  <a:gd name="T6" fmla="*/ 463 w 463"/>
                  <a:gd name="T7" fmla="*/ 311 h 376"/>
                  <a:gd name="T8" fmla="*/ 8 w 463"/>
                  <a:gd name="T9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3" h="376">
                    <a:moveTo>
                      <a:pt x="8" y="0"/>
                    </a:moveTo>
                    <a:lnTo>
                      <a:pt x="0" y="79"/>
                    </a:lnTo>
                    <a:lnTo>
                      <a:pt x="432" y="376"/>
                    </a:lnTo>
                    <a:lnTo>
                      <a:pt x="463" y="31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5D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53">
                <a:extLst>
                  <a:ext uri="{FF2B5EF4-FFF2-40B4-BE49-F238E27FC236}">
                    <a16:creationId xmlns:a16="http://schemas.microsoft.com/office/drawing/2014/main" id="{E8A46032-49C5-4619-B62E-6BD2139274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5" y="2609"/>
                <a:ext cx="100" cy="72"/>
              </a:xfrm>
              <a:custGeom>
                <a:avLst/>
                <a:gdLst>
                  <a:gd name="T0" fmla="*/ 69 w 501"/>
                  <a:gd name="T1" fmla="*/ 0 h 430"/>
                  <a:gd name="T2" fmla="*/ 14 w 501"/>
                  <a:gd name="T3" fmla="*/ 52 h 430"/>
                  <a:gd name="T4" fmla="*/ 0 w 501"/>
                  <a:gd name="T5" fmla="*/ 131 h 430"/>
                  <a:gd name="T6" fmla="*/ 436 w 501"/>
                  <a:gd name="T7" fmla="*/ 430 h 430"/>
                  <a:gd name="T8" fmla="*/ 501 w 501"/>
                  <a:gd name="T9" fmla="*/ 297 h 430"/>
                  <a:gd name="T10" fmla="*/ 69 w 501"/>
                  <a:gd name="T11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1" h="430">
                    <a:moveTo>
                      <a:pt x="69" y="0"/>
                    </a:moveTo>
                    <a:lnTo>
                      <a:pt x="14" y="52"/>
                    </a:lnTo>
                    <a:lnTo>
                      <a:pt x="0" y="131"/>
                    </a:lnTo>
                    <a:lnTo>
                      <a:pt x="436" y="430"/>
                    </a:lnTo>
                    <a:lnTo>
                      <a:pt x="501" y="29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8DC6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54">
                <a:extLst>
                  <a:ext uri="{FF2B5EF4-FFF2-40B4-BE49-F238E27FC236}">
                    <a16:creationId xmlns:a16="http://schemas.microsoft.com/office/drawing/2014/main" id="{2A96113B-B000-4185-A678-F6A87569C9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5" y="2630"/>
                <a:ext cx="97" cy="61"/>
              </a:xfrm>
              <a:custGeom>
                <a:avLst/>
                <a:gdLst>
                  <a:gd name="T0" fmla="*/ 51 w 487"/>
                  <a:gd name="T1" fmla="*/ 0 h 367"/>
                  <a:gd name="T2" fmla="*/ 0 w 487"/>
                  <a:gd name="T3" fmla="*/ 55 h 367"/>
                  <a:gd name="T4" fmla="*/ 455 w 487"/>
                  <a:gd name="T5" fmla="*/ 367 h 367"/>
                  <a:gd name="T6" fmla="*/ 487 w 487"/>
                  <a:gd name="T7" fmla="*/ 301 h 367"/>
                  <a:gd name="T8" fmla="*/ 51 w 487"/>
                  <a:gd name="T9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7" h="367">
                    <a:moveTo>
                      <a:pt x="51" y="0"/>
                    </a:moveTo>
                    <a:lnTo>
                      <a:pt x="0" y="55"/>
                    </a:lnTo>
                    <a:lnTo>
                      <a:pt x="455" y="367"/>
                    </a:lnTo>
                    <a:lnTo>
                      <a:pt x="487" y="30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6EA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55">
                <a:extLst>
                  <a:ext uri="{FF2B5EF4-FFF2-40B4-BE49-F238E27FC236}">
                    <a16:creationId xmlns:a16="http://schemas.microsoft.com/office/drawing/2014/main" id="{203DFF2A-D329-4CC5-B062-061EC57899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7"/>
                <a:ext cx="30" cy="45"/>
              </a:xfrm>
              <a:custGeom>
                <a:avLst/>
                <a:gdLst>
                  <a:gd name="T0" fmla="*/ 127 w 147"/>
                  <a:gd name="T1" fmla="*/ 0 h 276"/>
                  <a:gd name="T2" fmla="*/ 147 w 147"/>
                  <a:gd name="T3" fmla="*/ 14 h 276"/>
                  <a:gd name="T4" fmla="*/ 20 w 147"/>
                  <a:gd name="T5" fmla="*/ 276 h 276"/>
                  <a:gd name="T6" fmla="*/ 0 w 147"/>
                  <a:gd name="T7" fmla="*/ 263 h 276"/>
                  <a:gd name="T8" fmla="*/ 127 w 147"/>
                  <a:gd name="T9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276">
                    <a:moveTo>
                      <a:pt x="127" y="0"/>
                    </a:moveTo>
                    <a:lnTo>
                      <a:pt x="147" y="14"/>
                    </a:lnTo>
                    <a:lnTo>
                      <a:pt x="20" y="276"/>
                    </a:lnTo>
                    <a:lnTo>
                      <a:pt x="0" y="26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C2C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56">
                <a:extLst>
                  <a:ext uri="{FF2B5EF4-FFF2-40B4-BE49-F238E27FC236}">
                    <a16:creationId xmlns:a16="http://schemas.microsoft.com/office/drawing/2014/main" id="{57F2DE6C-12F8-4EFB-8B67-C8151BC0BC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0" y="2647"/>
                <a:ext cx="23" cy="34"/>
              </a:xfrm>
              <a:custGeom>
                <a:avLst/>
                <a:gdLst>
                  <a:gd name="T0" fmla="*/ 94 w 114"/>
                  <a:gd name="T1" fmla="*/ 0 h 209"/>
                  <a:gd name="T2" fmla="*/ 114 w 114"/>
                  <a:gd name="T3" fmla="*/ 14 h 209"/>
                  <a:gd name="T4" fmla="*/ 20 w 114"/>
                  <a:gd name="T5" fmla="*/ 209 h 209"/>
                  <a:gd name="T6" fmla="*/ 0 w 114"/>
                  <a:gd name="T7" fmla="*/ 195 h 209"/>
                  <a:gd name="T8" fmla="*/ 94 w 114"/>
                  <a:gd name="T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209">
                    <a:moveTo>
                      <a:pt x="94" y="0"/>
                    </a:moveTo>
                    <a:lnTo>
                      <a:pt x="114" y="14"/>
                    </a:lnTo>
                    <a:lnTo>
                      <a:pt x="20" y="209"/>
                    </a:lnTo>
                    <a:lnTo>
                      <a:pt x="0" y="195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DFC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57">
                <a:extLst>
                  <a:ext uri="{FF2B5EF4-FFF2-40B4-BE49-F238E27FC236}">
                    <a16:creationId xmlns:a16="http://schemas.microsoft.com/office/drawing/2014/main" id="{20EAF44C-42C5-4EA2-89A5-46F81EBD51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2" y="2647"/>
                <a:ext cx="11" cy="13"/>
              </a:xfrm>
              <a:custGeom>
                <a:avLst/>
                <a:gdLst>
                  <a:gd name="T0" fmla="*/ 31 w 51"/>
                  <a:gd name="T1" fmla="*/ 0 h 78"/>
                  <a:gd name="T2" fmla="*/ 51 w 51"/>
                  <a:gd name="T3" fmla="*/ 14 h 78"/>
                  <a:gd name="T4" fmla="*/ 21 w 51"/>
                  <a:gd name="T5" fmla="*/ 78 h 78"/>
                  <a:gd name="T6" fmla="*/ 0 w 51"/>
                  <a:gd name="T7" fmla="*/ 65 h 78"/>
                  <a:gd name="T8" fmla="*/ 31 w 5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78">
                    <a:moveTo>
                      <a:pt x="31" y="0"/>
                    </a:moveTo>
                    <a:lnTo>
                      <a:pt x="51" y="14"/>
                    </a:lnTo>
                    <a:lnTo>
                      <a:pt x="21" y="78"/>
                    </a:lnTo>
                    <a:lnTo>
                      <a:pt x="0" y="6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Line 58">
              <a:extLst>
                <a:ext uri="{FF2B5EF4-FFF2-40B4-BE49-F238E27FC236}">
                  <a16:creationId xmlns:a16="http://schemas.microsoft.com/office/drawing/2014/main" id="{35DD17E3-CAB4-4955-B675-3BF5952321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1824"/>
              <a:ext cx="3024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59">
              <a:extLst>
                <a:ext uri="{FF2B5EF4-FFF2-40B4-BE49-F238E27FC236}">
                  <a16:creationId xmlns:a16="http://schemas.microsoft.com/office/drawing/2014/main" id="{33DBE46C-8A33-4B7C-9BDA-1E294A1453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9" y="1488"/>
              <a:ext cx="3064" cy="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solidFill>
                    <a:schemeClr val="bg1"/>
                  </a:solidFill>
                  <a:effectLst/>
                  <a:latin typeface="stk"/>
                  <a:ea typeface="Calibri" panose="020F0502020204030204" pitchFamily="34" charset="0"/>
                  <a:cs typeface="Arial" panose="020B0604020202020204" pitchFamily="34" charset="0"/>
                </a:rPr>
                <a:t>Символы и знаки препинания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Group 60">
            <a:extLst>
              <a:ext uri="{FF2B5EF4-FFF2-40B4-BE49-F238E27FC236}">
                <a16:creationId xmlns:a16="http://schemas.microsoft.com/office/drawing/2014/main" id="{84EC82E3-5379-4A50-BAA8-AEB95920120B}"/>
              </a:ext>
            </a:extLst>
          </p:cNvPr>
          <p:cNvGrpSpPr>
            <a:grpSpLocks/>
          </p:cNvGrpSpPr>
          <p:nvPr/>
        </p:nvGrpSpPr>
        <p:grpSpPr bwMode="auto">
          <a:xfrm>
            <a:off x="5910470" y="2770016"/>
            <a:ext cx="4512364" cy="545367"/>
            <a:chOff x="1728" y="2048"/>
            <a:chExt cx="3024" cy="400"/>
          </a:xfrm>
        </p:grpSpPr>
        <p:sp>
          <p:nvSpPr>
            <p:cNvPr id="61" name="Line 61">
              <a:extLst>
                <a:ext uri="{FF2B5EF4-FFF2-40B4-BE49-F238E27FC236}">
                  <a16:creationId xmlns:a16="http://schemas.microsoft.com/office/drawing/2014/main" id="{F9432D42-E687-4302-B5B9-C4D3BD0ADE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2400"/>
              <a:ext cx="3024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Text Box 62">
              <a:extLst>
                <a:ext uri="{FF2B5EF4-FFF2-40B4-BE49-F238E27FC236}">
                  <a16:creationId xmlns:a16="http://schemas.microsoft.com/office/drawing/2014/main" id="{F931520F-EB19-48CE-A076-09FC669BC1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2" y="2064"/>
              <a:ext cx="1165" cy="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b="1" dirty="0">
                  <a:solidFill>
                    <a:schemeClr val="bg1"/>
                  </a:solidFill>
                  <a:effectLst/>
                  <a:latin typeface="stk"/>
                  <a:ea typeface="Calibri" panose="020F0502020204030204" pitchFamily="34" charset="0"/>
                  <a:cs typeface="Arial" panose="020B0604020202020204" pitchFamily="34" charset="0"/>
                </a:rPr>
                <a:t>Много букв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63" name="Group 63">
              <a:extLst>
                <a:ext uri="{FF2B5EF4-FFF2-40B4-BE49-F238E27FC236}">
                  <a16:creationId xmlns:a16="http://schemas.microsoft.com/office/drawing/2014/main" id="{82CC7F52-0386-45D0-AAC1-ADD23D696DC3}"/>
                </a:ext>
              </a:extLst>
            </p:cNvPr>
            <p:cNvGrpSpPr>
              <a:grpSpLocks/>
            </p:cNvGrpSpPr>
            <p:nvPr/>
          </p:nvGrpSpPr>
          <p:grpSpPr bwMode="auto">
            <a:xfrm rot="-4423226">
              <a:off x="1668" y="2108"/>
              <a:ext cx="400" cy="280"/>
              <a:chOff x="1043" y="2596"/>
              <a:chExt cx="142" cy="99"/>
            </a:xfrm>
          </p:grpSpPr>
          <p:sp>
            <p:nvSpPr>
              <p:cNvPr id="64" name="Freeform 64">
                <a:extLst>
                  <a:ext uri="{FF2B5EF4-FFF2-40B4-BE49-F238E27FC236}">
                    <a16:creationId xmlns:a16="http://schemas.microsoft.com/office/drawing/2014/main" id="{F2C45541-1842-4B12-8C0A-D5BFB2E8A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9" y="2693"/>
                <a:ext cx="12" cy="2"/>
              </a:xfrm>
              <a:custGeom>
                <a:avLst/>
                <a:gdLst>
                  <a:gd name="T0" fmla="*/ 63 w 63"/>
                  <a:gd name="T1" fmla="*/ 14 h 14"/>
                  <a:gd name="T2" fmla="*/ 55 w 63"/>
                  <a:gd name="T3" fmla="*/ 14 h 14"/>
                  <a:gd name="T4" fmla="*/ 48 w 63"/>
                  <a:gd name="T5" fmla="*/ 14 h 14"/>
                  <a:gd name="T6" fmla="*/ 40 w 63"/>
                  <a:gd name="T7" fmla="*/ 14 h 14"/>
                  <a:gd name="T8" fmla="*/ 31 w 63"/>
                  <a:gd name="T9" fmla="*/ 11 h 14"/>
                  <a:gd name="T10" fmla="*/ 23 w 63"/>
                  <a:gd name="T11" fmla="*/ 10 h 14"/>
                  <a:gd name="T12" fmla="*/ 16 w 63"/>
                  <a:gd name="T13" fmla="*/ 8 h 14"/>
                  <a:gd name="T14" fmla="*/ 8 w 63"/>
                  <a:gd name="T15" fmla="*/ 4 h 14"/>
                  <a:gd name="T16" fmla="*/ 0 w 63"/>
                  <a:gd name="T17" fmla="*/ 0 h 14"/>
                  <a:gd name="T18" fmla="*/ 8 w 63"/>
                  <a:gd name="T19" fmla="*/ 3 h 14"/>
                  <a:gd name="T20" fmla="*/ 15 w 63"/>
                  <a:gd name="T21" fmla="*/ 6 h 14"/>
                  <a:gd name="T22" fmla="*/ 23 w 63"/>
                  <a:gd name="T23" fmla="*/ 8 h 14"/>
                  <a:gd name="T24" fmla="*/ 30 w 63"/>
                  <a:gd name="T25" fmla="*/ 10 h 14"/>
                  <a:gd name="T26" fmla="*/ 39 w 63"/>
                  <a:gd name="T27" fmla="*/ 11 h 14"/>
                  <a:gd name="T28" fmla="*/ 47 w 63"/>
                  <a:gd name="T29" fmla="*/ 12 h 14"/>
                  <a:gd name="T30" fmla="*/ 55 w 63"/>
                  <a:gd name="T31" fmla="*/ 14 h 14"/>
                  <a:gd name="T32" fmla="*/ 63 w 63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4">
                    <a:moveTo>
                      <a:pt x="63" y="14"/>
                    </a:moveTo>
                    <a:lnTo>
                      <a:pt x="55" y="14"/>
                    </a:lnTo>
                    <a:lnTo>
                      <a:pt x="48" y="14"/>
                    </a:lnTo>
                    <a:lnTo>
                      <a:pt x="40" y="14"/>
                    </a:lnTo>
                    <a:lnTo>
                      <a:pt x="31" y="11"/>
                    </a:lnTo>
                    <a:lnTo>
                      <a:pt x="23" y="10"/>
                    </a:lnTo>
                    <a:lnTo>
                      <a:pt x="16" y="8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5" y="6"/>
                    </a:lnTo>
                    <a:lnTo>
                      <a:pt x="23" y="8"/>
                    </a:lnTo>
                    <a:lnTo>
                      <a:pt x="30" y="10"/>
                    </a:lnTo>
                    <a:lnTo>
                      <a:pt x="39" y="11"/>
                    </a:lnTo>
                    <a:lnTo>
                      <a:pt x="47" y="12"/>
                    </a:lnTo>
                    <a:lnTo>
                      <a:pt x="55" y="14"/>
                    </a:ln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F0A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65">
                <a:extLst>
                  <a:ext uri="{FF2B5EF4-FFF2-40B4-BE49-F238E27FC236}">
                    <a16:creationId xmlns:a16="http://schemas.microsoft.com/office/drawing/2014/main" id="{A91CA987-5DE6-4CA7-9B99-DBAC29B0CC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89"/>
                <a:ext cx="26" cy="6"/>
              </a:xfrm>
              <a:custGeom>
                <a:avLst/>
                <a:gdLst>
                  <a:gd name="T0" fmla="*/ 129 w 129"/>
                  <a:gd name="T1" fmla="*/ 28 h 38"/>
                  <a:gd name="T2" fmla="*/ 116 w 129"/>
                  <a:gd name="T3" fmla="*/ 33 h 38"/>
                  <a:gd name="T4" fmla="*/ 102 w 129"/>
                  <a:gd name="T5" fmla="*/ 36 h 38"/>
                  <a:gd name="T6" fmla="*/ 89 w 129"/>
                  <a:gd name="T7" fmla="*/ 38 h 38"/>
                  <a:gd name="T8" fmla="*/ 75 w 129"/>
                  <a:gd name="T9" fmla="*/ 38 h 38"/>
                  <a:gd name="T10" fmla="*/ 60 w 129"/>
                  <a:gd name="T11" fmla="*/ 35 h 38"/>
                  <a:gd name="T12" fmla="*/ 47 w 129"/>
                  <a:gd name="T13" fmla="*/ 32 h 38"/>
                  <a:gd name="T14" fmla="*/ 33 w 129"/>
                  <a:gd name="T15" fmla="*/ 26 h 38"/>
                  <a:gd name="T16" fmla="*/ 20 w 129"/>
                  <a:gd name="T17" fmla="*/ 18 h 38"/>
                  <a:gd name="T18" fmla="*/ 18 w 129"/>
                  <a:gd name="T19" fmla="*/ 16 h 38"/>
                  <a:gd name="T20" fmla="*/ 15 w 129"/>
                  <a:gd name="T21" fmla="*/ 14 h 38"/>
                  <a:gd name="T22" fmla="*/ 12 w 129"/>
                  <a:gd name="T23" fmla="*/ 11 h 38"/>
                  <a:gd name="T24" fmla="*/ 10 w 129"/>
                  <a:gd name="T25" fmla="*/ 10 h 38"/>
                  <a:gd name="T26" fmla="*/ 7 w 129"/>
                  <a:gd name="T27" fmla="*/ 8 h 38"/>
                  <a:gd name="T28" fmla="*/ 5 w 129"/>
                  <a:gd name="T29" fmla="*/ 5 h 38"/>
                  <a:gd name="T30" fmla="*/ 2 w 129"/>
                  <a:gd name="T31" fmla="*/ 3 h 38"/>
                  <a:gd name="T32" fmla="*/ 0 w 129"/>
                  <a:gd name="T33" fmla="*/ 0 h 38"/>
                  <a:gd name="T34" fmla="*/ 10 w 129"/>
                  <a:gd name="T35" fmla="*/ 8 h 38"/>
                  <a:gd name="T36" fmla="*/ 21 w 129"/>
                  <a:gd name="T37" fmla="*/ 14 h 38"/>
                  <a:gd name="T38" fmla="*/ 32 w 129"/>
                  <a:gd name="T39" fmla="*/ 20 h 38"/>
                  <a:gd name="T40" fmla="*/ 44 w 129"/>
                  <a:gd name="T41" fmla="*/ 23 h 38"/>
                  <a:gd name="T42" fmla="*/ 56 w 129"/>
                  <a:gd name="T43" fmla="*/ 27 h 38"/>
                  <a:gd name="T44" fmla="*/ 69 w 129"/>
                  <a:gd name="T45" fmla="*/ 30 h 38"/>
                  <a:gd name="T46" fmla="*/ 81 w 129"/>
                  <a:gd name="T47" fmla="*/ 32 h 38"/>
                  <a:gd name="T48" fmla="*/ 94 w 129"/>
                  <a:gd name="T49" fmla="*/ 33 h 38"/>
                  <a:gd name="T50" fmla="*/ 99 w 129"/>
                  <a:gd name="T51" fmla="*/ 32 h 38"/>
                  <a:gd name="T52" fmla="*/ 103 w 129"/>
                  <a:gd name="T53" fmla="*/ 32 h 38"/>
                  <a:gd name="T54" fmla="*/ 107 w 129"/>
                  <a:gd name="T55" fmla="*/ 32 h 38"/>
                  <a:gd name="T56" fmla="*/ 112 w 129"/>
                  <a:gd name="T57" fmla="*/ 32 h 38"/>
                  <a:gd name="T58" fmla="*/ 116 w 129"/>
                  <a:gd name="T59" fmla="*/ 30 h 38"/>
                  <a:gd name="T60" fmla="*/ 120 w 129"/>
                  <a:gd name="T61" fmla="*/ 30 h 38"/>
                  <a:gd name="T62" fmla="*/ 124 w 129"/>
                  <a:gd name="T63" fmla="*/ 29 h 38"/>
                  <a:gd name="T64" fmla="*/ 129 w 129"/>
                  <a:gd name="T65" fmla="*/ 2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9" h="38">
                    <a:moveTo>
                      <a:pt x="129" y="28"/>
                    </a:moveTo>
                    <a:lnTo>
                      <a:pt x="116" y="33"/>
                    </a:lnTo>
                    <a:lnTo>
                      <a:pt x="102" y="36"/>
                    </a:lnTo>
                    <a:lnTo>
                      <a:pt x="89" y="38"/>
                    </a:lnTo>
                    <a:lnTo>
                      <a:pt x="75" y="38"/>
                    </a:lnTo>
                    <a:lnTo>
                      <a:pt x="60" y="35"/>
                    </a:lnTo>
                    <a:lnTo>
                      <a:pt x="47" y="32"/>
                    </a:lnTo>
                    <a:lnTo>
                      <a:pt x="33" y="26"/>
                    </a:lnTo>
                    <a:lnTo>
                      <a:pt x="20" y="18"/>
                    </a:lnTo>
                    <a:lnTo>
                      <a:pt x="18" y="16"/>
                    </a:lnTo>
                    <a:lnTo>
                      <a:pt x="15" y="14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7" y="8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10" y="8"/>
                    </a:lnTo>
                    <a:lnTo>
                      <a:pt x="21" y="14"/>
                    </a:lnTo>
                    <a:lnTo>
                      <a:pt x="32" y="20"/>
                    </a:lnTo>
                    <a:lnTo>
                      <a:pt x="44" y="23"/>
                    </a:lnTo>
                    <a:lnTo>
                      <a:pt x="56" y="27"/>
                    </a:lnTo>
                    <a:lnTo>
                      <a:pt x="69" y="30"/>
                    </a:lnTo>
                    <a:lnTo>
                      <a:pt x="81" y="32"/>
                    </a:lnTo>
                    <a:lnTo>
                      <a:pt x="94" y="33"/>
                    </a:lnTo>
                    <a:lnTo>
                      <a:pt x="99" y="32"/>
                    </a:lnTo>
                    <a:lnTo>
                      <a:pt x="103" y="32"/>
                    </a:lnTo>
                    <a:lnTo>
                      <a:pt x="107" y="32"/>
                    </a:lnTo>
                    <a:lnTo>
                      <a:pt x="112" y="32"/>
                    </a:lnTo>
                    <a:lnTo>
                      <a:pt x="116" y="30"/>
                    </a:lnTo>
                    <a:lnTo>
                      <a:pt x="120" y="30"/>
                    </a:lnTo>
                    <a:lnTo>
                      <a:pt x="124" y="29"/>
                    </a:lnTo>
                    <a:lnTo>
                      <a:pt x="129" y="28"/>
                    </a:lnTo>
                    <a:close/>
                  </a:path>
                </a:pathLst>
              </a:custGeom>
              <a:solidFill>
                <a:srgbClr val="F1AA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66">
                <a:extLst>
                  <a:ext uri="{FF2B5EF4-FFF2-40B4-BE49-F238E27FC236}">
                    <a16:creationId xmlns:a16="http://schemas.microsoft.com/office/drawing/2014/main" id="{9D5BDA03-EDB3-43C4-81F9-BAE60C667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" y="2685"/>
                <a:ext cx="33" cy="10"/>
              </a:xfrm>
              <a:custGeom>
                <a:avLst/>
                <a:gdLst>
                  <a:gd name="T0" fmla="*/ 47 w 166"/>
                  <a:gd name="T1" fmla="*/ 45 h 59"/>
                  <a:gd name="T2" fmla="*/ 54 w 166"/>
                  <a:gd name="T3" fmla="*/ 48 h 59"/>
                  <a:gd name="T4" fmla="*/ 61 w 166"/>
                  <a:gd name="T5" fmla="*/ 51 h 59"/>
                  <a:gd name="T6" fmla="*/ 69 w 166"/>
                  <a:gd name="T7" fmla="*/ 53 h 59"/>
                  <a:gd name="T8" fmla="*/ 76 w 166"/>
                  <a:gd name="T9" fmla="*/ 55 h 59"/>
                  <a:gd name="T10" fmla="*/ 85 w 166"/>
                  <a:gd name="T11" fmla="*/ 56 h 59"/>
                  <a:gd name="T12" fmla="*/ 93 w 166"/>
                  <a:gd name="T13" fmla="*/ 57 h 59"/>
                  <a:gd name="T14" fmla="*/ 101 w 166"/>
                  <a:gd name="T15" fmla="*/ 59 h 59"/>
                  <a:gd name="T16" fmla="*/ 109 w 166"/>
                  <a:gd name="T17" fmla="*/ 59 h 59"/>
                  <a:gd name="T18" fmla="*/ 117 w 166"/>
                  <a:gd name="T19" fmla="*/ 57 h 59"/>
                  <a:gd name="T20" fmla="*/ 124 w 166"/>
                  <a:gd name="T21" fmla="*/ 56 h 59"/>
                  <a:gd name="T22" fmla="*/ 131 w 166"/>
                  <a:gd name="T23" fmla="*/ 54 h 59"/>
                  <a:gd name="T24" fmla="*/ 139 w 166"/>
                  <a:gd name="T25" fmla="*/ 51 h 59"/>
                  <a:gd name="T26" fmla="*/ 146 w 166"/>
                  <a:gd name="T27" fmla="*/ 49 h 59"/>
                  <a:gd name="T28" fmla="*/ 153 w 166"/>
                  <a:gd name="T29" fmla="*/ 45 h 59"/>
                  <a:gd name="T30" fmla="*/ 159 w 166"/>
                  <a:gd name="T31" fmla="*/ 41 h 59"/>
                  <a:gd name="T32" fmla="*/ 166 w 166"/>
                  <a:gd name="T33" fmla="*/ 37 h 59"/>
                  <a:gd name="T34" fmla="*/ 159 w 166"/>
                  <a:gd name="T35" fmla="*/ 39 h 59"/>
                  <a:gd name="T36" fmla="*/ 152 w 166"/>
                  <a:gd name="T37" fmla="*/ 42 h 59"/>
                  <a:gd name="T38" fmla="*/ 146 w 166"/>
                  <a:gd name="T39" fmla="*/ 43 h 59"/>
                  <a:gd name="T40" fmla="*/ 139 w 166"/>
                  <a:gd name="T41" fmla="*/ 45 h 59"/>
                  <a:gd name="T42" fmla="*/ 132 w 166"/>
                  <a:gd name="T43" fmla="*/ 47 h 59"/>
                  <a:gd name="T44" fmla="*/ 125 w 166"/>
                  <a:gd name="T45" fmla="*/ 47 h 59"/>
                  <a:gd name="T46" fmla="*/ 117 w 166"/>
                  <a:gd name="T47" fmla="*/ 48 h 59"/>
                  <a:gd name="T48" fmla="*/ 110 w 166"/>
                  <a:gd name="T49" fmla="*/ 48 h 59"/>
                  <a:gd name="T50" fmla="*/ 95 w 166"/>
                  <a:gd name="T51" fmla="*/ 47 h 59"/>
                  <a:gd name="T52" fmla="*/ 79 w 166"/>
                  <a:gd name="T53" fmla="*/ 44 h 59"/>
                  <a:gd name="T54" fmla="*/ 64 w 166"/>
                  <a:gd name="T55" fmla="*/ 41 h 59"/>
                  <a:gd name="T56" fmla="*/ 50 w 166"/>
                  <a:gd name="T57" fmla="*/ 36 h 59"/>
                  <a:gd name="T58" fmla="*/ 36 w 166"/>
                  <a:gd name="T59" fmla="*/ 29 h 59"/>
                  <a:gd name="T60" fmla="*/ 24 w 166"/>
                  <a:gd name="T61" fmla="*/ 20 h 59"/>
                  <a:gd name="T62" fmla="*/ 11 w 166"/>
                  <a:gd name="T63" fmla="*/ 11 h 59"/>
                  <a:gd name="T64" fmla="*/ 0 w 166"/>
                  <a:gd name="T65" fmla="*/ 0 h 59"/>
                  <a:gd name="T66" fmla="*/ 4 w 166"/>
                  <a:gd name="T67" fmla="*/ 6 h 59"/>
                  <a:gd name="T68" fmla="*/ 8 w 166"/>
                  <a:gd name="T69" fmla="*/ 12 h 59"/>
                  <a:gd name="T70" fmla="*/ 12 w 166"/>
                  <a:gd name="T71" fmla="*/ 17 h 59"/>
                  <a:gd name="T72" fmla="*/ 16 w 166"/>
                  <a:gd name="T73" fmla="*/ 21 h 59"/>
                  <a:gd name="T74" fmla="*/ 21 w 166"/>
                  <a:gd name="T75" fmla="*/ 26 h 59"/>
                  <a:gd name="T76" fmla="*/ 26 w 166"/>
                  <a:gd name="T77" fmla="*/ 31 h 59"/>
                  <a:gd name="T78" fmla="*/ 31 w 166"/>
                  <a:gd name="T79" fmla="*/ 35 h 59"/>
                  <a:gd name="T80" fmla="*/ 36 w 166"/>
                  <a:gd name="T81" fmla="*/ 39 h 59"/>
                  <a:gd name="T82" fmla="*/ 38 w 166"/>
                  <a:gd name="T83" fmla="*/ 39 h 59"/>
                  <a:gd name="T84" fmla="*/ 39 w 166"/>
                  <a:gd name="T85" fmla="*/ 41 h 59"/>
                  <a:gd name="T86" fmla="*/ 40 w 166"/>
                  <a:gd name="T87" fmla="*/ 42 h 59"/>
                  <a:gd name="T88" fmla="*/ 41 w 166"/>
                  <a:gd name="T89" fmla="*/ 42 h 59"/>
                  <a:gd name="T90" fmla="*/ 43 w 166"/>
                  <a:gd name="T91" fmla="*/ 43 h 59"/>
                  <a:gd name="T92" fmla="*/ 44 w 166"/>
                  <a:gd name="T93" fmla="*/ 44 h 59"/>
                  <a:gd name="T94" fmla="*/ 45 w 166"/>
                  <a:gd name="T95" fmla="*/ 44 h 59"/>
                  <a:gd name="T96" fmla="*/ 47 w 166"/>
                  <a:gd name="T97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6" h="59">
                    <a:moveTo>
                      <a:pt x="47" y="45"/>
                    </a:moveTo>
                    <a:lnTo>
                      <a:pt x="54" y="48"/>
                    </a:lnTo>
                    <a:lnTo>
                      <a:pt x="61" y="51"/>
                    </a:lnTo>
                    <a:lnTo>
                      <a:pt x="69" y="53"/>
                    </a:lnTo>
                    <a:lnTo>
                      <a:pt x="76" y="55"/>
                    </a:lnTo>
                    <a:lnTo>
                      <a:pt x="85" y="56"/>
                    </a:lnTo>
                    <a:lnTo>
                      <a:pt x="93" y="57"/>
                    </a:lnTo>
                    <a:lnTo>
                      <a:pt x="101" y="59"/>
                    </a:lnTo>
                    <a:lnTo>
                      <a:pt x="109" y="59"/>
                    </a:lnTo>
                    <a:lnTo>
                      <a:pt x="117" y="57"/>
                    </a:lnTo>
                    <a:lnTo>
                      <a:pt x="124" y="56"/>
                    </a:lnTo>
                    <a:lnTo>
                      <a:pt x="131" y="54"/>
                    </a:lnTo>
                    <a:lnTo>
                      <a:pt x="139" y="51"/>
                    </a:lnTo>
                    <a:lnTo>
                      <a:pt x="146" y="49"/>
                    </a:lnTo>
                    <a:lnTo>
                      <a:pt x="153" y="45"/>
                    </a:lnTo>
                    <a:lnTo>
                      <a:pt x="159" y="41"/>
                    </a:lnTo>
                    <a:lnTo>
                      <a:pt x="166" y="37"/>
                    </a:lnTo>
                    <a:lnTo>
                      <a:pt x="159" y="39"/>
                    </a:lnTo>
                    <a:lnTo>
                      <a:pt x="152" y="42"/>
                    </a:lnTo>
                    <a:lnTo>
                      <a:pt x="146" y="43"/>
                    </a:lnTo>
                    <a:lnTo>
                      <a:pt x="139" y="45"/>
                    </a:lnTo>
                    <a:lnTo>
                      <a:pt x="132" y="47"/>
                    </a:lnTo>
                    <a:lnTo>
                      <a:pt x="125" y="47"/>
                    </a:lnTo>
                    <a:lnTo>
                      <a:pt x="117" y="48"/>
                    </a:lnTo>
                    <a:lnTo>
                      <a:pt x="110" y="48"/>
                    </a:lnTo>
                    <a:lnTo>
                      <a:pt x="95" y="47"/>
                    </a:lnTo>
                    <a:lnTo>
                      <a:pt x="79" y="44"/>
                    </a:lnTo>
                    <a:lnTo>
                      <a:pt x="64" y="41"/>
                    </a:lnTo>
                    <a:lnTo>
                      <a:pt x="50" y="36"/>
                    </a:lnTo>
                    <a:lnTo>
                      <a:pt x="36" y="29"/>
                    </a:lnTo>
                    <a:lnTo>
                      <a:pt x="24" y="20"/>
                    </a:lnTo>
                    <a:lnTo>
                      <a:pt x="11" y="11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8" y="12"/>
                    </a:lnTo>
                    <a:lnTo>
                      <a:pt x="12" y="17"/>
                    </a:lnTo>
                    <a:lnTo>
                      <a:pt x="16" y="21"/>
                    </a:lnTo>
                    <a:lnTo>
                      <a:pt x="21" y="26"/>
                    </a:lnTo>
                    <a:lnTo>
                      <a:pt x="26" y="31"/>
                    </a:lnTo>
                    <a:lnTo>
                      <a:pt x="31" y="35"/>
                    </a:lnTo>
                    <a:lnTo>
                      <a:pt x="36" y="39"/>
                    </a:lnTo>
                    <a:lnTo>
                      <a:pt x="38" y="39"/>
                    </a:lnTo>
                    <a:lnTo>
                      <a:pt x="39" y="41"/>
                    </a:lnTo>
                    <a:lnTo>
                      <a:pt x="40" y="42"/>
                    </a:lnTo>
                    <a:lnTo>
                      <a:pt x="41" y="42"/>
                    </a:lnTo>
                    <a:lnTo>
                      <a:pt x="43" y="43"/>
                    </a:lnTo>
                    <a:lnTo>
                      <a:pt x="44" y="44"/>
                    </a:lnTo>
                    <a:lnTo>
                      <a:pt x="45" y="44"/>
                    </a:lnTo>
                    <a:lnTo>
                      <a:pt x="47" y="45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67">
                <a:extLst>
                  <a:ext uri="{FF2B5EF4-FFF2-40B4-BE49-F238E27FC236}">
                    <a16:creationId xmlns:a16="http://schemas.microsoft.com/office/drawing/2014/main" id="{AE88ACE7-AFEA-41DA-8C4A-FE7558967D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" y="2682"/>
                <a:ext cx="38" cy="12"/>
              </a:xfrm>
              <a:custGeom>
                <a:avLst/>
                <a:gdLst>
                  <a:gd name="T0" fmla="*/ 26 w 191"/>
                  <a:gd name="T1" fmla="*/ 39 h 72"/>
                  <a:gd name="T2" fmla="*/ 36 w 191"/>
                  <a:gd name="T3" fmla="*/ 47 h 72"/>
                  <a:gd name="T4" fmla="*/ 47 w 191"/>
                  <a:gd name="T5" fmla="*/ 53 h 72"/>
                  <a:gd name="T6" fmla="*/ 58 w 191"/>
                  <a:gd name="T7" fmla="*/ 59 h 72"/>
                  <a:gd name="T8" fmla="*/ 70 w 191"/>
                  <a:gd name="T9" fmla="*/ 62 h 72"/>
                  <a:gd name="T10" fmla="*/ 82 w 191"/>
                  <a:gd name="T11" fmla="*/ 66 h 72"/>
                  <a:gd name="T12" fmla="*/ 95 w 191"/>
                  <a:gd name="T13" fmla="*/ 69 h 72"/>
                  <a:gd name="T14" fmla="*/ 107 w 191"/>
                  <a:gd name="T15" fmla="*/ 71 h 72"/>
                  <a:gd name="T16" fmla="*/ 120 w 191"/>
                  <a:gd name="T17" fmla="*/ 72 h 72"/>
                  <a:gd name="T18" fmla="*/ 125 w 191"/>
                  <a:gd name="T19" fmla="*/ 71 h 72"/>
                  <a:gd name="T20" fmla="*/ 129 w 191"/>
                  <a:gd name="T21" fmla="*/ 71 h 72"/>
                  <a:gd name="T22" fmla="*/ 133 w 191"/>
                  <a:gd name="T23" fmla="*/ 71 h 72"/>
                  <a:gd name="T24" fmla="*/ 138 w 191"/>
                  <a:gd name="T25" fmla="*/ 71 h 72"/>
                  <a:gd name="T26" fmla="*/ 142 w 191"/>
                  <a:gd name="T27" fmla="*/ 69 h 72"/>
                  <a:gd name="T28" fmla="*/ 146 w 191"/>
                  <a:gd name="T29" fmla="*/ 69 h 72"/>
                  <a:gd name="T30" fmla="*/ 150 w 191"/>
                  <a:gd name="T31" fmla="*/ 68 h 72"/>
                  <a:gd name="T32" fmla="*/ 155 w 191"/>
                  <a:gd name="T33" fmla="*/ 67 h 72"/>
                  <a:gd name="T34" fmla="*/ 160 w 191"/>
                  <a:gd name="T35" fmla="*/ 65 h 72"/>
                  <a:gd name="T36" fmla="*/ 164 w 191"/>
                  <a:gd name="T37" fmla="*/ 62 h 72"/>
                  <a:gd name="T38" fmla="*/ 169 w 191"/>
                  <a:gd name="T39" fmla="*/ 60 h 72"/>
                  <a:gd name="T40" fmla="*/ 174 w 191"/>
                  <a:gd name="T41" fmla="*/ 56 h 72"/>
                  <a:gd name="T42" fmla="*/ 178 w 191"/>
                  <a:gd name="T43" fmla="*/ 53 h 72"/>
                  <a:gd name="T44" fmla="*/ 183 w 191"/>
                  <a:gd name="T45" fmla="*/ 49 h 72"/>
                  <a:gd name="T46" fmla="*/ 187 w 191"/>
                  <a:gd name="T47" fmla="*/ 45 h 72"/>
                  <a:gd name="T48" fmla="*/ 191 w 191"/>
                  <a:gd name="T49" fmla="*/ 42 h 72"/>
                  <a:gd name="T50" fmla="*/ 183 w 191"/>
                  <a:gd name="T51" fmla="*/ 45 h 72"/>
                  <a:gd name="T52" fmla="*/ 175 w 191"/>
                  <a:gd name="T53" fmla="*/ 49 h 72"/>
                  <a:gd name="T54" fmla="*/ 166 w 191"/>
                  <a:gd name="T55" fmla="*/ 53 h 72"/>
                  <a:gd name="T56" fmla="*/ 157 w 191"/>
                  <a:gd name="T57" fmla="*/ 55 h 72"/>
                  <a:gd name="T58" fmla="*/ 148 w 191"/>
                  <a:gd name="T59" fmla="*/ 57 h 72"/>
                  <a:gd name="T60" fmla="*/ 139 w 191"/>
                  <a:gd name="T61" fmla="*/ 59 h 72"/>
                  <a:gd name="T62" fmla="*/ 130 w 191"/>
                  <a:gd name="T63" fmla="*/ 60 h 72"/>
                  <a:gd name="T64" fmla="*/ 120 w 191"/>
                  <a:gd name="T65" fmla="*/ 60 h 72"/>
                  <a:gd name="T66" fmla="*/ 103 w 191"/>
                  <a:gd name="T67" fmla="*/ 60 h 72"/>
                  <a:gd name="T68" fmla="*/ 85 w 191"/>
                  <a:gd name="T69" fmla="*/ 56 h 72"/>
                  <a:gd name="T70" fmla="*/ 69 w 191"/>
                  <a:gd name="T71" fmla="*/ 51 h 72"/>
                  <a:gd name="T72" fmla="*/ 53 w 191"/>
                  <a:gd name="T73" fmla="*/ 44 h 72"/>
                  <a:gd name="T74" fmla="*/ 38 w 191"/>
                  <a:gd name="T75" fmla="*/ 36 h 72"/>
                  <a:gd name="T76" fmla="*/ 24 w 191"/>
                  <a:gd name="T77" fmla="*/ 25 h 72"/>
                  <a:gd name="T78" fmla="*/ 12 w 191"/>
                  <a:gd name="T79" fmla="*/ 13 h 72"/>
                  <a:gd name="T80" fmla="*/ 0 w 191"/>
                  <a:gd name="T81" fmla="*/ 0 h 72"/>
                  <a:gd name="T82" fmla="*/ 2 w 191"/>
                  <a:gd name="T83" fmla="*/ 5 h 72"/>
                  <a:gd name="T84" fmla="*/ 5 w 191"/>
                  <a:gd name="T85" fmla="*/ 11 h 72"/>
                  <a:gd name="T86" fmla="*/ 8 w 191"/>
                  <a:gd name="T87" fmla="*/ 15 h 72"/>
                  <a:gd name="T88" fmla="*/ 11 w 191"/>
                  <a:gd name="T89" fmla="*/ 20 h 72"/>
                  <a:gd name="T90" fmla="*/ 15 w 191"/>
                  <a:gd name="T91" fmla="*/ 25 h 72"/>
                  <a:gd name="T92" fmla="*/ 18 w 191"/>
                  <a:gd name="T93" fmla="*/ 30 h 72"/>
                  <a:gd name="T94" fmla="*/ 22 w 191"/>
                  <a:gd name="T95" fmla="*/ 35 h 72"/>
                  <a:gd name="T96" fmla="*/ 26 w 191"/>
                  <a:gd name="T97" fmla="*/ 3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72">
                    <a:moveTo>
                      <a:pt x="26" y="39"/>
                    </a:moveTo>
                    <a:lnTo>
                      <a:pt x="36" y="47"/>
                    </a:lnTo>
                    <a:lnTo>
                      <a:pt x="47" y="53"/>
                    </a:lnTo>
                    <a:lnTo>
                      <a:pt x="58" y="59"/>
                    </a:lnTo>
                    <a:lnTo>
                      <a:pt x="70" y="62"/>
                    </a:lnTo>
                    <a:lnTo>
                      <a:pt x="82" y="66"/>
                    </a:lnTo>
                    <a:lnTo>
                      <a:pt x="95" y="69"/>
                    </a:lnTo>
                    <a:lnTo>
                      <a:pt x="107" y="71"/>
                    </a:lnTo>
                    <a:lnTo>
                      <a:pt x="120" y="72"/>
                    </a:lnTo>
                    <a:lnTo>
                      <a:pt x="125" y="71"/>
                    </a:lnTo>
                    <a:lnTo>
                      <a:pt x="129" y="71"/>
                    </a:lnTo>
                    <a:lnTo>
                      <a:pt x="133" y="71"/>
                    </a:lnTo>
                    <a:lnTo>
                      <a:pt x="138" y="71"/>
                    </a:lnTo>
                    <a:lnTo>
                      <a:pt x="142" y="69"/>
                    </a:lnTo>
                    <a:lnTo>
                      <a:pt x="146" y="69"/>
                    </a:lnTo>
                    <a:lnTo>
                      <a:pt x="150" y="68"/>
                    </a:lnTo>
                    <a:lnTo>
                      <a:pt x="155" y="67"/>
                    </a:lnTo>
                    <a:lnTo>
                      <a:pt x="160" y="65"/>
                    </a:lnTo>
                    <a:lnTo>
                      <a:pt x="164" y="62"/>
                    </a:lnTo>
                    <a:lnTo>
                      <a:pt x="169" y="60"/>
                    </a:lnTo>
                    <a:lnTo>
                      <a:pt x="174" y="56"/>
                    </a:lnTo>
                    <a:lnTo>
                      <a:pt x="178" y="53"/>
                    </a:lnTo>
                    <a:lnTo>
                      <a:pt x="183" y="49"/>
                    </a:lnTo>
                    <a:lnTo>
                      <a:pt x="187" y="45"/>
                    </a:lnTo>
                    <a:lnTo>
                      <a:pt x="191" y="42"/>
                    </a:lnTo>
                    <a:lnTo>
                      <a:pt x="183" y="45"/>
                    </a:lnTo>
                    <a:lnTo>
                      <a:pt x="175" y="49"/>
                    </a:lnTo>
                    <a:lnTo>
                      <a:pt x="166" y="53"/>
                    </a:lnTo>
                    <a:lnTo>
                      <a:pt x="157" y="55"/>
                    </a:lnTo>
                    <a:lnTo>
                      <a:pt x="148" y="57"/>
                    </a:lnTo>
                    <a:lnTo>
                      <a:pt x="139" y="59"/>
                    </a:lnTo>
                    <a:lnTo>
                      <a:pt x="130" y="60"/>
                    </a:lnTo>
                    <a:lnTo>
                      <a:pt x="120" y="60"/>
                    </a:lnTo>
                    <a:lnTo>
                      <a:pt x="103" y="60"/>
                    </a:lnTo>
                    <a:lnTo>
                      <a:pt x="85" y="56"/>
                    </a:lnTo>
                    <a:lnTo>
                      <a:pt x="69" y="51"/>
                    </a:lnTo>
                    <a:lnTo>
                      <a:pt x="53" y="44"/>
                    </a:lnTo>
                    <a:lnTo>
                      <a:pt x="38" y="36"/>
                    </a:lnTo>
                    <a:lnTo>
                      <a:pt x="24" y="25"/>
                    </a:lnTo>
                    <a:lnTo>
                      <a:pt x="12" y="13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5" y="11"/>
                    </a:lnTo>
                    <a:lnTo>
                      <a:pt x="8" y="15"/>
                    </a:lnTo>
                    <a:lnTo>
                      <a:pt x="11" y="20"/>
                    </a:lnTo>
                    <a:lnTo>
                      <a:pt x="15" y="25"/>
                    </a:lnTo>
                    <a:lnTo>
                      <a:pt x="18" y="30"/>
                    </a:lnTo>
                    <a:lnTo>
                      <a:pt x="22" y="35"/>
                    </a:lnTo>
                    <a:lnTo>
                      <a:pt x="26" y="39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68">
                <a:extLst>
                  <a:ext uri="{FF2B5EF4-FFF2-40B4-BE49-F238E27FC236}">
                    <a16:creationId xmlns:a16="http://schemas.microsoft.com/office/drawing/2014/main" id="{5EE3AB8D-4295-425F-B5D4-28E538AD15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79"/>
                <a:ext cx="42" cy="14"/>
              </a:xfrm>
              <a:custGeom>
                <a:avLst/>
                <a:gdLst>
                  <a:gd name="T0" fmla="*/ 17 w 210"/>
                  <a:gd name="T1" fmla="*/ 36 h 84"/>
                  <a:gd name="T2" fmla="*/ 28 w 210"/>
                  <a:gd name="T3" fmla="*/ 47 h 84"/>
                  <a:gd name="T4" fmla="*/ 41 w 210"/>
                  <a:gd name="T5" fmla="*/ 56 h 84"/>
                  <a:gd name="T6" fmla="*/ 53 w 210"/>
                  <a:gd name="T7" fmla="*/ 65 h 84"/>
                  <a:gd name="T8" fmla="*/ 67 w 210"/>
                  <a:gd name="T9" fmla="*/ 71 h 84"/>
                  <a:gd name="T10" fmla="*/ 81 w 210"/>
                  <a:gd name="T11" fmla="*/ 77 h 84"/>
                  <a:gd name="T12" fmla="*/ 96 w 210"/>
                  <a:gd name="T13" fmla="*/ 80 h 84"/>
                  <a:gd name="T14" fmla="*/ 112 w 210"/>
                  <a:gd name="T15" fmla="*/ 83 h 84"/>
                  <a:gd name="T16" fmla="*/ 127 w 210"/>
                  <a:gd name="T17" fmla="*/ 84 h 84"/>
                  <a:gd name="T18" fmla="*/ 134 w 210"/>
                  <a:gd name="T19" fmla="*/ 84 h 84"/>
                  <a:gd name="T20" fmla="*/ 142 w 210"/>
                  <a:gd name="T21" fmla="*/ 83 h 84"/>
                  <a:gd name="T22" fmla="*/ 149 w 210"/>
                  <a:gd name="T23" fmla="*/ 83 h 84"/>
                  <a:gd name="T24" fmla="*/ 156 w 210"/>
                  <a:gd name="T25" fmla="*/ 81 h 84"/>
                  <a:gd name="T26" fmla="*/ 163 w 210"/>
                  <a:gd name="T27" fmla="*/ 79 h 84"/>
                  <a:gd name="T28" fmla="*/ 170 w 210"/>
                  <a:gd name="T29" fmla="*/ 78 h 84"/>
                  <a:gd name="T30" fmla="*/ 176 w 210"/>
                  <a:gd name="T31" fmla="*/ 75 h 84"/>
                  <a:gd name="T32" fmla="*/ 183 w 210"/>
                  <a:gd name="T33" fmla="*/ 73 h 84"/>
                  <a:gd name="T34" fmla="*/ 187 w 210"/>
                  <a:gd name="T35" fmla="*/ 69 h 84"/>
                  <a:gd name="T36" fmla="*/ 190 w 210"/>
                  <a:gd name="T37" fmla="*/ 67 h 84"/>
                  <a:gd name="T38" fmla="*/ 194 w 210"/>
                  <a:gd name="T39" fmla="*/ 63 h 84"/>
                  <a:gd name="T40" fmla="*/ 197 w 210"/>
                  <a:gd name="T41" fmla="*/ 61 h 84"/>
                  <a:gd name="T42" fmla="*/ 200 w 210"/>
                  <a:gd name="T43" fmla="*/ 57 h 84"/>
                  <a:gd name="T44" fmla="*/ 204 w 210"/>
                  <a:gd name="T45" fmla="*/ 54 h 84"/>
                  <a:gd name="T46" fmla="*/ 207 w 210"/>
                  <a:gd name="T47" fmla="*/ 50 h 84"/>
                  <a:gd name="T48" fmla="*/ 210 w 210"/>
                  <a:gd name="T49" fmla="*/ 45 h 84"/>
                  <a:gd name="T50" fmla="*/ 201 w 210"/>
                  <a:gd name="T51" fmla="*/ 51 h 84"/>
                  <a:gd name="T52" fmla="*/ 191 w 210"/>
                  <a:gd name="T53" fmla="*/ 57 h 84"/>
                  <a:gd name="T54" fmla="*/ 181 w 210"/>
                  <a:gd name="T55" fmla="*/ 62 h 84"/>
                  <a:gd name="T56" fmla="*/ 171 w 210"/>
                  <a:gd name="T57" fmla="*/ 66 h 84"/>
                  <a:gd name="T58" fmla="*/ 160 w 210"/>
                  <a:gd name="T59" fmla="*/ 69 h 84"/>
                  <a:gd name="T60" fmla="*/ 149 w 210"/>
                  <a:gd name="T61" fmla="*/ 71 h 84"/>
                  <a:gd name="T62" fmla="*/ 138 w 210"/>
                  <a:gd name="T63" fmla="*/ 73 h 84"/>
                  <a:gd name="T64" fmla="*/ 127 w 210"/>
                  <a:gd name="T65" fmla="*/ 73 h 84"/>
                  <a:gd name="T66" fmla="*/ 118 w 210"/>
                  <a:gd name="T67" fmla="*/ 73 h 84"/>
                  <a:gd name="T68" fmla="*/ 108 w 210"/>
                  <a:gd name="T69" fmla="*/ 72 h 84"/>
                  <a:gd name="T70" fmla="*/ 99 w 210"/>
                  <a:gd name="T71" fmla="*/ 71 h 84"/>
                  <a:gd name="T72" fmla="*/ 89 w 210"/>
                  <a:gd name="T73" fmla="*/ 68 h 84"/>
                  <a:gd name="T74" fmla="*/ 80 w 210"/>
                  <a:gd name="T75" fmla="*/ 65 h 84"/>
                  <a:gd name="T76" fmla="*/ 71 w 210"/>
                  <a:gd name="T77" fmla="*/ 62 h 84"/>
                  <a:gd name="T78" fmla="*/ 63 w 210"/>
                  <a:gd name="T79" fmla="*/ 57 h 84"/>
                  <a:gd name="T80" fmla="*/ 55 w 210"/>
                  <a:gd name="T81" fmla="*/ 54 h 84"/>
                  <a:gd name="T82" fmla="*/ 39 w 210"/>
                  <a:gd name="T83" fmla="*/ 43 h 84"/>
                  <a:gd name="T84" fmla="*/ 25 w 210"/>
                  <a:gd name="T85" fmla="*/ 30 h 84"/>
                  <a:gd name="T86" fmla="*/ 12 w 210"/>
                  <a:gd name="T87" fmla="*/ 17 h 84"/>
                  <a:gd name="T88" fmla="*/ 0 w 210"/>
                  <a:gd name="T89" fmla="*/ 0 h 84"/>
                  <a:gd name="T90" fmla="*/ 1 w 210"/>
                  <a:gd name="T91" fmla="*/ 5 h 84"/>
                  <a:gd name="T92" fmla="*/ 3 w 210"/>
                  <a:gd name="T93" fmla="*/ 9 h 84"/>
                  <a:gd name="T94" fmla="*/ 5 w 210"/>
                  <a:gd name="T95" fmla="*/ 14 h 84"/>
                  <a:gd name="T96" fmla="*/ 7 w 210"/>
                  <a:gd name="T97" fmla="*/ 19 h 84"/>
                  <a:gd name="T98" fmla="*/ 9 w 210"/>
                  <a:gd name="T99" fmla="*/ 24 h 84"/>
                  <a:gd name="T100" fmla="*/ 12 w 210"/>
                  <a:gd name="T101" fmla="*/ 27 h 84"/>
                  <a:gd name="T102" fmla="*/ 14 w 210"/>
                  <a:gd name="T103" fmla="*/ 32 h 84"/>
                  <a:gd name="T104" fmla="*/ 17 w 210"/>
                  <a:gd name="T105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0" h="84">
                    <a:moveTo>
                      <a:pt x="17" y="36"/>
                    </a:moveTo>
                    <a:lnTo>
                      <a:pt x="28" y="47"/>
                    </a:lnTo>
                    <a:lnTo>
                      <a:pt x="41" y="56"/>
                    </a:lnTo>
                    <a:lnTo>
                      <a:pt x="53" y="65"/>
                    </a:lnTo>
                    <a:lnTo>
                      <a:pt x="67" y="71"/>
                    </a:lnTo>
                    <a:lnTo>
                      <a:pt x="81" y="77"/>
                    </a:lnTo>
                    <a:lnTo>
                      <a:pt x="96" y="80"/>
                    </a:lnTo>
                    <a:lnTo>
                      <a:pt x="112" y="83"/>
                    </a:lnTo>
                    <a:lnTo>
                      <a:pt x="127" y="84"/>
                    </a:lnTo>
                    <a:lnTo>
                      <a:pt x="134" y="84"/>
                    </a:lnTo>
                    <a:lnTo>
                      <a:pt x="142" y="83"/>
                    </a:lnTo>
                    <a:lnTo>
                      <a:pt x="149" y="83"/>
                    </a:lnTo>
                    <a:lnTo>
                      <a:pt x="156" y="81"/>
                    </a:lnTo>
                    <a:lnTo>
                      <a:pt x="163" y="79"/>
                    </a:lnTo>
                    <a:lnTo>
                      <a:pt x="170" y="78"/>
                    </a:lnTo>
                    <a:lnTo>
                      <a:pt x="176" y="75"/>
                    </a:lnTo>
                    <a:lnTo>
                      <a:pt x="183" y="73"/>
                    </a:lnTo>
                    <a:lnTo>
                      <a:pt x="187" y="69"/>
                    </a:lnTo>
                    <a:lnTo>
                      <a:pt x="190" y="67"/>
                    </a:lnTo>
                    <a:lnTo>
                      <a:pt x="194" y="63"/>
                    </a:lnTo>
                    <a:lnTo>
                      <a:pt x="197" y="61"/>
                    </a:lnTo>
                    <a:lnTo>
                      <a:pt x="200" y="57"/>
                    </a:lnTo>
                    <a:lnTo>
                      <a:pt x="204" y="54"/>
                    </a:lnTo>
                    <a:lnTo>
                      <a:pt x="207" y="50"/>
                    </a:lnTo>
                    <a:lnTo>
                      <a:pt x="210" y="45"/>
                    </a:lnTo>
                    <a:lnTo>
                      <a:pt x="201" y="51"/>
                    </a:lnTo>
                    <a:lnTo>
                      <a:pt x="191" y="57"/>
                    </a:lnTo>
                    <a:lnTo>
                      <a:pt x="181" y="62"/>
                    </a:lnTo>
                    <a:lnTo>
                      <a:pt x="171" y="66"/>
                    </a:lnTo>
                    <a:lnTo>
                      <a:pt x="160" y="69"/>
                    </a:lnTo>
                    <a:lnTo>
                      <a:pt x="149" y="71"/>
                    </a:lnTo>
                    <a:lnTo>
                      <a:pt x="138" y="73"/>
                    </a:lnTo>
                    <a:lnTo>
                      <a:pt x="127" y="73"/>
                    </a:lnTo>
                    <a:lnTo>
                      <a:pt x="118" y="73"/>
                    </a:lnTo>
                    <a:lnTo>
                      <a:pt x="108" y="72"/>
                    </a:lnTo>
                    <a:lnTo>
                      <a:pt x="99" y="71"/>
                    </a:lnTo>
                    <a:lnTo>
                      <a:pt x="89" y="68"/>
                    </a:lnTo>
                    <a:lnTo>
                      <a:pt x="80" y="65"/>
                    </a:lnTo>
                    <a:lnTo>
                      <a:pt x="71" y="62"/>
                    </a:lnTo>
                    <a:lnTo>
                      <a:pt x="63" y="57"/>
                    </a:lnTo>
                    <a:lnTo>
                      <a:pt x="55" y="54"/>
                    </a:lnTo>
                    <a:lnTo>
                      <a:pt x="39" y="43"/>
                    </a:lnTo>
                    <a:lnTo>
                      <a:pt x="25" y="30"/>
                    </a:lnTo>
                    <a:lnTo>
                      <a:pt x="12" y="17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5" y="14"/>
                    </a:lnTo>
                    <a:lnTo>
                      <a:pt x="7" y="19"/>
                    </a:lnTo>
                    <a:lnTo>
                      <a:pt x="9" y="24"/>
                    </a:lnTo>
                    <a:lnTo>
                      <a:pt x="12" y="27"/>
                    </a:lnTo>
                    <a:lnTo>
                      <a:pt x="14" y="32"/>
                    </a:lnTo>
                    <a:lnTo>
                      <a:pt x="17" y="36"/>
                    </a:lnTo>
                    <a:close/>
                  </a:path>
                </a:pathLst>
              </a:custGeom>
              <a:solidFill>
                <a:srgbClr val="F1A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69">
                <a:extLst>
                  <a:ext uri="{FF2B5EF4-FFF2-40B4-BE49-F238E27FC236}">
                    <a16:creationId xmlns:a16="http://schemas.microsoft.com/office/drawing/2014/main" id="{357D4044-9F45-4BD8-93EB-308D0A4CA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77"/>
                <a:ext cx="45" cy="15"/>
              </a:xfrm>
              <a:custGeom>
                <a:avLst/>
                <a:gdLst>
                  <a:gd name="T0" fmla="*/ 12 w 224"/>
                  <a:gd name="T1" fmla="*/ 35 h 95"/>
                  <a:gd name="T2" fmla="*/ 24 w 224"/>
                  <a:gd name="T3" fmla="*/ 48 h 95"/>
                  <a:gd name="T4" fmla="*/ 37 w 224"/>
                  <a:gd name="T5" fmla="*/ 60 h 95"/>
                  <a:gd name="T6" fmla="*/ 50 w 224"/>
                  <a:gd name="T7" fmla="*/ 71 h 95"/>
                  <a:gd name="T8" fmla="*/ 65 w 224"/>
                  <a:gd name="T9" fmla="*/ 79 h 95"/>
                  <a:gd name="T10" fmla="*/ 81 w 224"/>
                  <a:gd name="T11" fmla="*/ 86 h 95"/>
                  <a:gd name="T12" fmla="*/ 97 w 224"/>
                  <a:gd name="T13" fmla="*/ 91 h 95"/>
                  <a:gd name="T14" fmla="*/ 115 w 224"/>
                  <a:gd name="T15" fmla="*/ 95 h 95"/>
                  <a:gd name="T16" fmla="*/ 132 w 224"/>
                  <a:gd name="T17" fmla="*/ 95 h 95"/>
                  <a:gd name="T18" fmla="*/ 142 w 224"/>
                  <a:gd name="T19" fmla="*/ 95 h 95"/>
                  <a:gd name="T20" fmla="*/ 151 w 224"/>
                  <a:gd name="T21" fmla="*/ 94 h 95"/>
                  <a:gd name="T22" fmla="*/ 160 w 224"/>
                  <a:gd name="T23" fmla="*/ 92 h 95"/>
                  <a:gd name="T24" fmla="*/ 169 w 224"/>
                  <a:gd name="T25" fmla="*/ 90 h 95"/>
                  <a:gd name="T26" fmla="*/ 178 w 224"/>
                  <a:gd name="T27" fmla="*/ 88 h 95"/>
                  <a:gd name="T28" fmla="*/ 187 w 224"/>
                  <a:gd name="T29" fmla="*/ 84 h 95"/>
                  <a:gd name="T30" fmla="*/ 195 w 224"/>
                  <a:gd name="T31" fmla="*/ 80 h 95"/>
                  <a:gd name="T32" fmla="*/ 203 w 224"/>
                  <a:gd name="T33" fmla="*/ 77 h 95"/>
                  <a:gd name="T34" fmla="*/ 206 w 224"/>
                  <a:gd name="T35" fmla="*/ 73 h 95"/>
                  <a:gd name="T36" fmla="*/ 209 w 224"/>
                  <a:gd name="T37" fmla="*/ 70 h 95"/>
                  <a:gd name="T38" fmla="*/ 212 w 224"/>
                  <a:gd name="T39" fmla="*/ 67 h 95"/>
                  <a:gd name="T40" fmla="*/ 214 w 224"/>
                  <a:gd name="T41" fmla="*/ 64 h 95"/>
                  <a:gd name="T42" fmla="*/ 217 w 224"/>
                  <a:gd name="T43" fmla="*/ 60 h 95"/>
                  <a:gd name="T44" fmla="*/ 219 w 224"/>
                  <a:gd name="T45" fmla="*/ 56 h 95"/>
                  <a:gd name="T46" fmla="*/ 222 w 224"/>
                  <a:gd name="T47" fmla="*/ 53 h 95"/>
                  <a:gd name="T48" fmla="*/ 224 w 224"/>
                  <a:gd name="T49" fmla="*/ 49 h 95"/>
                  <a:gd name="T50" fmla="*/ 214 w 224"/>
                  <a:gd name="T51" fmla="*/ 56 h 95"/>
                  <a:gd name="T52" fmla="*/ 204 w 224"/>
                  <a:gd name="T53" fmla="*/ 64 h 95"/>
                  <a:gd name="T54" fmla="*/ 193 w 224"/>
                  <a:gd name="T55" fmla="*/ 70 h 95"/>
                  <a:gd name="T56" fmla="*/ 181 w 224"/>
                  <a:gd name="T57" fmla="*/ 76 h 95"/>
                  <a:gd name="T58" fmla="*/ 170 w 224"/>
                  <a:gd name="T59" fmla="*/ 79 h 95"/>
                  <a:gd name="T60" fmla="*/ 157 w 224"/>
                  <a:gd name="T61" fmla="*/ 82 h 95"/>
                  <a:gd name="T62" fmla="*/ 145 w 224"/>
                  <a:gd name="T63" fmla="*/ 84 h 95"/>
                  <a:gd name="T64" fmla="*/ 132 w 224"/>
                  <a:gd name="T65" fmla="*/ 84 h 95"/>
                  <a:gd name="T66" fmla="*/ 122 w 224"/>
                  <a:gd name="T67" fmla="*/ 84 h 95"/>
                  <a:gd name="T68" fmla="*/ 112 w 224"/>
                  <a:gd name="T69" fmla="*/ 83 h 95"/>
                  <a:gd name="T70" fmla="*/ 101 w 224"/>
                  <a:gd name="T71" fmla="*/ 82 h 95"/>
                  <a:gd name="T72" fmla="*/ 92 w 224"/>
                  <a:gd name="T73" fmla="*/ 78 h 95"/>
                  <a:gd name="T74" fmla="*/ 82 w 224"/>
                  <a:gd name="T75" fmla="*/ 76 h 95"/>
                  <a:gd name="T76" fmla="*/ 73 w 224"/>
                  <a:gd name="T77" fmla="*/ 71 h 95"/>
                  <a:gd name="T78" fmla="*/ 64 w 224"/>
                  <a:gd name="T79" fmla="*/ 67 h 95"/>
                  <a:gd name="T80" fmla="*/ 56 w 224"/>
                  <a:gd name="T81" fmla="*/ 61 h 95"/>
                  <a:gd name="T82" fmla="*/ 47 w 224"/>
                  <a:gd name="T83" fmla="*/ 55 h 95"/>
                  <a:gd name="T84" fmla="*/ 40 w 224"/>
                  <a:gd name="T85" fmla="*/ 49 h 95"/>
                  <a:gd name="T86" fmla="*/ 32 w 224"/>
                  <a:gd name="T87" fmla="*/ 42 h 95"/>
                  <a:gd name="T88" fmla="*/ 25 w 224"/>
                  <a:gd name="T89" fmla="*/ 35 h 95"/>
                  <a:gd name="T90" fmla="*/ 18 w 224"/>
                  <a:gd name="T91" fmla="*/ 28 h 95"/>
                  <a:gd name="T92" fmla="*/ 12 w 224"/>
                  <a:gd name="T93" fmla="*/ 19 h 95"/>
                  <a:gd name="T94" fmla="*/ 6 w 224"/>
                  <a:gd name="T95" fmla="*/ 10 h 95"/>
                  <a:gd name="T96" fmla="*/ 0 w 224"/>
                  <a:gd name="T97" fmla="*/ 0 h 95"/>
                  <a:gd name="T98" fmla="*/ 1 w 224"/>
                  <a:gd name="T99" fmla="*/ 5 h 95"/>
                  <a:gd name="T100" fmla="*/ 2 w 224"/>
                  <a:gd name="T101" fmla="*/ 10 h 95"/>
                  <a:gd name="T102" fmla="*/ 4 w 224"/>
                  <a:gd name="T103" fmla="*/ 13 h 95"/>
                  <a:gd name="T104" fmla="*/ 5 w 224"/>
                  <a:gd name="T105" fmla="*/ 18 h 95"/>
                  <a:gd name="T106" fmla="*/ 7 w 224"/>
                  <a:gd name="T107" fmla="*/ 23 h 95"/>
                  <a:gd name="T108" fmla="*/ 8 w 224"/>
                  <a:gd name="T109" fmla="*/ 26 h 95"/>
                  <a:gd name="T110" fmla="*/ 10 w 224"/>
                  <a:gd name="T111" fmla="*/ 30 h 95"/>
                  <a:gd name="T112" fmla="*/ 12 w 224"/>
                  <a:gd name="T113" fmla="*/ 3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4" h="95">
                    <a:moveTo>
                      <a:pt x="12" y="35"/>
                    </a:moveTo>
                    <a:lnTo>
                      <a:pt x="24" y="48"/>
                    </a:lnTo>
                    <a:lnTo>
                      <a:pt x="37" y="60"/>
                    </a:lnTo>
                    <a:lnTo>
                      <a:pt x="50" y="71"/>
                    </a:lnTo>
                    <a:lnTo>
                      <a:pt x="65" y="79"/>
                    </a:lnTo>
                    <a:lnTo>
                      <a:pt x="81" y="86"/>
                    </a:lnTo>
                    <a:lnTo>
                      <a:pt x="97" y="91"/>
                    </a:lnTo>
                    <a:lnTo>
                      <a:pt x="115" y="95"/>
                    </a:lnTo>
                    <a:lnTo>
                      <a:pt x="132" y="95"/>
                    </a:lnTo>
                    <a:lnTo>
                      <a:pt x="142" y="95"/>
                    </a:lnTo>
                    <a:lnTo>
                      <a:pt x="151" y="94"/>
                    </a:lnTo>
                    <a:lnTo>
                      <a:pt x="160" y="92"/>
                    </a:lnTo>
                    <a:lnTo>
                      <a:pt x="169" y="90"/>
                    </a:lnTo>
                    <a:lnTo>
                      <a:pt x="178" y="88"/>
                    </a:lnTo>
                    <a:lnTo>
                      <a:pt x="187" y="84"/>
                    </a:lnTo>
                    <a:lnTo>
                      <a:pt x="195" y="80"/>
                    </a:lnTo>
                    <a:lnTo>
                      <a:pt x="203" y="77"/>
                    </a:lnTo>
                    <a:lnTo>
                      <a:pt x="206" y="73"/>
                    </a:lnTo>
                    <a:lnTo>
                      <a:pt x="209" y="70"/>
                    </a:lnTo>
                    <a:lnTo>
                      <a:pt x="212" y="67"/>
                    </a:lnTo>
                    <a:lnTo>
                      <a:pt x="214" y="64"/>
                    </a:lnTo>
                    <a:lnTo>
                      <a:pt x="217" y="60"/>
                    </a:lnTo>
                    <a:lnTo>
                      <a:pt x="219" y="56"/>
                    </a:lnTo>
                    <a:lnTo>
                      <a:pt x="222" y="53"/>
                    </a:lnTo>
                    <a:lnTo>
                      <a:pt x="224" y="49"/>
                    </a:lnTo>
                    <a:lnTo>
                      <a:pt x="214" y="56"/>
                    </a:lnTo>
                    <a:lnTo>
                      <a:pt x="204" y="64"/>
                    </a:lnTo>
                    <a:lnTo>
                      <a:pt x="193" y="70"/>
                    </a:lnTo>
                    <a:lnTo>
                      <a:pt x="181" y="76"/>
                    </a:lnTo>
                    <a:lnTo>
                      <a:pt x="170" y="79"/>
                    </a:lnTo>
                    <a:lnTo>
                      <a:pt x="157" y="82"/>
                    </a:lnTo>
                    <a:lnTo>
                      <a:pt x="145" y="84"/>
                    </a:lnTo>
                    <a:lnTo>
                      <a:pt x="132" y="84"/>
                    </a:lnTo>
                    <a:lnTo>
                      <a:pt x="122" y="84"/>
                    </a:lnTo>
                    <a:lnTo>
                      <a:pt x="112" y="83"/>
                    </a:lnTo>
                    <a:lnTo>
                      <a:pt x="101" y="82"/>
                    </a:lnTo>
                    <a:lnTo>
                      <a:pt x="92" y="78"/>
                    </a:lnTo>
                    <a:lnTo>
                      <a:pt x="82" y="76"/>
                    </a:lnTo>
                    <a:lnTo>
                      <a:pt x="73" y="71"/>
                    </a:lnTo>
                    <a:lnTo>
                      <a:pt x="64" y="67"/>
                    </a:lnTo>
                    <a:lnTo>
                      <a:pt x="56" y="61"/>
                    </a:lnTo>
                    <a:lnTo>
                      <a:pt x="47" y="55"/>
                    </a:lnTo>
                    <a:lnTo>
                      <a:pt x="40" y="49"/>
                    </a:lnTo>
                    <a:lnTo>
                      <a:pt x="32" y="42"/>
                    </a:lnTo>
                    <a:lnTo>
                      <a:pt x="25" y="35"/>
                    </a:lnTo>
                    <a:lnTo>
                      <a:pt x="18" y="28"/>
                    </a:lnTo>
                    <a:lnTo>
                      <a:pt x="12" y="19"/>
                    </a:lnTo>
                    <a:lnTo>
                      <a:pt x="6" y="10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10"/>
                    </a:lnTo>
                    <a:lnTo>
                      <a:pt x="4" y="13"/>
                    </a:lnTo>
                    <a:lnTo>
                      <a:pt x="5" y="18"/>
                    </a:lnTo>
                    <a:lnTo>
                      <a:pt x="7" y="23"/>
                    </a:lnTo>
                    <a:lnTo>
                      <a:pt x="8" y="26"/>
                    </a:lnTo>
                    <a:lnTo>
                      <a:pt x="10" y="30"/>
                    </a:lnTo>
                    <a:lnTo>
                      <a:pt x="12" y="35"/>
                    </a:lnTo>
                    <a:close/>
                  </a:path>
                </a:pathLst>
              </a:custGeom>
              <a:solidFill>
                <a:srgbClr val="F2AF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70">
                <a:extLst>
                  <a:ext uri="{FF2B5EF4-FFF2-40B4-BE49-F238E27FC236}">
                    <a16:creationId xmlns:a16="http://schemas.microsoft.com/office/drawing/2014/main" id="{594AAC33-8A00-4C3A-A8D4-ECBC3422D1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74"/>
                <a:ext cx="47" cy="18"/>
              </a:xfrm>
              <a:custGeom>
                <a:avLst/>
                <a:gdLst>
                  <a:gd name="T0" fmla="*/ 20 w 235"/>
                  <a:gd name="T1" fmla="*/ 50 h 106"/>
                  <a:gd name="T2" fmla="*/ 47 w 235"/>
                  <a:gd name="T3" fmla="*/ 76 h 106"/>
                  <a:gd name="T4" fmla="*/ 71 w 235"/>
                  <a:gd name="T5" fmla="*/ 90 h 106"/>
                  <a:gd name="T6" fmla="*/ 88 w 235"/>
                  <a:gd name="T7" fmla="*/ 98 h 106"/>
                  <a:gd name="T8" fmla="*/ 107 w 235"/>
                  <a:gd name="T9" fmla="*/ 104 h 106"/>
                  <a:gd name="T10" fmla="*/ 126 w 235"/>
                  <a:gd name="T11" fmla="*/ 106 h 106"/>
                  <a:gd name="T12" fmla="*/ 146 w 235"/>
                  <a:gd name="T13" fmla="*/ 106 h 106"/>
                  <a:gd name="T14" fmla="*/ 168 w 235"/>
                  <a:gd name="T15" fmla="*/ 102 h 106"/>
                  <a:gd name="T16" fmla="*/ 189 w 235"/>
                  <a:gd name="T17" fmla="*/ 95 h 106"/>
                  <a:gd name="T18" fmla="*/ 209 w 235"/>
                  <a:gd name="T19" fmla="*/ 84 h 106"/>
                  <a:gd name="T20" fmla="*/ 220 w 235"/>
                  <a:gd name="T21" fmla="*/ 76 h 106"/>
                  <a:gd name="T22" fmla="*/ 224 w 235"/>
                  <a:gd name="T23" fmla="*/ 70 h 106"/>
                  <a:gd name="T24" fmla="*/ 228 w 235"/>
                  <a:gd name="T25" fmla="*/ 63 h 106"/>
                  <a:gd name="T26" fmla="*/ 233 w 235"/>
                  <a:gd name="T27" fmla="*/ 57 h 106"/>
                  <a:gd name="T28" fmla="*/ 235 w 235"/>
                  <a:gd name="T29" fmla="*/ 53 h 106"/>
                  <a:gd name="T30" fmla="*/ 235 w 235"/>
                  <a:gd name="T31" fmla="*/ 52 h 106"/>
                  <a:gd name="T32" fmla="*/ 235 w 235"/>
                  <a:gd name="T33" fmla="*/ 52 h 106"/>
                  <a:gd name="T34" fmla="*/ 235 w 235"/>
                  <a:gd name="T35" fmla="*/ 52 h 106"/>
                  <a:gd name="T36" fmla="*/ 224 w 235"/>
                  <a:gd name="T37" fmla="*/ 62 h 106"/>
                  <a:gd name="T38" fmla="*/ 201 w 235"/>
                  <a:gd name="T39" fmla="*/ 77 h 106"/>
                  <a:gd name="T40" fmla="*/ 176 w 235"/>
                  <a:gd name="T41" fmla="*/ 88 h 106"/>
                  <a:gd name="T42" fmla="*/ 149 w 235"/>
                  <a:gd name="T43" fmla="*/ 94 h 106"/>
                  <a:gd name="T44" fmla="*/ 124 w 235"/>
                  <a:gd name="T45" fmla="*/ 95 h 106"/>
                  <a:gd name="T46" fmla="*/ 103 w 235"/>
                  <a:gd name="T47" fmla="*/ 92 h 106"/>
                  <a:gd name="T48" fmla="*/ 83 w 235"/>
                  <a:gd name="T49" fmla="*/ 84 h 106"/>
                  <a:gd name="T50" fmla="*/ 64 w 235"/>
                  <a:gd name="T51" fmla="*/ 75 h 106"/>
                  <a:gd name="T52" fmla="*/ 47 w 235"/>
                  <a:gd name="T53" fmla="*/ 63 h 106"/>
                  <a:gd name="T54" fmla="*/ 31 w 235"/>
                  <a:gd name="T55" fmla="*/ 47 h 106"/>
                  <a:gd name="T56" fmla="*/ 17 w 235"/>
                  <a:gd name="T57" fmla="*/ 30 h 106"/>
                  <a:gd name="T58" fmla="*/ 6 w 235"/>
                  <a:gd name="T59" fmla="*/ 11 h 106"/>
                  <a:gd name="T60" fmla="*/ 1 w 235"/>
                  <a:gd name="T61" fmla="*/ 5 h 106"/>
                  <a:gd name="T62" fmla="*/ 2 w 235"/>
                  <a:gd name="T63" fmla="*/ 14 h 106"/>
                  <a:gd name="T64" fmla="*/ 4 w 235"/>
                  <a:gd name="T65" fmla="*/ 21 h 106"/>
                  <a:gd name="T66" fmla="*/ 7 w 235"/>
                  <a:gd name="T67" fmla="*/ 2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5" h="106">
                    <a:moveTo>
                      <a:pt x="8" y="33"/>
                    </a:moveTo>
                    <a:lnTo>
                      <a:pt x="20" y="50"/>
                    </a:lnTo>
                    <a:lnTo>
                      <a:pt x="33" y="63"/>
                    </a:lnTo>
                    <a:lnTo>
                      <a:pt x="47" y="76"/>
                    </a:lnTo>
                    <a:lnTo>
                      <a:pt x="63" y="87"/>
                    </a:lnTo>
                    <a:lnTo>
                      <a:pt x="71" y="90"/>
                    </a:lnTo>
                    <a:lnTo>
                      <a:pt x="79" y="95"/>
                    </a:lnTo>
                    <a:lnTo>
                      <a:pt x="88" y="98"/>
                    </a:lnTo>
                    <a:lnTo>
                      <a:pt x="97" y="101"/>
                    </a:lnTo>
                    <a:lnTo>
                      <a:pt x="107" y="104"/>
                    </a:lnTo>
                    <a:lnTo>
                      <a:pt x="116" y="105"/>
                    </a:lnTo>
                    <a:lnTo>
                      <a:pt x="126" y="106"/>
                    </a:lnTo>
                    <a:lnTo>
                      <a:pt x="135" y="106"/>
                    </a:lnTo>
                    <a:lnTo>
                      <a:pt x="146" y="106"/>
                    </a:lnTo>
                    <a:lnTo>
                      <a:pt x="157" y="104"/>
                    </a:lnTo>
                    <a:lnTo>
                      <a:pt x="168" y="102"/>
                    </a:lnTo>
                    <a:lnTo>
                      <a:pt x="179" y="99"/>
                    </a:lnTo>
                    <a:lnTo>
                      <a:pt x="189" y="95"/>
                    </a:lnTo>
                    <a:lnTo>
                      <a:pt x="199" y="90"/>
                    </a:lnTo>
                    <a:lnTo>
                      <a:pt x="209" y="84"/>
                    </a:lnTo>
                    <a:lnTo>
                      <a:pt x="218" y="78"/>
                    </a:lnTo>
                    <a:lnTo>
                      <a:pt x="220" y="76"/>
                    </a:lnTo>
                    <a:lnTo>
                      <a:pt x="222" y="72"/>
                    </a:lnTo>
                    <a:lnTo>
                      <a:pt x="224" y="70"/>
                    </a:lnTo>
                    <a:lnTo>
                      <a:pt x="226" y="66"/>
                    </a:lnTo>
                    <a:lnTo>
                      <a:pt x="228" y="63"/>
                    </a:lnTo>
                    <a:lnTo>
                      <a:pt x="231" y="59"/>
                    </a:lnTo>
                    <a:lnTo>
                      <a:pt x="233" y="57"/>
                    </a:lnTo>
                    <a:lnTo>
                      <a:pt x="235" y="53"/>
                    </a:lnTo>
                    <a:lnTo>
                      <a:pt x="235" y="53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1"/>
                    </a:lnTo>
                    <a:lnTo>
                      <a:pt x="224" y="62"/>
                    </a:lnTo>
                    <a:lnTo>
                      <a:pt x="213" y="70"/>
                    </a:lnTo>
                    <a:lnTo>
                      <a:pt x="201" y="77"/>
                    </a:lnTo>
                    <a:lnTo>
                      <a:pt x="189" y="83"/>
                    </a:lnTo>
                    <a:lnTo>
                      <a:pt x="176" y="88"/>
                    </a:lnTo>
                    <a:lnTo>
                      <a:pt x="163" y="92"/>
                    </a:lnTo>
                    <a:lnTo>
                      <a:pt x="149" y="94"/>
                    </a:lnTo>
                    <a:lnTo>
                      <a:pt x="135" y="95"/>
                    </a:lnTo>
                    <a:lnTo>
                      <a:pt x="124" y="95"/>
                    </a:lnTo>
                    <a:lnTo>
                      <a:pt x="114" y="94"/>
                    </a:lnTo>
                    <a:lnTo>
                      <a:pt x="103" y="92"/>
                    </a:lnTo>
                    <a:lnTo>
                      <a:pt x="93" y="88"/>
                    </a:lnTo>
                    <a:lnTo>
                      <a:pt x="83" y="84"/>
                    </a:lnTo>
                    <a:lnTo>
                      <a:pt x="73" y="80"/>
                    </a:lnTo>
                    <a:lnTo>
                      <a:pt x="64" y="75"/>
                    </a:lnTo>
                    <a:lnTo>
                      <a:pt x="55" y="69"/>
                    </a:lnTo>
                    <a:lnTo>
                      <a:pt x="47" y="63"/>
                    </a:lnTo>
                    <a:lnTo>
                      <a:pt x="39" y="56"/>
                    </a:lnTo>
                    <a:lnTo>
                      <a:pt x="31" y="47"/>
                    </a:lnTo>
                    <a:lnTo>
                      <a:pt x="24" y="39"/>
                    </a:lnTo>
                    <a:lnTo>
                      <a:pt x="17" y="30"/>
                    </a:lnTo>
                    <a:lnTo>
                      <a:pt x="11" y="21"/>
                    </a:lnTo>
                    <a:lnTo>
                      <a:pt x="6" y="11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9"/>
                    </a:lnTo>
                    <a:lnTo>
                      <a:pt x="2" y="14"/>
                    </a:lnTo>
                    <a:lnTo>
                      <a:pt x="3" y="17"/>
                    </a:lnTo>
                    <a:lnTo>
                      <a:pt x="4" y="21"/>
                    </a:lnTo>
                    <a:lnTo>
                      <a:pt x="5" y="26"/>
                    </a:lnTo>
                    <a:lnTo>
                      <a:pt x="7" y="29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F2B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71">
                <a:extLst>
                  <a:ext uri="{FF2B5EF4-FFF2-40B4-BE49-F238E27FC236}">
                    <a16:creationId xmlns:a16="http://schemas.microsoft.com/office/drawing/2014/main" id="{FC7B8CD2-0013-4D6A-956A-64B13173F8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72"/>
                <a:ext cx="49" cy="19"/>
              </a:xfrm>
              <a:custGeom>
                <a:avLst/>
                <a:gdLst>
                  <a:gd name="T0" fmla="*/ 10 w 242"/>
                  <a:gd name="T1" fmla="*/ 40 h 114"/>
                  <a:gd name="T2" fmla="*/ 22 w 242"/>
                  <a:gd name="T3" fmla="*/ 58 h 114"/>
                  <a:gd name="T4" fmla="*/ 36 w 242"/>
                  <a:gd name="T5" fmla="*/ 72 h 114"/>
                  <a:gd name="T6" fmla="*/ 51 w 242"/>
                  <a:gd name="T7" fmla="*/ 85 h 114"/>
                  <a:gd name="T8" fmla="*/ 68 w 242"/>
                  <a:gd name="T9" fmla="*/ 97 h 114"/>
                  <a:gd name="T10" fmla="*/ 86 w 242"/>
                  <a:gd name="T11" fmla="*/ 106 h 114"/>
                  <a:gd name="T12" fmla="*/ 105 w 242"/>
                  <a:gd name="T13" fmla="*/ 112 h 114"/>
                  <a:gd name="T14" fmla="*/ 126 w 242"/>
                  <a:gd name="T15" fmla="*/ 114 h 114"/>
                  <a:gd name="T16" fmla="*/ 149 w 242"/>
                  <a:gd name="T17" fmla="*/ 114 h 114"/>
                  <a:gd name="T18" fmla="*/ 174 w 242"/>
                  <a:gd name="T19" fmla="*/ 109 h 114"/>
                  <a:gd name="T20" fmla="*/ 197 w 242"/>
                  <a:gd name="T21" fmla="*/ 100 h 114"/>
                  <a:gd name="T22" fmla="*/ 218 w 242"/>
                  <a:gd name="T23" fmla="*/ 86 h 114"/>
                  <a:gd name="T24" fmla="*/ 229 w 242"/>
                  <a:gd name="T25" fmla="*/ 78 h 114"/>
                  <a:gd name="T26" fmla="*/ 232 w 242"/>
                  <a:gd name="T27" fmla="*/ 74 h 114"/>
                  <a:gd name="T28" fmla="*/ 233 w 242"/>
                  <a:gd name="T29" fmla="*/ 72 h 114"/>
                  <a:gd name="T30" fmla="*/ 235 w 242"/>
                  <a:gd name="T31" fmla="*/ 68 h 114"/>
                  <a:gd name="T32" fmla="*/ 237 w 242"/>
                  <a:gd name="T33" fmla="*/ 65 h 114"/>
                  <a:gd name="T34" fmla="*/ 238 w 242"/>
                  <a:gd name="T35" fmla="*/ 61 h 114"/>
                  <a:gd name="T36" fmla="*/ 240 w 242"/>
                  <a:gd name="T37" fmla="*/ 58 h 114"/>
                  <a:gd name="T38" fmla="*/ 241 w 242"/>
                  <a:gd name="T39" fmla="*/ 54 h 114"/>
                  <a:gd name="T40" fmla="*/ 230 w 242"/>
                  <a:gd name="T41" fmla="*/ 64 h 114"/>
                  <a:gd name="T42" fmla="*/ 207 w 242"/>
                  <a:gd name="T43" fmla="*/ 83 h 114"/>
                  <a:gd name="T44" fmla="*/ 180 w 242"/>
                  <a:gd name="T45" fmla="*/ 96 h 114"/>
                  <a:gd name="T46" fmla="*/ 151 w 242"/>
                  <a:gd name="T47" fmla="*/ 103 h 114"/>
                  <a:gd name="T48" fmla="*/ 125 w 242"/>
                  <a:gd name="T49" fmla="*/ 103 h 114"/>
                  <a:gd name="T50" fmla="*/ 102 w 242"/>
                  <a:gd name="T51" fmla="*/ 100 h 114"/>
                  <a:gd name="T52" fmla="*/ 82 w 242"/>
                  <a:gd name="T53" fmla="*/ 92 h 114"/>
                  <a:gd name="T54" fmla="*/ 63 w 242"/>
                  <a:gd name="T55" fmla="*/ 82 h 114"/>
                  <a:gd name="T56" fmla="*/ 45 w 242"/>
                  <a:gd name="T57" fmla="*/ 67 h 114"/>
                  <a:gd name="T58" fmla="*/ 30 w 242"/>
                  <a:gd name="T59" fmla="*/ 52 h 114"/>
                  <a:gd name="T60" fmla="*/ 16 w 242"/>
                  <a:gd name="T61" fmla="*/ 32 h 114"/>
                  <a:gd name="T62" fmla="*/ 5 w 242"/>
                  <a:gd name="T63" fmla="*/ 11 h 114"/>
                  <a:gd name="T64" fmla="*/ 0 w 242"/>
                  <a:gd name="T65" fmla="*/ 4 h 114"/>
                  <a:gd name="T66" fmla="*/ 1 w 242"/>
                  <a:gd name="T67" fmla="*/ 11 h 114"/>
                  <a:gd name="T68" fmla="*/ 2 w 242"/>
                  <a:gd name="T69" fmla="*/ 19 h 114"/>
                  <a:gd name="T70" fmla="*/ 3 w 242"/>
                  <a:gd name="T71" fmla="*/ 2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2" h="114">
                    <a:moveTo>
                      <a:pt x="4" y="30"/>
                    </a:moveTo>
                    <a:lnTo>
                      <a:pt x="10" y="40"/>
                    </a:lnTo>
                    <a:lnTo>
                      <a:pt x="16" y="49"/>
                    </a:lnTo>
                    <a:lnTo>
                      <a:pt x="22" y="58"/>
                    </a:lnTo>
                    <a:lnTo>
                      <a:pt x="29" y="65"/>
                    </a:lnTo>
                    <a:lnTo>
                      <a:pt x="36" y="72"/>
                    </a:lnTo>
                    <a:lnTo>
                      <a:pt x="44" y="79"/>
                    </a:lnTo>
                    <a:lnTo>
                      <a:pt x="51" y="85"/>
                    </a:lnTo>
                    <a:lnTo>
                      <a:pt x="60" y="91"/>
                    </a:lnTo>
                    <a:lnTo>
                      <a:pt x="68" y="97"/>
                    </a:lnTo>
                    <a:lnTo>
                      <a:pt x="77" y="101"/>
                    </a:lnTo>
                    <a:lnTo>
                      <a:pt x="86" y="106"/>
                    </a:lnTo>
                    <a:lnTo>
                      <a:pt x="96" y="108"/>
                    </a:lnTo>
                    <a:lnTo>
                      <a:pt x="105" y="112"/>
                    </a:lnTo>
                    <a:lnTo>
                      <a:pt x="116" y="113"/>
                    </a:lnTo>
                    <a:lnTo>
                      <a:pt x="126" y="114"/>
                    </a:lnTo>
                    <a:lnTo>
                      <a:pt x="136" y="114"/>
                    </a:lnTo>
                    <a:lnTo>
                      <a:pt x="149" y="114"/>
                    </a:lnTo>
                    <a:lnTo>
                      <a:pt x="161" y="112"/>
                    </a:lnTo>
                    <a:lnTo>
                      <a:pt x="174" y="109"/>
                    </a:lnTo>
                    <a:lnTo>
                      <a:pt x="185" y="106"/>
                    </a:lnTo>
                    <a:lnTo>
                      <a:pt x="197" y="100"/>
                    </a:lnTo>
                    <a:lnTo>
                      <a:pt x="208" y="94"/>
                    </a:lnTo>
                    <a:lnTo>
                      <a:pt x="218" y="86"/>
                    </a:lnTo>
                    <a:lnTo>
                      <a:pt x="228" y="79"/>
                    </a:lnTo>
                    <a:lnTo>
                      <a:pt x="229" y="78"/>
                    </a:lnTo>
                    <a:lnTo>
                      <a:pt x="230" y="76"/>
                    </a:lnTo>
                    <a:lnTo>
                      <a:pt x="232" y="74"/>
                    </a:lnTo>
                    <a:lnTo>
                      <a:pt x="232" y="73"/>
                    </a:lnTo>
                    <a:lnTo>
                      <a:pt x="233" y="72"/>
                    </a:lnTo>
                    <a:lnTo>
                      <a:pt x="234" y="70"/>
                    </a:lnTo>
                    <a:lnTo>
                      <a:pt x="235" y="68"/>
                    </a:lnTo>
                    <a:lnTo>
                      <a:pt x="236" y="67"/>
                    </a:lnTo>
                    <a:lnTo>
                      <a:pt x="237" y="65"/>
                    </a:lnTo>
                    <a:lnTo>
                      <a:pt x="237" y="64"/>
                    </a:lnTo>
                    <a:lnTo>
                      <a:pt x="238" y="61"/>
                    </a:lnTo>
                    <a:lnTo>
                      <a:pt x="239" y="59"/>
                    </a:lnTo>
                    <a:lnTo>
                      <a:pt x="240" y="58"/>
                    </a:lnTo>
                    <a:lnTo>
                      <a:pt x="241" y="55"/>
                    </a:lnTo>
                    <a:lnTo>
                      <a:pt x="241" y="54"/>
                    </a:lnTo>
                    <a:lnTo>
                      <a:pt x="242" y="52"/>
                    </a:lnTo>
                    <a:lnTo>
                      <a:pt x="230" y="64"/>
                    </a:lnTo>
                    <a:lnTo>
                      <a:pt x="219" y="73"/>
                    </a:lnTo>
                    <a:lnTo>
                      <a:pt x="207" y="83"/>
                    </a:lnTo>
                    <a:lnTo>
                      <a:pt x="194" y="90"/>
                    </a:lnTo>
                    <a:lnTo>
                      <a:pt x="180" y="96"/>
                    </a:lnTo>
                    <a:lnTo>
                      <a:pt x="166" y="100"/>
                    </a:lnTo>
                    <a:lnTo>
                      <a:pt x="151" y="103"/>
                    </a:lnTo>
                    <a:lnTo>
                      <a:pt x="136" y="103"/>
                    </a:lnTo>
                    <a:lnTo>
                      <a:pt x="125" y="103"/>
                    </a:lnTo>
                    <a:lnTo>
                      <a:pt x="114" y="102"/>
                    </a:lnTo>
                    <a:lnTo>
                      <a:pt x="102" y="100"/>
                    </a:lnTo>
                    <a:lnTo>
                      <a:pt x="92" y="96"/>
                    </a:lnTo>
                    <a:lnTo>
                      <a:pt x="82" y="92"/>
                    </a:lnTo>
                    <a:lnTo>
                      <a:pt x="72" y="88"/>
                    </a:lnTo>
                    <a:lnTo>
                      <a:pt x="63" y="82"/>
                    </a:lnTo>
                    <a:lnTo>
                      <a:pt x="54" y="74"/>
                    </a:lnTo>
                    <a:lnTo>
                      <a:pt x="45" y="67"/>
                    </a:lnTo>
                    <a:lnTo>
                      <a:pt x="37" y="60"/>
                    </a:lnTo>
                    <a:lnTo>
                      <a:pt x="30" y="52"/>
                    </a:lnTo>
                    <a:lnTo>
                      <a:pt x="23" y="42"/>
                    </a:lnTo>
                    <a:lnTo>
                      <a:pt x="16" y="32"/>
                    </a:lnTo>
                    <a:lnTo>
                      <a:pt x="10" y="22"/>
                    </a:lnTo>
                    <a:lnTo>
                      <a:pt x="5" y="11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1" y="11"/>
                    </a:lnTo>
                    <a:lnTo>
                      <a:pt x="1" y="16"/>
                    </a:lnTo>
                    <a:lnTo>
                      <a:pt x="2" y="19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F2B4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72">
                <a:extLst>
                  <a:ext uri="{FF2B5EF4-FFF2-40B4-BE49-F238E27FC236}">
                    <a16:creationId xmlns:a16="http://schemas.microsoft.com/office/drawing/2014/main" id="{253DB9A5-349B-475D-B9E8-0279B37265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9"/>
                <a:ext cx="50" cy="21"/>
              </a:xfrm>
              <a:custGeom>
                <a:avLst/>
                <a:gdLst>
                  <a:gd name="T0" fmla="*/ 7 w 246"/>
                  <a:gd name="T1" fmla="*/ 39 h 123"/>
                  <a:gd name="T2" fmla="*/ 18 w 246"/>
                  <a:gd name="T3" fmla="*/ 58 h 123"/>
                  <a:gd name="T4" fmla="*/ 32 w 246"/>
                  <a:gd name="T5" fmla="*/ 75 h 123"/>
                  <a:gd name="T6" fmla="*/ 48 w 246"/>
                  <a:gd name="T7" fmla="*/ 91 h 123"/>
                  <a:gd name="T8" fmla="*/ 65 w 246"/>
                  <a:gd name="T9" fmla="*/ 103 h 123"/>
                  <a:gd name="T10" fmla="*/ 84 w 246"/>
                  <a:gd name="T11" fmla="*/ 112 h 123"/>
                  <a:gd name="T12" fmla="*/ 104 w 246"/>
                  <a:gd name="T13" fmla="*/ 120 h 123"/>
                  <a:gd name="T14" fmla="*/ 125 w 246"/>
                  <a:gd name="T15" fmla="*/ 123 h 123"/>
                  <a:gd name="T16" fmla="*/ 150 w 246"/>
                  <a:gd name="T17" fmla="*/ 122 h 123"/>
                  <a:gd name="T18" fmla="*/ 177 w 246"/>
                  <a:gd name="T19" fmla="*/ 116 h 123"/>
                  <a:gd name="T20" fmla="*/ 202 w 246"/>
                  <a:gd name="T21" fmla="*/ 105 h 123"/>
                  <a:gd name="T22" fmla="*/ 225 w 246"/>
                  <a:gd name="T23" fmla="*/ 90 h 123"/>
                  <a:gd name="T24" fmla="*/ 238 w 246"/>
                  <a:gd name="T25" fmla="*/ 76 h 123"/>
                  <a:gd name="T26" fmla="*/ 241 w 246"/>
                  <a:gd name="T27" fmla="*/ 69 h 123"/>
                  <a:gd name="T28" fmla="*/ 243 w 246"/>
                  <a:gd name="T29" fmla="*/ 62 h 123"/>
                  <a:gd name="T30" fmla="*/ 245 w 246"/>
                  <a:gd name="T31" fmla="*/ 56 h 123"/>
                  <a:gd name="T32" fmla="*/ 236 w 246"/>
                  <a:gd name="T33" fmla="*/ 66 h 123"/>
                  <a:gd name="T34" fmla="*/ 211 w 246"/>
                  <a:gd name="T35" fmla="*/ 87 h 123"/>
                  <a:gd name="T36" fmla="*/ 183 w 246"/>
                  <a:gd name="T37" fmla="*/ 103 h 123"/>
                  <a:gd name="T38" fmla="*/ 152 w 246"/>
                  <a:gd name="T39" fmla="*/ 111 h 123"/>
                  <a:gd name="T40" fmla="*/ 125 w 246"/>
                  <a:gd name="T41" fmla="*/ 112 h 123"/>
                  <a:gd name="T42" fmla="*/ 101 w 246"/>
                  <a:gd name="T43" fmla="*/ 108 h 123"/>
                  <a:gd name="T44" fmla="*/ 80 w 246"/>
                  <a:gd name="T45" fmla="*/ 99 h 123"/>
                  <a:gd name="T46" fmla="*/ 61 w 246"/>
                  <a:gd name="T47" fmla="*/ 87 h 123"/>
                  <a:gd name="T48" fmla="*/ 43 w 246"/>
                  <a:gd name="T49" fmla="*/ 73 h 123"/>
                  <a:gd name="T50" fmla="*/ 28 w 246"/>
                  <a:gd name="T51" fmla="*/ 55 h 123"/>
                  <a:gd name="T52" fmla="*/ 15 w 246"/>
                  <a:gd name="T53" fmla="*/ 34 h 123"/>
                  <a:gd name="T54" fmla="*/ 4 w 246"/>
                  <a:gd name="T55" fmla="*/ 12 h 123"/>
                  <a:gd name="T56" fmla="*/ 0 w 246"/>
                  <a:gd name="T57" fmla="*/ 3 h 123"/>
                  <a:gd name="T58" fmla="*/ 0 w 246"/>
                  <a:gd name="T59" fmla="*/ 11 h 123"/>
                  <a:gd name="T60" fmla="*/ 0 w 246"/>
                  <a:gd name="T61" fmla="*/ 18 h 123"/>
                  <a:gd name="T62" fmla="*/ 1 w 246"/>
                  <a:gd name="T63" fmla="*/ 2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6" h="123">
                    <a:moveTo>
                      <a:pt x="1" y="28"/>
                    </a:moveTo>
                    <a:lnTo>
                      <a:pt x="7" y="39"/>
                    </a:lnTo>
                    <a:lnTo>
                      <a:pt x="12" y="49"/>
                    </a:lnTo>
                    <a:lnTo>
                      <a:pt x="18" y="58"/>
                    </a:lnTo>
                    <a:lnTo>
                      <a:pt x="25" y="67"/>
                    </a:lnTo>
                    <a:lnTo>
                      <a:pt x="32" y="75"/>
                    </a:lnTo>
                    <a:lnTo>
                      <a:pt x="40" y="84"/>
                    </a:lnTo>
                    <a:lnTo>
                      <a:pt x="48" y="91"/>
                    </a:lnTo>
                    <a:lnTo>
                      <a:pt x="56" y="97"/>
                    </a:lnTo>
                    <a:lnTo>
                      <a:pt x="65" y="103"/>
                    </a:lnTo>
                    <a:lnTo>
                      <a:pt x="74" y="108"/>
                    </a:lnTo>
                    <a:lnTo>
                      <a:pt x="84" y="112"/>
                    </a:lnTo>
                    <a:lnTo>
                      <a:pt x="94" y="116"/>
                    </a:lnTo>
                    <a:lnTo>
                      <a:pt x="104" y="120"/>
                    </a:lnTo>
                    <a:lnTo>
                      <a:pt x="115" y="122"/>
                    </a:lnTo>
                    <a:lnTo>
                      <a:pt x="125" y="123"/>
                    </a:lnTo>
                    <a:lnTo>
                      <a:pt x="136" y="123"/>
                    </a:lnTo>
                    <a:lnTo>
                      <a:pt x="150" y="122"/>
                    </a:lnTo>
                    <a:lnTo>
                      <a:pt x="164" y="120"/>
                    </a:lnTo>
                    <a:lnTo>
                      <a:pt x="177" y="116"/>
                    </a:lnTo>
                    <a:lnTo>
                      <a:pt x="190" y="111"/>
                    </a:lnTo>
                    <a:lnTo>
                      <a:pt x="202" y="105"/>
                    </a:lnTo>
                    <a:lnTo>
                      <a:pt x="214" y="98"/>
                    </a:lnTo>
                    <a:lnTo>
                      <a:pt x="225" y="90"/>
                    </a:lnTo>
                    <a:lnTo>
                      <a:pt x="236" y="79"/>
                    </a:lnTo>
                    <a:lnTo>
                      <a:pt x="238" y="76"/>
                    </a:lnTo>
                    <a:lnTo>
                      <a:pt x="239" y="73"/>
                    </a:lnTo>
                    <a:lnTo>
                      <a:pt x="241" y="69"/>
                    </a:lnTo>
                    <a:lnTo>
                      <a:pt x="242" y="66"/>
                    </a:lnTo>
                    <a:lnTo>
                      <a:pt x="243" y="62"/>
                    </a:lnTo>
                    <a:lnTo>
                      <a:pt x="244" y="60"/>
                    </a:lnTo>
                    <a:lnTo>
                      <a:pt x="245" y="56"/>
                    </a:lnTo>
                    <a:lnTo>
                      <a:pt x="246" y="52"/>
                    </a:lnTo>
                    <a:lnTo>
                      <a:pt x="236" y="66"/>
                    </a:lnTo>
                    <a:lnTo>
                      <a:pt x="223" y="78"/>
                    </a:lnTo>
                    <a:lnTo>
                      <a:pt x="211" y="87"/>
                    </a:lnTo>
                    <a:lnTo>
                      <a:pt x="197" y="96"/>
                    </a:lnTo>
                    <a:lnTo>
                      <a:pt x="183" y="103"/>
                    </a:lnTo>
                    <a:lnTo>
                      <a:pt x="168" y="108"/>
                    </a:lnTo>
                    <a:lnTo>
                      <a:pt x="152" y="111"/>
                    </a:lnTo>
                    <a:lnTo>
                      <a:pt x="136" y="112"/>
                    </a:lnTo>
                    <a:lnTo>
                      <a:pt x="125" y="112"/>
                    </a:lnTo>
                    <a:lnTo>
                      <a:pt x="113" y="110"/>
                    </a:lnTo>
                    <a:lnTo>
                      <a:pt x="101" y="108"/>
                    </a:lnTo>
                    <a:lnTo>
                      <a:pt x="91" y="104"/>
                    </a:lnTo>
                    <a:lnTo>
                      <a:pt x="80" y="99"/>
                    </a:lnTo>
                    <a:lnTo>
                      <a:pt x="70" y="94"/>
                    </a:lnTo>
                    <a:lnTo>
                      <a:pt x="61" y="87"/>
                    </a:lnTo>
                    <a:lnTo>
                      <a:pt x="52" y="80"/>
                    </a:lnTo>
                    <a:lnTo>
                      <a:pt x="43" y="73"/>
                    </a:lnTo>
                    <a:lnTo>
                      <a:pt x="35" y="64"/>
                    </a:lnTo>
                    <a:lnTo>
                      <a:pt x="28" y="55"/>
                    </a:lnTo>
                    <a:lnTo>
                      <a:pt x="21" y="45"/>
                    </a:lnTo>
                    <a:lnTo>
                      <a:pt x="15" y="34"/>
                    </a:lnTo>
                    <a:lnTo>
                      <a:pt x="9" y="22"/>
                    </a:lnTo>
                    <a:lnTo>
                      <a:pt x="4" y="12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1" y="25"/>
                    </a:lnTo>
                    <a:lnTo>
                      <a:pt x="1" y="28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73">
                <a:extLst>
                  <a:ext uri="{FF2B5EF4-FFF2-40B4-BE49-F238E27FC236}">
                    <a16:creationId xmlns:a16="http://schemas.microsoft.com/office/drawing/2014/main" id="{3082A51E-61EA-4BAE-8D40-20A23E8574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7"/>
                <a:ext cx="50" cy="22"/>
              </a:xfrm>
              <a:custGeom>
                <a:avLst/>
                <a:gdLst>
                  <a:gd name="T0" fmla="*/ 5 w 249"/>
                  <a:gd name="T1" fmla="*/ 40 h 132"/>
                  <a:gd name="T2" fmla="*/ 16 w 249"/>
                  <a:gd name="T3" fmla="*/ 61 h 132"/>
                  <a:gd name="T4" fmla="*/ 30 w 249"/>
                  <a:gd name="T5" fmla="*/ 79 h 132"/>
                  <a:gd name="T6" fmla="*/ 45 w 249"/>
                  <a:gd name="T7" fmla="*/ 96 h 132"/>
                  <a:gd name="T8" fmla="*/ 63 w 249"/>
                  <a:gd name="T9" fmla="*/ 111 h 132"/>
                  <a:gd name="T10" fmla="*/ 82 w 249"/>
                  <a:gd name="T11" fmla="*/ 121 h 132"/>
                  <a:gd name="T12" fmla="*/ 102 w 249"/>
                  <a:gd name="T13" fmla="*/ 129 h 132"/>
                  <a:gd name="T14" fmla="*/ 125 w 249"/>
                  <a:gd name="T15" fmla="*/ 132 h 132"/>
                  <a:gd name="T16" fmla="*/ 151 w 249"/>
                  <a:gd name="T17" fmla="*/ 132 h 132"/>
                  <a:gd name="T18" fmla="*/ 180 w 249"/>
                  <a:gd name="T19" fmla="*/ 125 h 132"/>
                  <a:gd name="T20" fmla="*/ 207 w 249"/>
                  <a:gd name="T21" fmla="*/ 112 h 132"/>
                  <a:gd name="T22" fmla="*/ 230 w 249"/>
                  <a:gd name="T23" fmla="*/ 93 h 132"/>
                  <a:gd name="T24" fmla="*/ 243 w 249"/>
                  <a:gd name="T25" fmla="*/ 77 h 132"/>
                  <a:gd name="T26" fmla="*/ 245 w 249"/>
                  <a:gd name="T27" fmla="*/ 71 h 132"/>
                  <a:gd name="T28" fmla="*/ 247 w 249"/>
                  <a:gd name="T29" fmla="*/ 64 h 132"/>
                  <a:gd name="T30" fmla="*/ 249 w 249"/>
                  <a:gd name="T31" fmla="*/ 58 h 132"/>
                  <a:gd name="T32" fmla="*/ 239 w 249"/>
                  <a:gd name="T33" fmla="*/ 69 h 132"/>
                  <a:gd name="T34" fmla="*/ 214 w 249"/>
                  <a:gd name="T35" fmla="*/ 94 h 132"/>
                  <a:gd name="T36" fmla="*/ 185 w 249"/>
                  <a:gd name="T37" fmla="*/ 112 h 132"/>
                  <a:gd name="T38" fmla="*/ 161 w 249"/>
                  <a:gd name="T39" fmla="*/ 119 h 132"/>
                  <a:gd name="T40" fmla="*/ 145 w 249"/>
                  <a:gd name="T41" fmla="*/ 121 h 132"/>
                  <a:gd name="T42" fmla="*/ 124 w 249"/>
                  <a:gd name="T43" fmla="*/ 121 h 132"/>
                  <a:gd name="T44" fmla="*/ 100 w 249"/>
                  <a:gd name="T45" fmla="*/ 117 h 132"/>
                  <a:gd name="T46" fmla="*/ 79 w 249"/>
                  <a:gd name="T47" fmla="*/ 108 h 132"/>
                  <a:gd name="T48" fmla="*/ 59 w 249"/>
                  <a:gd name="T49" fmla="*/ 95 h 132"/>
                  <a:gd name="T50" fmla="*/ 42 w 249"/>
                  <a:gd name="T51" fmla="*/ 79 h 132"/>
                  <a:gd name="T52" fmla="*/ 27 w 249"/>
                  <a:gd name="T53" fmla="*/ 60 h 132"/>
                  <a:gd name="T54" fmla="*/ 14 w 249"/>
                  <a:gd name="T55" fmla="*/ 37 h 132"/>
                  <a:gd name="T56" fmla="*/ 5 w 249"/>
                  <a:gd name="T57" fmla="*/ 14 h 132"/>
                  <a:gd name="T58" fmla="*/ 1 w 249"/>
                  <a:gd name="T59" fmla="*/ 4 h 132"/>
                  <a:gd name="T60" fmla="*/ 0 w 249"/>
                  <a:gd name="T61" fmla="*/ 11 h 132"/>
                  <a:gd name="T62" fmla="*/ 0 w 249"/>
                  <a:gd name="T63" fmla="*/ 18 h 132"/>
                  <a:gd name="T64" fmla="*/ 0 w 249"/>
                  <a:gd name="T65" fmla="*/ 2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9" h="132">
                    <a:moveTo>
                      <a:pt x="0" y="29"/>
                    </a:moveTo>
                    <a:lnTo>
                      <a:pt x="5" y="40"/>
                    </a:lnTo>
                    <a:lnTo>
                      <a:pt x="10" y="51"/>
                    </a:lnTo>
                    <a:lnTo>
                      <a:pt x="16" y="61"/>
                    </a:lnTo>
                    <a:lnTo>
                      <a:pt x="23" y="71"/>
                    </a:lnTo>
                    <a:lnTo>
                      <a:pt x="30" y="79"/>
                    </a:lnTo>
                    <a:lnTo>
                      <a:pt x="37" y="89"/>
                    </a:lnTo>
                    <a:lnTo>
                      <a:pt x="45" y="96"/>
                    </a:lnTo>
                    <a:lnTo>
                      <a:pt x="54" y="103"/>
                    </a:lnTo>
                    <a:lnTo>
                      <a:pt x="63" y="111"/>
                    </a:lnTo>
                    <a:lnTo>
                      <a:pt x="72" y="117"/>
                    </a:lnTo>
                    <a:lnTo>
                      <a:pt x="82" y="121"/>
                    </a:lnTo>
                    <a:lnTo>
                      <a:pt x="92" y="125"/>
                    </a:lnTo>
                    <a:lnTo>
                      <a:pt x="102" y="129"/>
                    </a:lnTo>
                    <a:lnTo>
                      <a:pt x="114" y="131"/>
                    </a:lnTo>
                    <a:lnTo>
                      <a:pt x="125" y="132"/>
                    </a:lnTo>
                    <a:lnTo>
                      <a:pt x="136" y="132"/>
                    </a:lnTo>
                    <a:lnTo>
                      <a:pt x="151" y="132"/>
                    </a:lnTo>
                    <a:lnTo>
                      <a:pt x="166" y="129"/>
                    </a:lnTo>
                    <a:lnTo>
                      <a:pt x="180" y="125"/>
                    </a:lnTo>
                    <a:lnTo>
                      <a:pt x="194" y="119"/>
                    </a:lnTo>
                    <a:lnTo>
                      <a:pt x="207" y="112"/>
                    </a:lnTo>
                    <a:lnTo>
                      <a:pt x="219" y="102"/>
                    </a:lnTo>
                    <a:lnTo>
                      <a:pt x="230" y="93"/>
                    </a:lnTo>
                    <a:lnTo>
                      <a:pt x="242" y="81"/>
                    </a:lnTo>
                    <a:lnTo>
                      <a:pt x="243" y="77"/>
                    </a:lnTo>
                    <a:lnTo>
                      <a:pt x="244" y="75"/>
                    </a:lnTo>
                    <a:lnTo>
                      <a:pt x="245" y="71"/>
                    </a:lnTo>
                    <a:lnTo>
                      <a:pt x="246" y="67"/>
                    </a:lnTo>
                    <a:lnTo>
                      <a:pt x="247" y="64"/>
                    </a:lnTo>
                    <a:lnTo>
                      <a:pt x="248" y="60"/>
                    </a:lnTo>
                    <a:lnTo>
                      <a:pt x="249" y="58"/>
                    </a:lnTo>
                    <a:lnTo>
                      <a:pt x="249" y="54"/>
                    </a:lnTo>
                    <a:lnTo>
                      <a:pt x="239" y="69"/>
                    </a:lnTo>
                    <a:lnTo>
                      <a:pt x="227" y="82"/>
                    </a:lnTo>
                    <a:lnTo>
                      <a:pt x="214" y="94"/>
                    </a:lnTo>
                    <a:lnTo>
                      <a:pt x="200" y="103"/>
                    </a:lnTo>
                    <a:lnTo>
                      <a:pt x="185" y="112"/>
                    </a:lnTo>
                    <a:lnTo>
                      <a:pt x="169" y="117"/>
                    </a:lnTo>
                    <a:lnTo>
                      <a:pt x="161" y="119"/>
                    </a:lnTo>
                    <a:lnTo>
                      <a:pt x="153" y="120"/>
                    </a:lnTo>
                    <a:lnTo>
                      <a:pt x="145" y="121"/>
                    </a:lnTo>
                    <a:lnTo>
                      <a:pt x="136" y="121"/>
                    </a:lnTo>
                    <a:lnTo>
                      <a:pt x="124" y="121"/>
                    </a:lnTo>
                    <a:lnTo>
                      <a:pt x="113" y="120"/>
                    </a:lnTo>
                    <a:lnTo>
                      <a:pt x="100" y="117"/>
                    </a:lnTo>
                    <a:lnTo>
                      <a:pt x="90" y="113"/>
                    </a:lnTo>
                    <a:lnTo>
                      <a:pt x="79" y="108"/>
                    </a:lnTo>
                    <a:lnTo>
                      <a:pt x="69" y="102"/>
                    </a:lnTo>
                    <a:lnTo>
                      <a:pt x="59" y="95"/>
                    </a:lnTo>
                    <a:lnTo>
                      <a:pt x="50" y="88"/>
                    </a:lnTo>
                    <a:lnTo>
                      <a:pt x="42" y="79"/>
                    </a:lnTo>
                    <a:lnTo>
                      <a:pt x="34" y="70"/>
                    </a:lnTo>
                    <a:lnTo>
                      <a:pt x="27" y="60"/>
                    </a:lnTo>
                    <a:lnTo>
                      <a:pt x="20" y="49"/>
                    </a:lnTo>
                    <a:lnTo>
                      <a:pt x="14" y="37"/>
                    </a:lnTo>
                    <a:lnTo>
                      <a:pt x="9" y="26"/>
                    </a:lnTo>
                    <a:lnTo>
                      <a:pt x="5" y="14"/>
                    </a:lnTo>
                    <a:lnTo>
                      <a:pt x="1" y="0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74">
                <a:extLst>
                  <a:ext uri="{FF2B5EF4-FFF2-40B4-BE49-F238E27FC236}">
                    <a16:creationId xmlns:a16="http://schemas.microsoft.com/office/drawing/2014/main" id="{995834FA-7FA4-4C33-B8F4-73172396F3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5"/>
                <a:ext cx="51" cy="23"/>
              </a:xfrm>
              <a:custGeom>
                <a:avLst/>
                <a:gdLst>
                  <a:gd name="T0" fmla="*/ 4 w 251"/>
                  <a:gd name="T1" fmla="*/ 40 h 140"/>
                  <a:gd name="T2" fmla="*/ 15 w 251"/>
                  <a:gd name="T3" fmla="*/ 62 h 140"/>
                  <a:gd name="T4" fmla="*/ 28 w 251"/>
                  <a:gd name="T5" fmla="*/ 83 h 140"/>
                  <a:gd name="T6" fmla="*/ 43 w 251"/>
                  <a:gd name="T7" fmla="*/ 101 h 140"/>
                  <a:gd name="T8" fmla="*/ 61 w 251"/>
                  <a:gd name="T9" fmla="*/ 115 h 140"/>
                  <a:gd name="T10" fmla="*/ 80 w 251"/>
                  <a:gd name="T11" fmla="*/ 127 h 140"/>
                  <a:gd name="T12" fmla="*/ 101 w 251"/>
                  <a:gd name="T13" fmla="*/ 136 h 140"/>
                  <a:gd name="T14" fmla="*/ 125 w 251"/>
                  <a:gd name="T15" fmla="*/ 140 h 140"/>
                  <a:gd name="T16" fmla="*/ 152 w 251"/>
                  <a:gd name="T17" fmla="*/ 139 h 140"/>
                  <a:gd name="T18" fmla="*/ 183 w 251"/>
                  <a:gd name="T19" fmla="*/ 131 h 140"/>
                  <a:gd name="T20" fmla="*/ 211 w 251"/>
                  <a:gd name="T21" fmla="*/ 115 h 140"/>
                  <a:gd name="T22" fmla="*/ 236 w 251"/>
                  <a:gd name="T23" fmla="*/ 94 h 140"/>
                  <a:gd name="T24" fmla="*/ 247 w 251"/>
                  <a:gd name="T25" fmla="*/ 77 h 140"/>
                  <a:gd name="T26" fmla="*/ 249 w 251"/>
                  <a:gd name="T27" fmla="*/ 71 h 140"/>
                  <a:gd name="T28" fmla="*/ 250 w 251"/>
                  <a:gd name="T29" fmla="*/ 64 h 140"/>
                  <a:gd name="T30" fmla="*/ 251 w 251"/>
                  <a:gd name="T31" fmla="*/ 58 h 140"/>
                  <a:gd name="T32" fmla="*/ 247 w 251"/>
                  <a:gd name="T33" fmla="*/ 62 h 140"/>
                  <a:gd name="T34" fmla="*/ 236 w 251"/>
                  <a:gd name="T35" fmla="*/ 78 h 140"/>
                  <a:gd name="T36" fmla="*/ 223 w 251"/>
                  <a:gd name="T37" fmla="*/ 91 h 140"/>
                  <a:gd name="T38" fmla="*/ 209 w 251"/>
                  <a:gd name="T39" fmla="*/ 103 h 140"/>
                  <a:gd name="T40" fmla="*/ 195 w 251"/>
                  <a:gd name="T41" fmla="*/ 114 h 140"/>
                  <a:gd name="T42" fmla="*/ 179 w 251"/>
                  <a:gd name="T43" fmla="*/ 121 h 140"/>
                  <a:gd name="T44" fmla="*/ 162 w 251"/>
                  <a:gd name="T45" fmla="*/ 126 h 140"/>
                  <a:gd name="T46" fmla="*/ 145 w 251"/>
                  <a:gd name="T47" fmla="*/ 130 h 140"/>
                  <a:gd name="T48" fmla="*/ 124 w 251"/>
                  <a:gd name="T49" fmla="*/ 128 h 140"/>
                  <a:gd name="T50" fmla="*/ 100 w 251"/>
                  <a:gd name="T51" fmla="*/ 124 h 140"/>
                  <a:gd name="T52" fmla="*/ 78 w 251"/>
                  <a:gd name="T53" fmla="*/ 114 h 140"/>
                  <a:gd name="T54" fmla="*/ 58 w 251"/>
                  <a:gd name="T55" fmla="*/ 101 h 140"/>
                  <a:gd name="T56" fmla="*/ 41 w 251"/>
                  <a:gd name="T57" fmla="*/ 84 h 140"/>
                  <a:gd name="T58" fmla="*/ 26 w 251"/>
                  <a:gd name="T59" fmla="*/ 62 h 140"/>
                  <a:gd name="T60" fmla="*/ 14 w 251"/>
                  <a:gd name="T61" fmla="*/ 40 h 140"/>
                  <a:gd name="T62" fmla="*/ 6 w 251"/>
                  <a:gd name="T63" fmla="*/ 15 h 140"/>
                  <a:gd name="T64" fmla="*/ 2 w 251"/>
                  <a:gd name="T65" fmla="*/ 4 h 140"/>
                  <a:gd name="T66" fmla="*/ 1 w 251"/>
                  <a:gd name="T67" fmla="*/ 11 h 140"/>
                  <a:gd name="T68" fmla="*/ 1 w 251"/>
                  <a:gd name="T69" fmla="*/ 17 h 140"/>
                  <a:gd name="T70" fmla="*/ 0 w 251"/>
                  <a:gd name="T71" fmla="*/ 2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1" h="140">
                    <a:moveTo>
                      <a:pt x="0" y="28"/>
                    </a:moveTo>
                    <a:lnTo>
                      <a:pt x="4" y="40"/>
                    </a:lnTo>
                    <a:lnTo>
                      <a:pt x="9" y="50"/>
                    </a:lnTo>
                    <a:lnTo>
                      <a:pt x="15" y="62"/>
                    </a:lnTo>
                    <a:lnTo>
                      <a:pt x="21" y="73"/>
                    </a:lnTo>
                    <a:lnTo>
                      <a:pt x="28" y="83"/>
                    </a:lnTo>
                    <a:lnTo>
                      <a:pt x="35" y="92"/>
                    </a:lnTo>
                    <a:lnTo>
                      <a:pt x="43" y="101"/>
                    </a:lnTo>
                    <a:lnTo>
                      <a:pt x="52" y="108"/>
                    </a:lnTo>
                    <a:lnTo>
                      <a:pt x="61" y="115"/>
                    </a:lnTo>
                    <a:lnTo>
                      <a:pt x="70" y="122"/>
                    </a:lnTo>
                    <a:lnTo>
                      <a:pt x="80" y="127"/>
                    </a:lnTo>
                    <a:lnTo>
                      <a:pt x="91" y="132"/>
                    </a:lnTo>
                    <a:lnTo>
                      <a:pt x="101" y="136"/>
                    </a:lnTo>
                    <a:lnTo>
                      <a:pt x="113" y="138"/>
                    </a:lnTo>
                    <a:lnTo>
                      <a:pt x="125" y="140"/>
                    </a:lnTo>
                    <a:lnTo>
                      <a:pt x="136" y="140"/>
                    </a:lnTo>
                    <a:lnTo>
                      <a:pt x="152" y="139"/>
                    </a:lnTo>
                    <a:lnTo>
                      <a:pt x="168" y="136"/>
                    </a:lnTo>
                    <a:lnTo>
                      <a:pt x="183" y="131"/>
                    </a:lnTo>
                    <a:lnTo>
                      <a:pt x="197" y="124"/>
                    </a:lnTo>
                    <a:lnTo>
                      <a:pt x="211" y="115"/>
                    </a:lnTo>
                    <a:lnTo>
                      <a:pt x="223" y="106"/>
                    </a:lnTo>
                    <a:lnTo>
                      <a:pt x="236" y="94"/>
                    </a:lnTo>
                    <a:lnTo>
                      <a:pt x="246" y="80"/>
                    </a:lnTo>
                    <a:lnTo>
                      <a:pt x="247" y="77"/>
                    </a:lnTo>
                    <a:lnTo>
                      <a:pt x="248" y="73"/>
                    </a:lnTo>
                    <a:lnTo>
                      <a:pt x="249" y="71"/>
                    </a:lnTo>
                    <a:lnTo>
                      <a:pt x="249" y="67"/>
                    </a:lnTo>
                    <a:lnTo>
                      <a:pt x="250" y="64"/>
                    </a:lnTo>
                    <a:lnTo>
                      <a:pt x="250" y="61"/>
                    </a:lnTo>
                    <a:lnTo>
                      <a:pt x="251" y="58"/>
                    </a:lnTo>
                    <a:lnTo>
                      <a:pt x="251" y="54"/>
                    </a:lnTo>
                    <a:lnTo>
                      <a:pt x="247" y="62"/>
                    </a:lnTo>
                    <a:lnTo>
                      <a:pt x="241" y="71"/>
                    </a:lnTo>
                    <a:lnTo>
                      <a:pt x="236" y="78"/>
                    </a:lnTo>
                    <a:lnTo>
                      <a:pt x="229" y="85"/>
                    </a:lnTo>
                    <a:lnTo>
                      <a:pt x="223" y="91"/>
                    </a:lnTo>
                    <a:lnTo>
                      <a:pt x="216" y="98"/>
                    </a:lnTo>
                    <a:lnTo>
                      <a:pt x="209" y="103"/>
                    </a:lnTo>
                    <a:lnTo>
                      <a:pt x="202" y="109"/>
                    </a:lnTo>
                    <a:lnTo>
                      <a:pt x="195" y="114"/>
                    </a:lnTo>
                    <a:lnTo>
                      <a:pt x="187" y="118"/>
                    </a:lnTo>
                    <a:lnTo>
                      <a:pt x="179" y="121"/>
                    </a:lnTo>
                    <a:lnTo>
                      <a:pt x="171" y="124"/>
                    </a:lnTo>
                    <a:lnTo>
                      <a:pt x="162" y="126"/>
                    </a:lnTo>
                    <a:lnTo>
                      <a:pt x="154" y="128"/>
                    </a:lnTo>
                    <a:lnTo>
                      <a:pt x="145" y="130"/>
                    </a:lnTo>
                    <a:lnTo>
                      <a:pt x="136" y="130"/>
                    </a:lnTo>
                    <a:lnTo>
                      <a:pt x="124" y="128"/>
                    </a:lnTo>
                    <a:lnTo>
                      <a:pt x="112" y="127"/>
                    </a:lnTo>
                    <a:lnTo>
                      <a:pt x="100" y="124"/>
                    </a:lnTo>
                    <a:lnTo>
                      <a:pt x="89" y="120"/>
                    </a:lnTo>
                    <a:lnTo>
                      <a:pt x="78" y="114"/>
                    </a:lnTo>
                    <a:lnTo>
                      <a:pt x="68" y="108"/>
                    </a:lnTo>
                    <a:lnTo>
                      <a:pt x="58" y="101"/>
                    </a:lnTo>
                    <a:lnTo>
                      <a:pt x="49" y="92"/>
                    </a:lnTo>
                    <a:lnTo>
                      <a:pt x="41" y="84"/>
                    </a:lnTo>
                    <a:lnTo>
                      <a:pt x="33" y="73"/>
                    </a:lnTo>
                    <a:lnTo>
                      <a:pt x="26" y="62"/>
                    </a:lnTo>
                    <a:lnTo>
                      <a:pt x="20" y="52"/>
                    </a:lnTo>
                    <a:lnTo>
                      <a:pt x="14" y="40"/>
                    </a:lnTo>
                    <a:lnTo>
                      <a:pt x="10" y="27"/>
                    </a:lnTo>
                    <a:lnTo>
                      <a:pt x="6" y="15"/>
                    </a:lnTo>
                    <a:lnTo>
                      <a:pt x="3" y="0"/>
                    </a:lnTo>
                    <a:lnTo>
                      <a:pt x="2" y="4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1" y="13"/>
                    </a:lnTo>
                    <a:lnTo>
                      <a:pt x="1" y="17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3B8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75">
                <a:extLst>
                  <a:ext uri="{FF2B5EF4-FFF2-40B4-BE49-F238E27FC236}">
                    <a16:creationId xmlns:a16="http://schemas.microsoft.com/office/drawing/2014/main" id="{7D0064D8-BF13-414D-AD07-CE04B948E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63"/>
                <a:ext cx="50" cy="24"/>
              </a:xfrm>
              <a:custGeom>
                <a:avLst/>
                <a:gdLst>
                  <a:gd name="T0" fmla="*/ 4 w 251"/>
                  <a:gd name="T1" fmla="*/ 39 h 146"/>
                  <a:gd name="T2" fmla="*/ 13 w 251"/>
                  <a:gd name="T3" fmla="*/ 62 h 146"/>
                  <a:gd name="T4" fmla="*/ 26 w 251"/>
                  <a:gd name="T5" fmla="*/ 85 h 146"/>
                  <a:gd name="T6" fmla="*/ 41 w 251"/>
                  <a:gd name="T7" fmla="*/ 104 h 146"/>
                  <a:gd name="T8" fmla="*/ 58 w 251"/>
                  <a:gd name="T9" fmla="*/ 120 h 146"/>
                  <a:gd name="T10" fmla="*/ 78 w 251"/>
                  <a:gd name="T11" fmla="*/ 133 h 146"/>
                  <a:gd name="T12" fmla="*/ 99 w 251"/>
                  <a:gd name="T13" fmla="*/ 142 h 146"/>
                  <a:gd name="T14" fmla="*/ 123 w 251"/>
                  <a:gd name="T15" fmla="*/ 146 h 146"/>
                  <a:gd name="T16" fmla="*/ 144 w 251"/>
                  <a:gd name="T17" fmla="*/ 146 h 146"/>
                  <a:gd name="T18" fmla="*/ 160 w 251"/>
                  <a:gd name="T19" fmla="*/ 144 h 146"/>
                  <a:gd name="T20" fmla="*/ 184 w 251"/>
                  <a:gd name="T21" fmla="*/ 137 h 146"/>
                  <a:gd name="T22" fmla="*/ 213 w 251"/>
                  <a:gd name="T23" fmla="*/ 119 h 146"/>
                  <a:gd name="T24" fmla="*/ 238 w 251"/>
                  <a:gd name="T25" fmla="*/ 94 h 146"/>
                  <a:gd name="T26" fmla="*/ 249 w 251"/>
                  <a:gd name="T27" fmla="*/ 76 h 146"/>
                  <a:gd name="T28" fmla="*/ 250 w 251"/>
                  <a:gd name="T29" fmla="*/ 70 h 146"/>
                  <a:gd name="T30" fmla="*/ 251 w 251"/>
                  <a:gd name="T31" fmla="*/ 62 h 146"/>
                  <a:gd name="T32" fmla="*/ 251 w 251"/>
                  <a:gd name="T33" fmla="*/ 57 h 146"/>
                  <a:gd name="T34" fmla="*/ 247 w 251"/>
                  <a:gd name="T35" fmla="*/ 62 h 146"/>
                  <a:gd name="T36" fmla="*/ 237 w 251"/>
                  <a:gd name="T37" fmla="*/ 79 h 146"/>
                  <a:gd name="T38" fmla="*/ 224 w 251"/>
                  <a:gd name="T39" fmla="*/ 95 h 146"/>
                  <a:gd name="T40" fmla="*/ 210 w 251"/>
                  <a:gd name="T41" fmla="*/ 108 h 146"/>
                  <a:gd name="T42" fmla="*/ 196 w 251"/>
                  <a:gd name="T43" fmla="*/ 119 h 146"/>
                  <a:gd name="T44" fmla="*/ 179 w 251"/>
                  <a:gd name="T45" fmla="*/ 127 h 146"/>
                  <a:gd name="T46" fmla="*/ 162 w 251"/>
                  <a:gd name="T47" fmla="*/ 133 h 146"/>
                  <a:gd name="T48" fmla="*/ 144 w 251"/>
                  <a:gd name="T49" fmla="*/ 136 h 146"/>
                  <a:gd name="T50" fmla="*/ 123 w 251"/>
                  <a:gd name="T51" fmla="*/ 136 h 146"/>
                  <a:gd name="T52" fmla="*/ 98 w 251"/>
                  <a:gd name="T53" fmla="*/ 130 h 146"/>
                  <a:gd name="T54" fmla="*/ 76 w 251"/>
                  <a:gd name="T55" fmla="*/ 120 h 146"/>
                  <a:gd name="T56" fmla="*/ 57 w 251"/>
                  <a:gd name="T57" fmla="*/ 106 h 146"/>
                  <a:gd name="T58" fmla="*/ 39 w 251"/>
                  <a:gd name="T59" fmla="*/ 88 h 146"/>
                  <a:gd name="T60" fmla="*/ 25 w 251"/>
                  <a:gd name="T61" fmla="*/ 66 h 146"/>
                  <a:gd name="T62" fmla="*/ 14 w 251"/>
                  <a:gd name="T63" fmla="*/ 41 h 146"/>
                  <a:gd name="T64" fmla="*/ 7 w 251"/>
                  <a:gd name="T65" fmla="*/ 15 h 146"/>
                  <a:gd name="T66" fmla="*/ 4 w 251"/>
                  <a:gd name="T67" fmla="*/ 3 h 146"/>
                  <a:gd name="T68" fmla="*/ 3 w 251"/>
                  <a:gd name="T69" fmla="*/ 10 h 146"/>
                  <a:gd name="T70" fmla="*/ 1 w 251"/>
                  <a:gd name="T71" fmla="*/ 16 h 146"/>
                  <a:gd name="T72" fmla="*/ 0 w 251"/>
                  <a:gd name="T73" fmla="*/ 2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1" h="146">
                    <a:moveTo>
                      <a:pt x="0" y="25"/>
                    </a:moveTo>
                    <a:lnTo>
                      <a:pt x="4" y="39"/>
                    </a:lnTo>
                    <a:lnTo>
                      <a:pt x="8" y="51"/>
                    </a:lnTo>
                    <a:lnTo>
                      <a:pt x="13" y="62"/>
                    </a:lnTo>
                    <a:lnTo>
                      <a:pt x="19" y="74"/>
                    </a:lnTo>
                    <a:lnTo>
                      <a:pt x="26" y="85"/>
                    </a:lnTo>
                    <a:lnTo>
                      <a:pt x="33" y="95"/>
                    </a:lnTo>
                    <a:lnTo>
                      <a:pt x="41" y="104"/>
                    </a:lnTo>
                    <a:lnTo>
                      <a:pt x="49" y="113"/>
                    </a:lnTo>
                    <a:lnTo>
                      <a:pt x="58" y="120"/>
                    </a:lnTo>
                    <a:lnTo>
                      <a:pt x="68" y="127"/>
                    </a:lnTo>
                    <a:lnTo>
                      <a:pt x="78" y="133"/>
                    </a:lnTo>
                    <a:lnTo>
                      <a:pt x="89" y="138"/>
                    </a:lnTo>
                    <a:lnTo>
                      <a:pt x="99" y="142"/>
                    </a:lnTo>
                    <a:lnTo>
                      <a:pt x="112" y="145"/>
                    </a:lnTo>
                    <a:lnTo>
                      <a:pt x="123" y="146"/>
                    </a:lnTo>
                    <a:lnTo>
                      <a:pt x="135" y="146"/>
                    </a:lnTo>
                    <a:lnTo>
                      <a:pt x="144" y="146"/>
                    </a:lnTo>
                    <a:lnTo>
                      <a:pt x="152" y="145"/>
                    </a:lnTo>
                    <a:lnTo>
                      <a:pt x="160" y="144"/>
                    </a:lnTo>
                    <a:lnTo>
                      <a:pt x="168" y="142"/>
                    </a:lnTo>
                    <a:lnTo>
                      <a:pt x="184" y="137"/>
                    </a:lnTo>
                    <a:lnTo>
                      <a:pt x="199" y="128"/>
                    </a:lnTo>
                    <a:lnTo>
                      <a:pt x="213" y="119"/>
                    </a:lnTo>
                    <a:lnTo>
                      <a:pt x="226" y="107"/>
                    </a:lnTo>
                    <a:lnTo>
                      <a:pt x="238" y="94"/>
                    </a:lnTo>
                    <a:lnTo>
                      <a:pt x="248" y="79"/>
                    </a:lnTo>
                    <a:lnTo>
                      <a:pt x="249" y="76"/>
                    </a:lnTo>
                    <a:lnTo>
                      <a:pt x="249" y="72"/>
                    </a:lnTo>
                    <a:lnTo>
                      <a:pt x="250" y="70"/>
                    </a:lnTo>
                    <a:lnTo>
                      <a:pt x="250" y="66"/>
                    </a:lnTo>
                    <a:lnTo>
                      <a:pt x="251" y="62"/>
                    </a:lnTo>
                    <a:lnTo>
                      <a:pt x="251" y="60"/>
                    </a:lnTo>
                    <a:lnTo>
                      <a:pt x="251" y="57"/>
                    </a:lnTo>
                    <a:lnTo>
                      <a:pt x="251" y="53"/>
                    </a:lnTo>
                    <a:lnTo>
                      <a:pt x="247" y="62"/>
                    </a:lnTo>
                    <a:lnTo>
                      <a:pt x="242" y="71"/>
                    </a:lnTo>
                    <a:lnTo>
                      <a:pt x="237" y="79"/>
                    </a:lnTo>
                    <a:lnTo>
                      <a:pt x="231" y="86"/>
                    </a:lnTo>
                    <a:lnTo>
                      <a:pt x="224" y="95"/>
                    </a:lnTo>
                    <a:lnTo>
                      <a:pt x="217" y="101"/>
                    </a:lnTo>
                    <a:lnTo>
                      <a:pt x="210" y="108"/>
                    </a:lnTo>
                    <a:lnTo>
                      <a:pt x="203" y="113"/>
                    </a:lnTo>
                    <a:lnTo>
                      <a:pt x="196" y="119"/>
                    </a:lnTo>
                    <a:lnTo>
                      <a:pt x="188" y="122"/>
                    </a:lnTo>
                    <a:lnTo>
                      <a:pt x="179" y="127"/>
                    </a:lnTo>
                    <a:lnTo>
                      <a:pt x="171" y="130"/>
                    </a:lnTo>
                    <a:lnTo>
                      <a:pt x="162" y="133"/>
                    </a:lnTo>
                    <a:lnTo>
                      <a:pt x="153" y="134"/>
                    </a:lnTo>
                    <a:lnTo>
                      <a:pt x="144" y="136"/>
                    </a:lnTo>
                    <a:lnTo>
                      <a:pt x="135" y="136"/>
                    </a:lnTo>
                    <a:lnTo>
                      <a:pt x="123" y="136"/>
                    </a:lnTo>
                    <a:lnTo>
                      <a:pt x="111" y="133"/>
                    </a:lnTo>
                    <a:lnTo>
                      <a:pt x="98" y="130"/>
                    </a:lnTo>
                    <a:lnTo>
                      <a:pt x="87" y="126"/>
                    </a:lnTo>
                    <a:lnTo>
                      <a:pt x="76" y="120"/>
                    </a:lnTo>
                    <a:lnTo>
                      <a:pt x="66" y="113"/>
                    </a:lnTo>
                    <a:lnTo>
                      <a:pt x="57" y="106"/>
                    </a:lnTo>
                    <a:lnTo>
                      <a:pt x="48" y="97"/>
                    </a:lnTo>
                    <a:lnTo>
                      <a:pt x="39" y="88"/>
                    </a:lnTo>
                    <a:lnTo>
                      <a:pt x="32" y="77"/>
                    </a:lnTo>
                    <a:lnTo>
                      <a:pt x="25" y="66"/>
                    </a:lnTo>
                    <a:lnTo>
                      <a:pt x="19" y="54"/>
                    </a:lnTo>
                    <a:lnTo>
                      <a:pt x="14" y="41"/>
                    </a:lnTo>
                    <a:lnTo>
                      <a:pt x="10" y="28"/>
                    </a:lnTo>
                    <a:lnTo>
                      <a:pt x="7" y="15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3" y="10"/>
                    </a:lnTo>
                    <a:lnTo>
                      <a:pt x="2" y="12"/>
                    </a:lnTo>
                    <a:lnTo>
                      <a:pt x="1" y="16"/>
                    </a:lnTo>
                    <a:lnTo>
                      <a:pt x="1" y="19"/>
                    </a:lnTo>
                    <a:lnTo>
                      <a:pt x="0" y="22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3BA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Freeform 76">
                <a:extLst>
                  <a:ext uri="{FF2B5EF4-FFF2-40B4-BE49-F238E27FC236}">
                    <a16:creationId xmlns:a16="http://schemas.microsoft.com/office/drawing/2014/main" id="{DD36D22D-7F0D-4B01-B815-7020E86DC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61"/>
                <a:ext cx="50" cy="25"/>
              </a:xfrm>
              <a:custGeom>
                <a:avLst/>
                <a:gdLst>
                  <a:gd name="T0" fmla="*/ 3 w 249"/>
                  <a:gd name="T1" fmla="*/ 39 h 154"/>
                  <a:gd name="T2" fmla="*/ 11 w 249"/>
                  <a:gd name="T3" fmla="*/ 64 h 154"/>
                  <a:gd name="T4" fmla="*/ 23 w 249"/>
                  <a:gd name="T5" fmla="*/ 86 h 154"/>
                  <a:gd name="T6" fmla="*/ 38 w 249"/>
                  <a:gd name="T7" fmla="*/ 108 h 154"/>
                  <a:gd name="T8" fmla="*/ 55 w 249"/>
                  <a:gd name="T9" fmla="*/ 125 h 154"/>
                  <a:gd name="T10" fmla="*/ 75 w 249"/>
                  <a:gd name="T11" fmla="*/ 138 h 154"/>
                  <a:gd name="T12" fmla="*/ 97 w 249"/>
                  <a:gd name="T13" fmla="*/ 148 h 154"/>
                  <a:gd name="T14" fmla="*/ 121 w 249"/>
                  <a:gd name="T15" fmla="*/ 152 h 154"/>
                  <a:gd name="T16" fmla="*/ 142 w 249"/>
                  <a:gd name="T17" fmla="*/ 154 h 154"/>
                  <a:gd name="T18" fmla="*/ 159 w 249"/>
                  <a:gd name="T19" fmla="*/ 150 h 154"/>
                  <a:gd name="T20" fmla="*/ 176 w 249"/>
                  <a:gd name="T21" fmla="*/ 145 h 154"/>
                  <a:gd name="T22" fmla="*/ 192 w 249"/>
                  <a:gd name="T23" fmla="*/ 138 h 154"/>
                  <a:gd name="T24" fmla="*/ 206 w 249"/>
                  <a:gd name="T25" fmla="*/ 127 h 154"/>
                  <a:gd name="T26" fmla="*/ 220 w 249"/>
                  <a:gd name="T27" fmla="*/ 115 h 154"/>
                  <a:gd name="T28" fmla="*/ 233 w 249"/>
                  <a:gd name="T29" fmla="*/ 102 h 154"/>
                  <a:gd name="T30" fmla="*/ 244 w 249"/>
                  <a:gd name="T31" fmla="*/ 86 h 154"/>
                  <a:gd name="T32" fmla="*/ 249 w 249"/>
                  <a:gd name="T33" fmla="*/ 74 h 154"/>
                  <a:gd name="T34" fmla="*/ 249 w 249"/>
                  <a:gd name="T35" fmla="*/ 69 h 154"/>
                  <a:gd name="T36" fmla="*/ 249 w 249"/>
                  <a:gd name="T37" fmla="*/ 63 h 154"/>
                  <a:gd name="T38" fmla="*/ 249 w 249"/>
                  <a:gd name="T39" fmla="*/ 57 h 154"/>
                  <a:gd name="T40" fmla="*/ 245 w 249"/>
                  <a:gd name="T41" fmla="*/ 63 h 154"/>
                  <a:gd name="T42" fmla="*/ 236 w 249"/>
                  <a:gd name="T43" fmla="*/ 80 h 154"/>
                  <a:gd name="T44" fmla="*/ 223 w 249"/>
                  <a:gd name="T45" fmla="*/ 97 h 154"/>
                  <a:gd name="T46" fmla="*/ 210 w 249"/>
                  <a:gd name="T47" fmla="*/ 112 h 154"/>
                  <a:gd name="T48" fmla="*/ 195 w 249"/>
                  <a:gd name="T49" fmla="*/ 124 h 154"/>
                  <a:gd name="T50" fmla="*/ 179 w 249"/>
                  <a:gd name="T51" fmla="*/ 133 h 154"/>
                  <a:gd name="T52" fmla="*/ 161 w 249"/>
                  <a:gd name="T53" fmla="*/ 139 h 154"/>
                  <a:gd name="T54" fmla="*/ 143 w 249"/>
                  <a:gd name="T55" fmla="*/ 143 h 154"/>
                  <a:gd name="T56" fmla="*/ 121 w 249"/>
                  <a:gd name="T57" fmla="*/ 142 h 154"/>
                  <a:gd name="T58" fmla="*/ 96 w 249"/>
                  <a:gd name="T59" fmla="*/ 137 h 154"/>
                  <a:gd name="T60" fmla="*/ 74 w 249"/>
                  <a:gd name="T61" fmla="*/ 126 h 154"/>
                  <a:gd name="T62" fmla="*/ 54 w 249"/>
                  <a:gd name="T63" fmla="*/ 110 h 154"/>
                  <a:gd name="T64" fmla="*/ 37 w 249"/>
                  <a:gd name="T65" fmla="*/ 91 h 154"/>
                  <a:gd name="T66" fmla="*/ 24 w 249"/>
                  <a:gd name="T67" fmla="*/ 69 h 154"/>
                  <a:gd name="T68" fmla="*/ 14 w 249"/>
                  <a:gd name="T69" fmla="*/ 43 h 154"/>
                  <a:gd name="T70" fmla="*/ 8 w 249"/>
                  <a:gd name="T71" fmla="*/ 15 h 154"/>
                  <a:gd name="T72" fmla="*/ 5 w 249"/>
                  <a:gd name="T73" fmla="*/ 3 h 154"/>
                  <a:gd name="T74" fmla="*/ 4 w 249"/>
                  <a:gd name="T75" fmla="*/ 9 h 154"/>
                  <a:gd name="T76" fmla="*/ 2 w 249"/>
                  <a:gd name="T77" fmla="*/ 16 h 154"/>
                  <a:gd name="T78" fmla="*/ 1 w 249"/>
                  <a:gd name="T79" fmla="*/ 2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9" h="154">
                    <a:moveTo>
                      <a:pt x="0" y="24"/>
                    </a:moveTo>
                    <a:lnTo>
                      <a:pt x="3" y="39"/>
                    </a:lnTo>
                    <a:lnTo>
                      <a:pt x="7" y="51"/>
                    </a:lnTo>
                    <a:lnTo>
                      <a:pt x="11" y="64"/>
                    </a:lnTo>
                    <a:lnTo>
                      <a:pt x="17" y="76"/>
                    </a:lnTo>
                    <a:lnTo>
                      <a:pt x="23" y="86"/>
                    </a:lnTo>
                    <a:lnTo>
                      <a:pt x="30" y="97"/>
                    </a:lnTo>
                    <a:lnTo>
                      <a:pt x="38" y="108"/>
                    </a:lnTo>
                    <a:lnTo>
                      <a:pt x="46" y="116"/>
                    </a:lnTo>
                    <a:lnTo>
                      <a:pt x="55" y="125"/>
                    </a:lnTo>
                    <a:lnTo>
                      <a:pt x="65" y="132"/>
                    </a:lnTo>
                    <a:lnTo>
                      <a:pt x="75" y="138"/>
                    </a:lnTo>
                    <a:lnTo>
                      <a:pt x="86" y="144"/>
                    </a:lnTo>
                    <a:lnTo>
                      <a:pt x="97" y="148"/>
                    </a:lnTo>
                    <a:lnTo>
                      <a:pt x="109" y="151"/>
                    </a:lnTo>
                    <a:lnTo>
                      <a:pt x="121" y="152"/>
                    </a:lnTo>
                    <a:lnTo>
                      <a:pt x="133" y="154"/>
                    </a:lnTo>
                    <a:lnTo>
                      <a:pt x="142" y="154"/>
                    </a:lnTo>
                    <a:lnTo>
                      <a:pt x="151" y="152"/>
                    </a:lnTo>
                    <a:lnTo>
                      <a:pt x="159" y="150"/>
                    </a:lnTo>
                    <a:lnTo>
                      <a:pt x="168" y="148"/>
                    </a:lnTo>
                    <a:lnTo>
                      <a:pt x="176" y="145"/>
                    </a:lnTo>
                    <a:lnTo>
                      <a:pt x="184" y="142"/>
                    </a:lnTo>
                    <a:lnTo>
                      <a:pt x="192" y="138"/>
                    </a:lnTo>
                    <a:lnTo>
                      <a:pt x="199" y="133"/>
                    </a:lnTo>
                    <a:lnTo>
                      <a:pt x="206" y="127"/>
                    </a:lnTo>
                    <a:lnTo>
                      <a:pt x="213" y="122"/>
                    </a:lnTo>
                    <a:lnTo>
                      <a:pt x="220" y="115"/>
                    </a:lnTo>
                    <a:lnTo>
                      <a:pt x="226" y="109"/>
                    </a:lnTo>
                    <a:lnTo>
                      <a:pt x="233" y="102"/>
                    </a:lnTo>
                    <a:lnTo>
                      <a:pt x="238" y="95"/>
                    </a:lnTo>
                    <a:lnTo>
                      <a:pt x="244" y="86"/>
                    </a:lnTo>
                    <a:lnTo>
                      <a:pt x="248" y="78"/>
                    </a:lnTo>
                    <a:lnTo>
                      <a:pt x="249" y="74"/>
                    </a:lnTo>
                    <a:lnTo>
                      <a:pt x="249" y="72"/>
                    </a:lnTo>
                    <a:lnTo>
                      <a:pt x="249" y="69"/>
                    </a:lnTo>
                    <a:lnTo>
                      <a:pt x="249" y="65"/>
                    </a:lnTo>
                    <a:lnTo>
                      <a:pt x="249" y="63"/>
                    </a:lnTo>
                    <a:lnTo>
                      <a:pt x="249" y="59"/>
                    </a:lnTo>
                    <a:lnTo>
                      <a:pt x="249" y="57"/>
                    </a:lnTo>
                    <a:lnTo>
                      <a:pt x="249" y="53"/>
                    </a:lnTo>
                    <a:lnTo>
                      <a:pt x="245" y="63"/>
                    </a:lnTo>
                    <a:lnTo>
                      <a:pt x="241" y="72"/>
                    </a:lnTo>
                    <a:lnTo>
                      <a:pt x="236" y="80"/>
                    </a:lnTo>
                    <a:lnTo>
                      <a:pt x="230" y="89"/>
                    </a:lnTo>
                    <a:lnTo>
                      <a:pt x="223" y="97"/>
                    </a:lnTo>
                    <a:lnTo>
                      <a:pt x="217" y="104"/>
                    </a:lnTo>
                    <a:lnTo>
                      <a:pt x="210" y="112"/>
                    </a:lnTo>
                    <a:lnTo>
                      <a:pt x="203" y="118"/>
                    </a:lnTo>
                    <a:lnTo>
                      <a:pt x="195" y="124"/>
                    </a:lnTo>
                    <a:lnTo>
                      <a:pt x="187" y="128"/>
                    </a:lnTo>
                    <a:lnTo>
                      <a:pt x="179" y="133"/>
                    </a:lnTo>
                    <a:lnTo>
                      <a:pt x="170" y="136"/>
                    </a:lnTo>
                    <a:lnTo>
                      <a:pt x="161" y="139"/>
                    </a:lnTo>
                    <a:lnTo>
                      <a:pt x="152" y="142"/>
                    </a:lnTo>
                    <a:lnTo>
                      <a:pt x="143" y="143"/>
                    </a:lnTo>
                    <a:lnTo>
                      <a:pt x="133" y="143"/>
                    </a:lnTo>
                    <a:lnTo>
                      <a:pt x="121" y="142"/>
                    </a:lnTo>
                    <a:lnTo>
                      <a:pt x="109" y="140"/>
                    </a:lnTo>
                    <a:lnTo>
                      <a:pt x="96" y="137"/>
                    </a:lnTo>
                    <a:lnTo>
                      <a:pt x="85" y="132"/>
                    </a:lnTo>
                    <a:lnTo>
                      <a:pt x="74" y="126"/>
                    </a:lnTo>
                    <a:lnTo>
                      <a:pt x="64" y="119"/>
                    </a:lnTo>
                    <a:lnTo>
                      <a:pt x="54" y="110"/>
                    </a:lnTo>
                    <a:lnTo>
                      <a:pt x="45" y="101"/>
                    </a:lnTo>
                    <a:lnTo>
                      <a:pt x="37" y="91"/>
                    </a:lnTo>
                    <a:lnTo>
                      <a:pt x="30" y="80"/>
                    </a:lnTo>
                    <a:lnTo>
                      <a:pt x="24" y="69"/>
                    </a:lnTo>
                    <a:lnTo>
                      <a:pt x="18" y="57"/>
                    </a:lnTo>
                    <a:lnTo>
                      <a:pt x="14" y="43"/>
                    </a:lnTo>
                    <a:lnTo>
                      <a:pt x="10" y="29"/>
                    </a:lnTo>
                    <a:lnTo>
                      <a:pt x="8" y="15"/>
                    </a:lnTo>
                    <a:lnTo>
                      <a:pt x="6" y="0"/>
                    </a:lnTo>
                    <a:lnTo>
                      <a:pt x="5" y="3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3" y="12"/>
                    </a:lnTo>
                    <a:lnTo>
                      <a:pt x="2" y="16"/>
                    </a:lnTo>
                    <a:lnTo>
                      <a:pt x="1" y="18"/>
                    </a:lnTo>
                    <a:lnTo>
                      <a:pt x="1" y="2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4B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77">
                <a:extLst>
                  <a:ext uri="{FF2B5EF4-FFF2-40B4-BE49-F238E27FC236}">
                    <a16:creationId xmlns:a16="http://schemas.microsoft.com/office/drawing/2014/main" id="{74881469-CBC5-4987-9D22-B1D721AF3F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59"/>
                <a:ext cx="49" cy="26"/>
              </a:xfrm>
              <a:custGeom>
                <a:avLst/>
                <a:gdLst>
                  <a:gd name="T0" fmla="*/ 2 w 246"/>
                  <a:gd name="T1" fmla="*/ 38 h 159"/>
                  <a:gd name="T2" fmla="*/ 9 w 246"/>
                  <a:gd name="T3" fmla="*/ 64 h 159"/>
                  <a:gd name="T4" fmla="*/ 20 w 246"/>
                  <a:gd name="T5" fmla="*/ 89 h 159"/>
                  <a:gd name="T6" fmla="*/ 34 w 246"/>
                  <a:gd name="T7" fmla="*/ 111 h 159"/>
                  <a:gd name="T8" fmla="*/ 52 w 246"/>
                  <a:gd name="T9" fmla="*/ 129 h 159"/>
                  <a:gd name="T10" fmla="*/ 71 w 246"/>
                  <a:gd name="T11" fmla="*/ 143 h 159"/>
                  <a:gd name="T12" fmla="*/ 93 w 246"/>
                  <a:gd name="T13" fmla="*/ 153 h 159"/>
                  <a:gd name="T14" fmla="*/ 118 w 246"/>
                  <a:gd name="T15" fmla="*/ 159 h 159"/>
                  <a:gd name="T16" fmla="*/ 139 w 246"/>
                  <a:gd name="T17" fmla="*/ 159 h 159"/>
                  <a:gd name="T18" fmla="*/ 157 w 246"/>
                  <a:gd name="T19" fmla="*/ 156 h 159"/>
                  <a:gd name="T20" fmla="*/ 174 w 246"/>
                  <a:gd name="T21" fmla="*/ 150 h 159"/>
                  <a:gd name="T22" fmla="*/ 191 w 246"/>
                  <a:gd name="T23" fmla="*/ 142 h 159"/>
                  <a:gd name="T24" fmla="*/ 205 w 246"/>
                  <a:gd name="T25" fmla="*/ 131 h 159"/>
                  <a:gd name="T26" fmla="*/ 219 w 246"/>
                  <a:gd name="T27" fmla="*/ 118 h 159"/>
                  <a:gd name="T28" fmla="*/ 232 w 246"/>
                  <a:gd name="T29" fmla="*/ 102 h 159"/>
                  <a:gd name="T30" fmla="*/ 242 w 246"/>
                  <a:gd name="T31" fmla="*/ 85 h 159"/>
                  <a:gd name="T32" fmla="*/ 246 w 246"/>
                  <a:gd name="T33" fmla="*/ 74 h 159"/>
                  <a:gd name="T34" fmla="*/ 246 w 246"/>
                  <a:gd name="T35" fmla="*/ 68 h 159"/>
                  <a:gd name="T36" fmla="*/ 246 w 246"/>
                  <a:gd name="T37" fmla="*/ 60 h 159"/>
                  <a:gd name="T38" fmla="*/ 246 w 246"/>
                  <a:gd name="T39" fmla="*/ 54 h 159"/>
                  <a:gd name="T40" fmla="*/ 242 w 246"/>
                  <a:gd name="T41" fmla="*/ 62 h 159"/>
                  <a:gd name="T42" fmla="*/ 233 w 246"/>
                  <a:gd name="T43" fmla="*/ 82 h 159"/>
                  <a:gd name="T44" fmla="*/ 221 w 246"/>
                  <a:gd name="T45" fmla="*/ 99 h 159"/>
                  <a:gd name="T46" fmla="*/ 208 w 246"/>
                  <a:gd name="T47" fmla="*/ 114 h 159"/>
                  <a:gd name="T48" fmla="*/ 193 w 246"/>
                  <a:gd name="T49" fmla="*/ 127 h 159"/>
                  <a:gd name="T50" fmla="*/ 177 w 246"/>
                  <a:gd name="T51" fmla="*/ 137 h 159"/>
                  <a:gd name="T52" fmla="*/ 159 w 246"/>
                  <a:gd name="T53" fmla="*/ 144 h 159"/>
                  <a:gd name="T54" fmla="*/ 140 w 246"/>
                  <a:gd name="T55" fmla="*/ 148 h 159"/>
                  <a:gd name="T56" fmla="*/ 118 w 246"/>
                  <a:gd name="T57" fmla="*/ 148 h 159"/>
                  <a:gd name="T58" fmla="*/ 93 w 246"/>
                  <a:gd name="T59" fmla="*/ 142 h 159"/>
                  <a:gd name="T60" fmla="*/ 71 w 246"/>
                  <a:gd name="T61" fmla="*/ 131 h 159"/>
                  <a:gd name="T62" fmla="*/ 52 w 246"/>
                  <a:gd name="T63" fmla="*/ 115 h 159"/>
                  <a:gd name="T64" fmla="*/ 35 w 246"/>
                  <a:gd name="T65" fmla="*/ 95 h 159"/>
                  <a:gd name="T66" fmla="*/ 22 w 246"/>
                  <a:gd name="T67" fmla="*/ 72 h 159"/>
                  <a:gd name="T68" fmla="*/ 13 w 246"/>
                  <a:gd name="T69" fmla="*/ 46 h 159"/>
                  <a:gd name="T70" fmla="*/ 8 w 246"/>
                  <a:gd name="T71" fmla="*/ 17 h 159"/>
                  <a:gd name="T72" fmla="*/ 8 w 246"/>
                  <a:gd name="T73" fmla="*/ 3 h 159"/>
                  <a:gd name="T74" fmla="*/ 8 w 246"/>
                  <a:gd name="T75" fmla="*/ 2 h 159"/>
                  <a:gd name="T76" fmla="*/ 8 w 246"/>
                  <a:gd name="T77" fmla="*/ 0 h 159"/>
                  <a:gd name="T78" fmla="*/ 8 w 246"/>
                  <a:gd name="T79" fmla="*/ 0 h 159"/>
                  <a:gd name="T80" fmla="*/ 7 w 246"/>
                  <a:gd name="T81" fmla="*/ 3 h 159"/>
                  <a:gd name="T82" fmla="*/ 4 w 246"/>
                  <a:gd name="T83" fmla="*/ 9 h 159"/>
                  <a:gd name="T84" fmla="*/ 2 w 246"/>
                  <a:gd name="T85" fmla="*/ 14 h 159"/>
                  <a:gd name="T86" fmla="*/ 1 w 246"/>
                  <a:gd name="T87" fmla="*/ 2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6" h="159">
                    <a:moveTo>
                      <a:pt x="0" y="23"/>
                    </a:moveTo>
                    <a:lnTo>
                      <a:pt x="2" y="38"/>
                    </a:lnTo>
                    <a:lnTo>
                      <a:pt x="5" y="51"/>
                    </a:lnTo>
                    <a:lnTo>
                      <a:pt x="9" y="64"/>
                    </a:lnTo>
                    <a:lnTo>
                      <a:pt x="14" y="77"/>
                    </a:lnTo>
                    <a:lnTo>
                      <a:pt x="20" y="89"/>
                    </a:lnTo>
                    <a:lnTo>
                      <a:pt x="27" y="100"/>
                    </a:lnTo>
                    <a:lnTo>
                      <a:pt x="34" y="111"/>
                    </a:lnTo>
                    <a:lnTo>
                      <a:pt x="43" y="120"/>
                    </a:lnTo>
                    <a:lnTo>
                      <a:pt x="52" y="129"/>
                    </a:lnTo>
                    <a:lnTo>
                      <a:pt x="61" y="136"/>
                    </a:lnTo>
                    <a:lnTo>
                      <a:pt x="71" y="143"/>
                    </a:lnTo>
                    <a:lnTo>
                      <a:pt x="82" y="149"/>
                    </a:lnTo>
                    <a:lnTo>
                      <a:pt x="93" y="153"/>
                    </a:lnTo>
                    <a:lnTo>
                      <a:pt x="106" y="156"/>
                    </a:lnTo>
                    <a:lnTo>
                      <a:pt x="118" y="159"/>
                    </a:lnTo>
                    <a:lnTo>
                      <a:pt x="130" y="159"/>
                    </a:lnTo>
                    <a:lnTo>
                      <a:pt x="139" y="159"/>
                    </a:lnTo>
                    <a:lnTo>
                      <a:pt x="148" y="157"/>
                    </a:lnTo>
                    <a:lnTo>
                      <a:pt x="157" y="156"/>
                    </a:lnTo>
                    <a:lnTo>
                      <a:pt x="166" y="153"/>
                    </a:lnTo>
                    <a:lnTo>
                      <a:pt x="174" y="150"/>
                    </a:lnTo>
                    <a:lnTo>
                      <a:pt x="183" y="145"/>
                    </a:lnTo>
                    <a:lnTo>
                      <a:pt x="191" y="142"/>
                    </a:lnTo>
                    <a:lnTo>
                      <a:pt x="198" y="136"/>
                    </a:lnTo>
                    <a:lnTo>
                      <a:pt x="205" y="131"/>
                    </a:lnTo>
                    <a:lnTo>
                      <a:pt x="212" y="124"/>
                    </a:lnTo>
                    <a:lnTo>
                      <a:pt x="219" y="118"/>
                    </a:lnTo>
                    <a:lnTo>
                      <a:pt x="226" y="111"/>
                    </a:lnTo>
                    <a:lnTo>
                      <a:pt x="232" y="102"/>
                    </a:lnTo>
                    <a:lnTo>
                      <a:pt x="237" y="94"/>
                    </a:lnTo>
                    <a:lnTo>
                      <a:pt x="242" y="85"/>
                    </a:lnTo>
                    <a:lnTo>
                      <a:pt x="246" y="76"/>
                    </a:lnTo>
                    <a:lnTo>
                      <a:pt x="246" y="74"/>
                    </a:lnTo>
                    <a:lnTo>
                      <a:pt x="246" y="70"/>
                    </a:lnTo>
                    <a:lnTo>
                      <a:pt x="246" y="68"/>
                    </a:lnTo>
                    <a:lnTo>
                      <a:pt x="246" y="64"/>
                    </a:lnTo>
                    <a:lnTo>
                      <a:pt x="246" y="60"/>
                    </a:lnTo>
                    <a:lnTo>
                      <a:pt x="246" y="58"/>
                    </a:lnTo>
                    <a:lnTo>
                      <a:pt x="246" y="54"/>
                    </a:lnTo>
                    <a:lnTo>
                      <a:pt x="246" y="52"/>
                    </a:lnTo>
                    <a:lnTo>
                      <a:pt x="242" y="62"/>
                    </a:lnTo>
                    <a:lnTo>
                      <a:pt x="238" y="72"/>
                    </a:lnTo>
                    <a:lnTo>
                      <a:pt x="233" y="82"/>
                    </a:lnTo>
                    <a:lnTo>
                      <a:pt x="228" y="90"/>
                    </a:lnTo>
                    <a:lnTo>
                      <a:pt x="221" y="99"/>
                    </a:lnTo>
                    <a:lnTo>
                      <a:pt x="215" y="107"/>
                    </a:lnTo>
                    <a:lnTo>
                      <a:pt x="208" y="114"/>
                    </a:lnTo>
                    <a:lnTo>
                      <a:pt x="201" y="121"/>
                    </a:lnTo>
                    <a:lnTo>
                      <a:pt x="193" y="127"/>
                    </a:lnTo>
                    <a:lnTo>
                      <a:pt x="185" y="132"/>
                    </a:lnTo>
                    <a:lnTo>
                      <a:pt x="177" y="137"/>
                    </a:lnTo>
                    <a:lnTo>
                      <a:pt x="168" y="142"/>
                    </a:lnTo>
                    <a:lnTo>
                      <a:pt x="159" y="144"/>
                    </a:lnTo>
                    <a:lnTo>
                      <a:pt x="149" y="147"/>
                    </a:lnTo>
                    <a:lnTo>
                      <a:pt x="140" y="148"/>
                    </a:lnTo>
                    <a:lnTo>
                      <a:pt x="130" y="148"/>
                    </a:lnTo>
                    <a:lnTo>
                      <a:pt x="118" y="148"/>
                    </a:lnTo>
                    <a:lnTo>
                      <a:pt x="106" y="145"/>
                    </a:lnTo>
                    <a:lnTo>
                      <a:pt x="93" y="142"/>
                    </a:lnTo>
                    <a:lnTo>
                      <a:pt x="82" y="137"/>
                    </a:lnTo>
                    <a:lnTo>
                      <a:pt x="71" y="131"/>
                    </a:lnTo>
                    <a:lnTo>
                      <a:pt x="61" y="124"/>
                    </a:lnTo>
                    <a:lnTo>
                      <a:pt x="52" y="115"/>
                    </a:lnTo>
                    <a:lnTo>
                      <a:pt x="43" y="106"/>
                    </a:lnTo>
                    <a:lnTo>
                      <a:pt x="35" y="95"/>
                    </a:lnTo>
                    <a:lnTo>
                      <a:pt x="28" y="84"/>
                    </a:lnTo>
                    <a:lnTo>
                      <a:pt x="22" y="72"/>
                    </a:lnTo>
                    <a:lnTo>
                      <a:pt x="17" y="59"/>
                    </a:lnTo>
                    <a:lnTo>
                      <a:pt x="13" y="46"/>
                    </a:lnTo>
                    <a:lnTo>
                      <a:pt x="10" y="32"/>
                    </a:lnTo>
                    <a:lnTo>
                      <a:pt x="8" y="17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4" y="9"/>
                    </a:lnTo>
                    <a:lnTo>
                      <a:pt x="3" y="11"/>
                    </a:lnTo>
                    <a:lnTo>
                      <a:pt x="2" y="14"/>
                    </a:lnTo>
                    <a:lnTo>
                      <a:pt x="1" y="17"/>
                    </a:lnTo>
                    <a:lnTo>
                      <a:pt x="1" y="2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78">
                <a:extLst>
                  <a:ext uri="{FF2B5EF4-FFF2-40B4-BE49-F238E27FC236}">
                    <a16:creationId xmlns:a16="http://schemas.microsoft.com/office/drawing/2014/main" id="{BC767A40-9F8B-4416-9E36-8861FFF3D6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57"/>
                <a:ext cx="49" cy="27"/>
              </a:xfrm>
              <a:custGeom>
                <a:avLst/>
                <a:gdLst>
                  <a:gd name="T0" fmla="*/ 2 w 243"/>
                  <a:gd name="T1" fmla="*/ 36 h 164"/>
                  <a:gd name="T2" fmla="*/ 8 w 243"/>
                  <a:gd name="T3" fmla="*/ 64 h 164"/>
                  <a:gd name="T4" fmla="*/ 18 w 243"/>
                  <a:gd name="T5" fmla="*/ 90 h 164"/>
                  <a:gd name="T6" fmla="*/ 31 w 243"/>
                  <a:gd name="T7" fmla="*/ 112 h 164"/>
                  <a:gd name="T8" fmla="*/ 48 w 243"/>
                  <a:gd name="T9" fmla="*/ 131 h 164"/>
                  <a:gd name="T10" fmla="*/ 68 w 243"/>
                  <a:gd name="T11" fmla="*/ 147 h 164"/>
                  <a:gd name="T12" fmla="*/ 90 w 243"/>
                  <a:gd name="T13" fmla="*/ 158 h 164"/>
                  <a:gd name="T14" fmla="*/ 115 w 243"/>
                  <a:gd name="T15" fmla="*/ 163 h 164"/>
                  <a:gd name="T16" fmla="*/ 137 w 243"/>
                  <a:gd name="T17" fmla="*/ 164 h 164"/>
                  <a:gd name="T18" fmla="*/ 155 w 243"/>
                  <a:gd name="T19" fmla="*/ 160 h 164"/>
                  <a:gd name="T20" fmla="*/ 173 w 243"/>
                  <a:gd name="T21" fmla="*/ 154 h 164"/>
                  <a:gd name="T22" fmla="*/ 189 w 243"/>
                  <a:gd name="T23" fmla="*/ 145 h 164"/>
                  <a:gd name="T24" fmla="*/ 204 w 243"/>
                  <a:gd name="T25" fmla="*/ 133 h 164"/>
                  <a:gd name="T26" fmla="*/ 217 w 243"/>
                  <a:gd name="T27" fmla="*/ 118 h 164"/>
                  <a:gd name="T28" fmla="*/ 230 w 243"/>
                  <a:gd name="T29" fmla="*/ 101 h 164"/>
                  <a:gd name="T30" fmla="*/ 239 w 243"/>
                  <a:gd name="T31" fmla="*/ 84 h 164"/>
                  <a:gd name="T32" fmla="*/ 243 w 243"/>
                  <a:gd name="T33" fmla="*/ 70 h 164"/>
                  <a:gd name="T34" fmla="*/ 243 w 243"/>
                  <a:gd name="T35" fmla="*/ 64 h 164"/>
                  <a:gd name="T36" fmla="*/ 242 w 243"/>
                  <a:gd name="T37" fmla="*/ 58 h 164"/>
                  <a:gd name="T38" fmla="*/ 241 w 243"/>
                  <a:gd name="T39" fmla="*/ 52 h 164"/>
                  <a:gd name="T40" fmla="*/ 238 w 243"/>
                  <a:gd name="T41" fmla="*/ 61 h 164"/>
                  <a:gd name="T42" fmla="*/ 230 w 243"/>
                  <a:gd name="T43" fmla="*/ 81 h 164"/>
                  <a:gd name="T44" fmla="*/ 219 w 243"/>
                  <a:gd name="T45" fmla="*/ 100 h 164"/>
                  <a:gd name="T46" fmla="*/ 206 w 243"/>
                  <a:gd name="T47" fmla="*/ 116 h 164"/>
                  <a:gd name="T48" fmla="*/ 191 w 243"/>
                  <a:gd name="T49" fmla="*/ 130 h 164"/>
                  <a:gd name="T50" fmla="*/ 174 w 243"/>
                  <a:gd name="T51" fmla="*/ 141 h 164"/>
                  <a:gd name="T52" fmla="*/ 156 w 243"/>
                  <a:gd name="T53" fmla="*/ 148 h 164"/>
                  <a:gd name="T54" fmla="*/ 137 w 243"/>
                  <a:gd name="T55" fmla="*/ 153 h 164"/>
                  <a:gd name="T56" fmla="*/ 115 w 243"/>
                  <a:gd name="T57" fmla="*/ 152 h 164"/>
                  <a:gd name="T58" fmla="*/ 91 w 243"/>
                  <a:gd name="T59" fmla="*/ 147 h 164"/>
                  <a:gd name="T60" fmla="*/ 70 w 243"/>
                  <a:gd name="T61" fmla="*/ 136 h 164"/>
                  <a:gd name="T62" fmla="*/ 52 w 243"/>
                  <a:gd name="T63" fmla="*/ 121 h 164"/>
                  <a:gd name="T64" fmla="*/ 36 w 243"/>
                  <a:gd name="T65" fmla="*/ 101 h 164"/>
                  <a:gd name="T66" fmla="*/ 23 w 243"/>
                  <a:gd name="T67" fmla="*/ 80 h 164"/>
                  <a:gd name="T68" fmla="*/ 14 w 243"/>
                  <a:gd name="T69" fmla="*/ 55 h 164"/>
                  <a:gd name="T70" fmla="*/ 10 w 243"/>
                  <a:gd name="T71" fmla="*/ 27 h 164"/>
                  <a:gd name="T72" fmla="*/ 9 w 243"/>
                  <a:gd name="T73" fmla="*/ 12 h 164"/>
                  <a:gd name="T74" fmla="*/ 9 w 243"/>
                  <a:gd name="T75" fmla="*/ 8 h 164"/>
                  <a:gd name="T76" fmla="*/ 9 w 243"/>
                  <a:gd name="T77" fmla="*/ 4 h 164"/>
                  <a:gd name="T78" fmla="*/ 10 w 243"/>
                  <a:gd name="T79" fmla="*/ 1 h 164"/>
                  <a:gd name="T80" fmla="*/ 9 w 243"/>
                  <a:gd name="T81" fmla="*/ 0 h 164"/>
                  <a:gd name="T82" fmla="*/ 9 w 243"/>
                  <a:gd name="T83" fmla="*/ 1 h 164"/>
                  <a:gd name="T84" fmla="*/ 8 w 243"/>
                  <a:gd name="T85" fmla="*/ 2 h 164"/>
                  <a:gd name="T86" fmla="*/ 8 w 243"/>
                  <a:gd name="T87" fmla="*/ 3 h 164"/>
                  <a:gd name="T88" fmla="*/ 7 w 243"/>
                  <a:gd name="T89" fmla="*/ 6 h 164"/>
                  <a:gd name="T90" fmla="*/ 5 w 243"/>
                  <a:gd name="T91" fmla="*/ 10 h 164"/>
                  <a:gd name="T92" fmla="*/ 3 w 243"/>
                  <a:gd name="T93" fmla="*/ 14 h 164"/>
                  <a:gd name="T94" fmla="*/ 1 w 243"/>
                  <a:gd name="T95" fmla="*/ 1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3" h="164">
                    <a:moveTo>
                      <a:pt x="0" y="21"/>
                    </a:moveTo>
                    <a:lnTo>
                      <a:pt x="2" y="36"/>
                    </a:lnTo>
                    <a:lnTo>
                      <a:pt x="4" y="50"/>
                    </a:lnTo>
                    <a:lnTo>
                      <a:pt x="8" y="64"/>
                    </a:lnTo>
                    <a:lnTo>
                      <a:pt x="12" y="78"/>
                    </a:lnTo>
                    <a:lnTo>
                      <a:pt x="18" y="90"/>
                    </a:lnTo>
                    <a:lnTo>
                      <a:pt x="24" y="101"/>
                    </a:lnTo>
                    <a:lnTo>
                      <a:pt x="31" y="112"/>
                    </a:lnTo>
                    <a:lnTo>
                      <a:pt x="39" y="122"/>
                    </a:lnTo>
                    <a:lnTo>
                      <a:pt x="48" y="131"/>
                    </a:lnTo>
                    <a:lnTo>
                      <a:pt x="58" y="140"/>
                    </a:lnTo>
                    <a:lnTo>
                      <a:pt x="68" y="147"/>
                    </a:lnTo>
                    <a:lnTo>
                      <a:pt x="79" y="153"/>
                    </a:lnTo>
                    <a:lnTo>
                      <a:pt x="90" y="158"/>
                    </a:lnTo>
                    <a:lnTo>
                      <a:pt x="103" y="161"/>
                    </a:lnTo>
                    <a:lnTo>
                      <a:pt x="115" y="163"/>
                    </a:lnTo>
                    <a:lnTo>
                      <a:pt x="127" y="164"/>
                    </a:lnTo>
                    <a:lnTo>
                      <a:pt x="137" y="164"/>
                    </a:lnTo>
                    <a:lnTo>
                      <a:pt x="146" y="163"/>
                    </a:lnTo>
                    <a:lnTo>
                      <a:pt x="155" y="160"/>
                    </a:lnTo>
                    <a:lnTo>
                      <a:pt x="164" y="157"/>
                    </a:lnTo>
                    <a:lnTo>
                      <a:pt x="173" y="154"/>
                    </a:lnTo>
                    <a:lnTo>
                      <a:pt x="181" y="149"/>
                    </a:lnTo>
                    <a:lnTo>
                      <a:pt x="189" y="145"/>
                    </a:lnTo>
                    <a:lnTo>
                      <a:pt x="197" y="139"/>
                    </a:lnTo>
                    <a:lnTo>
                      <a:pt x="204" y="133"/>
                    </a:lnTo>
                    <a:lnTo>
                      <a:pt x="211" y="125"/>
                    </a:lnTo>
                    <a:lnTo>
                      <a:pt x="217" y="118"/>
                    </a:lnTo>
                    <a:lnTo>
                      <a:pt x="224" y="110"/>
                    </a:lnTo>
                    <a:lnTo>
                      <a:pt x="230" y="101"/>
                    </a:lnTo>
                    <a:lnTo>
                      <a:pt x="235" y="93"/>
                    </a:lnTo>
                    <a:lnTo>
                      <a:pt x="239" y="84"/>
                    </a:lnTo>
                    <a:lnTo>
                      <a:pt x="243" y="74"/>
                    </a:lnTo>
                    <a:lnTo>
                      <a:pt x="243" y="70"/>
                    </a:lnTo>
                    <a:lnTo>
                      <a:pt x="243" y="68"/>
                    </a:lnTo>
                    <a:lnTo>
                      <a:pt x="243" y="64"/>
                    </a:lnTo>
                    <a:lnTo>
                      <a:pt x="243" y="62"/>
                    </a:lnTo>
                    <a:lnTo>
                      <a:pt x="242" y="58"/>
                    </a:lnTo>
                    <a:lnTo>
                      <a:pt x="242" y="56"/>
                    </a:lnTo>
                    <a:lnTo>
                      <a:pt x="241" y="52"/>
                    </a:lnTo>
                    <a:lnTo>
                      <a:pt x="241" y="50"/>
                    </a:lnTo>
                    <a:lnTo>
                      <a:pt x="238" y="61"/>
                    </a:lnTo>
                    <a:lnTo>
                      <a:pt x="234" y="72"/>
                    </a:lnTo>
                    <a:lnTo>
                      <a:pt x="230" y="81"/>
                    </a:lnTo>
                    <a:lnTo>
                      <a:pt x="225" y="91"/>
                    </a:lnTo>
                    <a:lnTo>
                      <a:pt x="219" y="100"/>
                    </a:lnTo>
                    <a:lnTo>
                      <a:pt x="213" y="109"/>
                    </a:lnTo>
                    <a:lnTo>
                      <a:pt x="206" y="116"/>
                    </a:lnTo>
                    <a:lnTo>
                      <a:pt x="199" y="123"/>
                    </a:lnTo>
                    <a:lnTo>
                      <a:pt x="191" y="130"/>
                    </a:lnTo>
                    <a:lnTo>
                      <a:pt x="183" y="136"/>
                    </a:lnTo>
                    <a:lnTo>
                      <a:pt x="174" y="141"/>
                    </a:lnTo>
                    <a:lnTo>
                      <a:pt x="166" y="146"/>
                    </a:lnTo>
                    <a:lnTo>
                      <a:pt x="156" y="148"/>
                    </a:lnTo>
                    <a:lnTo>
                      <a:pt x="147" y="151"/>
                    </a:lnTo>
                    <a:lnTo>
                      <a:pt x="137" y="153"/>
                    </a:lnTo>
                    <a:lnTo>
                      <a:pt x="127" y="153"/>
                    </a:lnTo>
                    <a:lnTo>
                      <a:pt x="115" y="152"/>
                    </a:lnTo>
                    <a:lnTo>
                      <a:pt x="104" y="151"/>
                    </a:lnTo>
                    <a:lnTo>
                      <a:pt x="91" y="147"/>
                    </a:lnTo>
                    <a:lnTo>
                      <a:pt x="81" y="142"/>
                    </a:lnTo>
                    <a:lnTo>
                      <a:pt x="70" y="136"/>
                    </a:lnTo>
                    <a:lnTo>
                      <a:pt x="61" y="129"/>
                    </a:lnTo>
                    <a:lnTo>
                      <a:pt x="52" y="121"/>
                    </a:lnTo>
                    <a:lnTo>
                      <a:pt x="43" y="112"/>
                    </a:lnTo>
                    <a:lnTo>
                      <a:pt x="36" y="101"/>
                    </a:lnTo>
                    <a:lnTo>
                      <a:pt x="29" y="91"/>
                    </a:lnTo>
                    <a:lnTo>
                      <a:pt x="23" y="80"/>
                    </a:lnTo>
                    <a:lnTo>
                      <a:pt x="18" y="68"/>
                    </a:lnTo>
                    <a:lnTo>
                      <a:pt x="14" y="55"/>
                    </a:lnTo>
                    <a:lnTo>
                      <a:pt x="12" y="42"/>
                    </a:lnTo>
                    <a:lnTo>
                      <a:pt x="10" y="27"/>
                    </a:lnTo>
                    <a:lnTo>
                      <a:pt x="9" y="13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2" y="16"/>
                    </a:lnTo>
                    <a:lnTo>
                      <a:pt x="1" y="19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79">
                <a:extLst>
                  <a:ext uri="{FF2B5EF4-FFF2-40B4-BE49-F238E27FC236}">
                    <a16:creationId xmlns:a16="http://schemas.microsoft.com/office/drawing/2014/main" id="{50B133D6-B25A-417D-8247-6E8912FED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7" y="2655"/>
                <a:ext cx="48" cy="28"/>
              </a:xfrm>
              <a:custGeom>
                <a:avLst/>
                <a:gdLst>
                  <a:gd name="T0" fmla="*/ 0 w 238"/>
                  <a:gd name="T1" fmla="*/ 21 h 169"/>
                  <a:gd name="T2" fmla="*/ 0 w 238"/>
                  <a:gd name="T3" fmla="*/ 21 h 169"/>
                  <a:gd name="T4" fmla="*/ 0 w 238"/>
                  <a:gd name="T5" fmla="*/ 23 h 169"/>
                  <a:gd name="T6" fmla="*/ 0 w 238"/>
                  <a:gd name="T7" fmla="*/ 24 h 169"/>
                  <a:gd name="T8" fmla="*/ 0 w 238"/>
                  <a:gd name="T9" fmla="*/ 38 h 169"/>
                  <a:gd name="T10" fmla="*/ 5 w 238"/>
                  <a:gd name="T11" fmla="*/ 67 h 169"/>
                  <a:gd name="T12" fmla="*/ 14 w 238"/>
                  <a:gd name="T13" fmla="*/ 93 h 169"/>
                  <a:gd name="T14" fmla="*/ 27 w 238"/>
                  <a:gd name="T15" fmla="*/ 116 h 169"/>
                  <a:gd name="T16" fmla="*/ 44 w 238"/>
                  <a:gd name="T17" fmla="*/ 136 h 169"/>
                  <a:gd name="T18" fmla="*/ 63 w 238"/>
                  <a:gd name="T19" fmla="*/ 152 h 169"/>
                  <a:gd name="T20" fmla="*/ 85 w 238"/>
                  <a:gd name="T21" fmla="*/ 163 h 169"/>
                  <a:gd name="T22" fmla="*/ 110 w 238"/>
                  <a:gd name="T23" fmla="*/ 169 h 169"/>
                  <a:gd name="T24" fmla="*/ 132 w 238"/>
                  <a:gd name="T25" fmla="*/ 169 h 169"/>
                  <a:gd name="T26" fmla="*/ 151 w 238"/>
                  <a:gd name="T27" fmla="*/ 165 h 169"/>
                  <a:gd name="T28" fmla="*/ 169 w 238"/>
                  <a:gd name="T29" fmla="*/ 158 h 169"/>
                  <a:gd name="T30" fmla="*/ 185 w 238"/>
                  <a:gd name="T31" fmla="*/ 148 h 169"/>
                  <a:gd name="T32" fmla="*/ 200 w 238"/>
                  <a:gd name="T33" fmla="*/ 135 h 169"/>
                  <a:gd name="T34" fmla="*/ 213 w 238"/>
                  <a:gd name="T35" fmla="*/ 120 h 169"/>
                  <a:gd name="T36" fmla="*/ 225 w 238"/>
                  <a:gd name="T37" fmla="*/ 103 h 169"/>
                  <a:gd name="T38" fmla="*/ 234 w 238"/>
                  <a:gd name="T39" fmla="*/ 83 h 169"/>
                  <a:gd name="T40" fmla="*/ 237 w 238"/>
                  <a:gd name="T41" fmla="*/ 69 h 169"/>
                  <a:gd name="T42" fmla="*/ 236 w 238"/>
                  <a:gd name="T43" fmla="*/ 63 h 169"/>
                  <a:gd name="T44" fmla="*/ 235 w 238"/>
                  <a:gd name="T45" fmla="*/ 57 h 169"/>
                  <a:gd name="T46" fmla="*/ 234 w 238"/>
                  <a:gd name="T47" fmla="*/ 51 h 169"/>
                  <a:gd name="T48" fmla="*/ 231 w 238"/>
                  <a:gd name="T49" fmla="*/ 61 h 169"/>
                  <a:gd name="T50" fmla="*/ 224 w 238"/>
                  <a:gd name="T51" fmla="*/ 83 h 169"/>
                  <a:gd name="T52" fmla="*/ 214 w 238"/>
                  <a:gd name="T53" fmla="*/ 102 h 169"/>
                  <a:gd name="T54" fmla="*/ 201 w 238"/>
                  <a:gd name="T55" fmla="*/ 120 h 169"/>
                  <a:gd name="T56" fmla="*/ 187 w 238"/>
                  <a:gd name="T57" fmla="*/ 134 h 169"/>
                  <a:gd name="T58" fmla="*/ 170 w 238"/>
                  <a:gd name="T59" fmla="*/ 146 h 169"/>
                  <a:gd name="T60" fmla="*/ 152 w 238"/>
                  <a:gd name="T61" fmla="*/ 154 h 169"/>
                  <a:gd name="T62" fmla="*/ 132 w 238"/>
                  <a:gd name="T63" fmla="*/ 158 h 169"/>
                  <a:gd name="T64" fmla="*/ 111 w 238"/>
                  <a:gd name="T65" fmla="*/ 158 h 169"/>
                  <a:gd name="T66" fmla="*/ 88 w 238"/>
                  <a:gd name="T67" fmla="*/ 152 h 169"/>
                  <a:gd name="T68" fmla="*/ 67 w 238"/>
                  <a:gd name="T69" fmla="*/ 142 h 169"/>
                  <a:gd name="T70" fmla="*/ 50 w 238"/>
                  <a:gd name="T71" fmla="*/ 128 h 169"/>
                  <a:gd name="T72" fmla="*/ 34 w 238"/>
                  <a:gd name="T73" fmla="*/ 110 h 169"/>
                  <a:gd name="T74" fmla="*/ 22 w 238"/>
                  <a:gd name="T75" fmla="*/ 89 h 169"/>
                  <a:gd name="T76" fmla="*/ 14 w 238"/>
                  <a:gd name="T77" fmla="*/ 63 h 169"/>
                  <a:gd name="T78" fmla="*/ 9 w 238"/>
                  <a:gd name="T79" fmla="*/ 37 h 169"/>
                  <a:gd name="T80" fmla="*/ 9 w 238"/>
                  <a:gd name="T81" fmla="*/ 20 h 169"/>
                  <a:gd name="T82" fmla="*/ 9 w 238"/>
                  <a:gd name="T83" fmla="*/ 15 h 169"/>
                  <a:gd name="T84" fmla="*/ 9 w 238"/>
                  <a:gd name="T85" fmla="*/ 9 h 169"/>
                  <a:gd name="T86" fmla="*/ 10 w 238"/>
                  <a:gd name="T87" fmla="*/ 3 h 169"/>
                  <a:gd name="T88" fmla="*/ 9 w 238"/>
                  <a:gd name="T89" fmla="*/ 2 h 169"/>
                  <a:gd name="T90" fmla="*/ 7 w 238"/>
                  <a:gd name="T91" fmla="*/ 6 h 169"/>
                  <a:gd name="T92" fmla="*/ 5 w 238"/>
                  <a:gd name="T93" fmla="*/ 9 h 169"/>
                  <a:gd name="T94" fmla="*/ 3 w 238"/>
                  <a:gd name="T95" fmla="*/ 13 h 169"/>
                  <a:gd name="T96" fmla="*/ 2 w 238"/>
                  <a:gd name="T97" fmla="*/ 15 h 169"/>
                  <a:gd name="T98" fmla="*/ 1 w 238"/>
                  <a:gd name="T99" fmla="*/ 17 h 169"/>
                  <a:gd name="T100" fmla="*/ 1 w 238"/>
                  <a:gd name="T101" fmla="*/ 19 h 169"/>
                  <a:gd name="T102" fmla="*/ 0 w 238"/>
                  <a:gd name="T103" fmla="*/ 2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38" h="169">
                    <a:moveTo>
                      <a:pt x="0" y="21"/>
                    </a:moveTo>
                    <a:lnTo>
                      <a:pt x="0" y="2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8"/>
                    </a:lnTo>
                    <a:lnTo>
                      <a:pt x="2" y="53"/>
                    </a:lnTo>
                    <a:lnTo>
                      <a:pt x="5" y="67"/>
                    </a:lnTo>
                    <a:lnTo>
                      <a:pt x="9" y="80"/>
                    </a:lnTo>
                    <a:lnTo>
                      <a:pt x="14" y="93"/>
                    </a:lnTo>
                    <a:lnTo>
                      <a:pt x="20" y="105"/>
                    </a:lnTo>
                    <a:lnTo>
                      <a:pt x="27" y="116"/>
                    </a:lnTo>
                    <a:lnTo>
                      <a:pt x="35" y="127"/>
                    </a:lnTo>
                    <a:lnTo>
                      <a:pt x="44" y="136"/>
                    </a:lnTo>
                    <a:lnTo>
                      <a:pt x="53" y="145"/>
                    </a:lnTo>
                    <a:lnTo>
                      <a:pt x="63" y="152"/>
                    </a:lnTo>
                    <a:lnTo>
                      <a:pt x="74" y="158"/>
                    </a:lnTo>
                    <a:lnTo>
                      <a:pt x="85" y="163"/>
                    </a:lnTo>
                    <a:lnTo>
                      <a:pt x="98" y="166"/>
                    </a:lnTo>
                    <a:lnTo>
                      <a:pt x="110" y="169"/>
                    </a:lnTo>
                    <a:lnTo>
                      <a:pt x="122" y="169"/>
                    </a:lnTo>
                    <a:lnTo>
                      <a:pt x="132" y="169"/>
                    </a:lnTo>
                    <a:lnTo>
                      <a:pt x="141" y="168"/>
                    </a:lnTo>
                    <a:lnTo>
                      <a:pt x="151" y="165"/>
                    </a:lnTo>
                    <a:lnTo>
                      <a:pt x="160" y="162"/>
                    </a:lnTo>
                    <a:lnTo>
                      <a:pt x="169" y="158"/>
                    </a:lnTo>
                    <a:lnTo>
                      <a:pt x="177" y="153"/>
                    </a:lnTo>
                    <a:lnTo>
                      <a:pt x="185" y="148"/>
                    </a:lnTo>
                    <a:lnTo>
                      <a:pt x="193" y="142"/>
                    </a:lnTo>
                    <a:lnTo>
                      <a:pt x="200" y="135"/>
                    </a:lnTo>
                    <a:lnTo>
                      <a:pt x="207" y="128"/>
                    </a:lnTo>
                    <a:lnTo>
                      <a:pt x="213" y="120"/>
                    </a:lnTo>
                    <a:lnTo>
                      <a:pt x="220" y="111"/>
                    </a:lnTo>
                    <a:lnTo>
                      <a:pt x="225" y="103"/>
                    </a:lnTo>
                    <a:lnTo>
                      <a:pt x="230" y="93"/>
                    </a:lnTo>
                    <a:lnTo>
                      <a:pt x="234" y="83"/>
                    </a:lnTo>
                    <a:lnTo>
                      <a:pt x="238" y="73"/>
                    </a:lnTo>
                    <a:lnTo>
                      <a:pt x="237" y="69"/>
                    </a:lnTo>
                    <a:lnTo>
                      <a:pt x="237" y="67"/>
                    </a:lnTo>
                    <a:lnTo>
                      <a:pt x="236" y="63"/>
                    </a:lnTo>
                    <a:lnTo>
                      <a:pt x="236" y="61"/>
                    </a:lnTo>
                    <a:lnTo>
                      <a:pt x="235" y="57"/>
                    </a:lnTo>
                    <a:lnTo>
                      <a:pt x="235" y="55"/>
                    </a:lnTo>
                    <a:lnTo>
                      <a:pt x="234" y="51"/>
                    </a:lnTo>
                    <a:lnTo>
                      <a:pt x="234" y="49"/>
                    </a:lnTo>
                    <a:lnTo>
                      <a:pt x="231" y="61"/>
                    </a:lnTo>
                    <a:lnTo>
                      <a:pt x="228" y="72"/>
                    </a:lnTo>
                    <a:lnTo>
                      <a:pt x="224" y="83"/>
                    </a:lnTo>
                    <a:lnTo>
                      <a:pt x="220" y="92"/>
                    </a:lnTo>
                    <a:lnTo>
                      <a:pt x="214" y="102"/>
                    </a:lnTo>
                    <a:lnTo>
                      <a:pt x="208" y="111"/>
                    </a:lnTo>
                    <a:lnTo>
                      <a:pt x="201" y="120"/>
                    </a:lnTo>
                    <a:lnTo>
                      <a:pt x="194" y="127"/>
                    </a:lnTo>
                    <a:lnTo>
                      <a:pt x="187" y="134"/>
                    </a:lnTo>
                    <a:lnTo>
                      <a:pt x="179" y="140"/>
                    </a:lnTo>
                    <a:lnTo>
                      <a:pt x="170" y="146"/>
                    </a:lnTo>
                    <a:lnTo>
                      <a:pt x="161" y="151"/>
                    </a:lnTo>
                    <a:lnTo>
                      <a:pt x="152" y="154"/>
                    </a:lnTo>
                    <a:lnTo>
                      <a:pt x="142" y="157"/>
                    </a:lnTo>
                    <a:lnTo>
                      <a:pt x="132" y="158"/>
                    </a:lnTo>
                    <a:lnTo>
                      <a:pt x="122" y="158"/>
                    </a:lnTo>
                    <a:lnTo>
                      <a:pt x="111" y="158"/>
                    </a:lnTo>
                    <a:lnTo>
                      <a:pt x="99" y="156"/>
                    </a:lnTo>
                    <a:lnTo>
                      <a:pt x="88" y="152"/>
                    </a:lnTo>
                    <a:lnTo>
                      <a:pt x="77" y="148"/>
                    </a:lnTo>
                    <a:lnTo>
                      <a:pt x="67" y="142"/>
                    </a:lnTo>
                    <a:lnTo>
                      <a:pt x="58" y="135"/>
                    </a:lnTo>
                    <a:lnTo>
                      <a:pt x="50" y="128"/>
                    </a:lnTo>
                    <a:lnTo>
                      <a:pt x="42" y="120"/>
                    </a:lnTo>
                    <a:lnTo>
                      <a:pt x="34" y="110"/>
                    </a:lnTo>
                    <a:lnTo>
                      <a:pt x="28" y="99"/>
                    </a:lnTo>
                    <a:lnTo>
                      <a:pt x="22" y="89"/>
                    </a:lnTo>
                    <a:lnTo>
                      <a:pt x="18" y="77"/>
                    </a:lnTo>
                    <a:lnTo>
                      <a:pt x="14" y="63"/>
                    </a:lnTo>
                    <a:lnTo>
                      <a:pt x="11" y="51"/>
                    </a:lnTo>
                    <a:lnTo>
                      <a:pt x="9" y="37"/>
                    </a:lnTo>
                    <a:lnTo>
                      <a:pt x="9" y="24"/>
                    </a:lnTo>
                    <a:lnTo>
                      <a:pt x="9" y="20"/>
                    </a:lnTo>
                    <a:lnTo>
                      <a:pt x="9" y="18"/>
                    </a:lnTo>
                    <a:lnTo>
                      <a:pt x="9" y="15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9" y="2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7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1" y="17"/>
                    </a:lnTo>
                    <a:lnTo>
                      <a:pt x="1" y="18"/>
                    </a:lnTo>
                    <a:lnTo>
                      <a:pt x="1" y="19"/>
                    </a:lnTo>
                    <a:lnTo>
                      <a:pt x="0" y="19"/>
                    </a:lnTo>
                    <a:lnTo>
                      <a:pt x="0" y="2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5C1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80">
                <a:extLst>
                  <a:ext uri="{FF2B5EF4-FFF2-40B4-BE49-F238E27FC236}">
                    <a16:creationId xmlns:a16="http://schemas.microsoft.com/office/drawing/2014/main" id="{F5FDD13A-AFB0-4025-A392-2F4BB51A11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" y="2654"/>
                <a:ext cx="46" cy="29"/>
              </a:xfrm>
              <a:custGeom>
                <a:avLst/>
                <a:gdLst>
                  <a:gd name="T0" fmla="*/ 1 w 232"/>
                  <a:gd name="T1" fmla="*/ 22 h 174"/>
                  <a:gd name="T2" fmla="*/ 0 w 232"/>
                  <a:gd name="T3" fmla="*/ 25 h 174"/>
                  <a:gd name="T4" fmla="*/ 0 w 232"/>
                  <a:gd name="T5" fmla="*/ 29 h 174"/>
                  <a:gd name="T6" fmla="*/ 0 w 232"/>
                  <a:gd name="T7" fmla="*/ 33 h 174"/>
                  <a:gd name="T8" fmla="*/ 1 w 232"/>
                  <a:gd name="T9" fmla="*/ 48 h 174"/>
                  <a:gd name="T10" fmla="*/ 5 w 232"/>
                  <a:gd name="T11" fmla="*/ 76 h 174"/>
                  <a:gd name="T12" fmla="*/ 14 w 232"/>
                  <a:gd name="T13" fmla="*/ 101 h 174"/>
                  <a:gd name="T14" fmla="*/ 27 w 232"/>
                  <a:gd name="T15" fmla="*/ 122 h 174"/>
                  <a:gd name="T16" fmla="*/ 43 w 232"/>
                  <a:gd name="T17" fmla="*/ 142 h 174"/>
                  <a:gd name="T18" fmla="*/ 61 w 232"/>
                  <a:gd name="T19" fmla="*/ 157 h 174"/>
                  <a:gd name="T20" fmla="*/ 82 w 232"/>
                  <a:gd name="T21" fmla="*/ 168 h 174"/>
                  <a:gd name="T22" fmla="*/ 106 w 232"/>
                  <a:gd name="T23" fmla="*/ 173 h 174"/>
                  <a:gd name="T24" fmla="*/ 128 w 232"/>
                  <a:gd name="T25" fmla="*/ 174 h 174"/>
                  <a:gd name="T26" fmla="*/ 147 w 232"/>
                  <a:gd name="T27" fmla="*/ 169 h 174"/>
                  <a:gd name="T28" fmla="*/ 165 w 232"/>
                  <a:gd name="T29" fmla="*/ 162 h 174"/>
                  <a:gd name="T30" fmla="*/ 182 w 232"/>
                  <a:gd name="T31" fmla="*/ 151 h 174"/>
                  <a:gd name="T32" fmla="*/ 197 w 232"/>
                  <a:gd name="T33" fmla="*/ 137 h 174"/>
                  <a:gd name="T34" fmla="*/ 210 w 232"/>
                  <a:gd name="T35" fmla="*/ 121 h 174"/>
                  <a:gd name="T36" fmla="*/ 221 w 232"/>
                  <a:gd name="T37" fmla="*/ 102 h 174"/>
                  <a:gd name="T38" fmla="*/ 229 w 232"/>
                  <a:gd name="T39" fmla="*/ 82 h 174"/>
                  <a:gd name="T40" fmla="*/ 231 w 232"/>
                  <a:gd name="T41" fmla="*/ 67 h 174"/>
                  <a:gd name="T42" fmla="*/ 230 w 232"/>
                  <a:gd name="T43" fmla="*/ 61 h 174"/>
                  <a:gd name="T44" fmla="*/ 229 w 232"/>
                  <a:gd name="T45" fmla="*/ 55 h 174"/>
                  <a:gd name="T46" fmla="*/ 227 w 232"/>
                  <a:gd name="T47" fmla="*/ 51 h 174"/>
                  <a:gd name="T48" fmla="*/ 225 w 232"/>
                  <a:gd name="T49" fmla="*/ 59 h 174"/>
                  <a:gd name="T50" fmla="*/ 219 w 232"/>
                  <a:gd name="T51" fmla="*/ 82 h 174"/>
                  <a:gd name="T52" fmla="*/ 209 w 232"/>
                  <a:gd name="T53" fmla="*/ 103 h 174"/>
                  <a:gd name="T54" fmla="*/ 197 w 232"/>
                  <a:gd name="T55" fmla="*/ 121 h 174"/>
                  <a:gd name="T56" fmla="*/ 183 w 232"/>
                  <a:gd name="T57" fmla="*/ 137 h 174"/>
                  <a:gd name="T58" fmla="*/ 167 w 232"/>
                  <a:gd name="T59" fmla="*/ 149 h 174"/>
                  <a:gd name="T60" fmla="*/ 148 w 232"/>
                  <a:gd name="T61" fmla="*/ 158 h 174"/>
                  <a:gd name="T62" fmla="*/ 128 w 232"/>
                  <a:gd name="T63" fmla="*/ 162 h 174"/>
                  <a:gd name="T64" fmla="*/ 107 w 232"/>
                  <a:gd name="T65" fmla="*/ 162 h 174"/>
                  <a:gd name="T66" fmla="*/ 85 w 232"/>
                  <a:gd name="T67" fmla="*/ 157 h 174"/>
                  <a:gd name="T68" fmla="*/ 66 w 232"/>
                  <a:gd name="T69" fmla="*/ 148 h 174"/>
                  <a:gd name="T70" fmla="*/ 48 w 232"/>
                  <a:gd name="T71" fmla="*/ 133 h 174"/>
                  <a:gd name="T72" fmla="*/ 34 w 232"/>
                  <a:gd name="T73" fmla="*/ 116 h 174"/>
                  <a:gd name="T74" fmla="*/ 22 w 232"/>
                  <a:gd name="T75" fmla="*/ 95 h 174"/>
                  <a:gd name="T76" fmla="*/ 14 w 232"/>
                  <a:gd name="T77" fmla="*/ 72 h 174"/>
                  <a:gd name="T78" fmla="*/ 10 w 232"/>
                  <a:gd name="T79" fmla="*/ 47 h 174"/>
                  <a:gd name="T80" fmla="*/ 9 w 232"/>
                  <a:gd name="T81" fmla="*/ 29 h 174"/>
                  <a:gd name="T82" fmla="*/ 10 w 232"/>
                  <a:gd name="T83" fmla="*/ 21 h 174"/>
                  <a:gd name="T84" fmla="*/ 11 w 232"/>
                  <a:gd name="T85" fmla="*/ 13 h 174"/>
                  <a:gd name="T86" fmla="*/ 12 w 232"/>
                  <a:gd name="T87" fmla="*/ 5 h 174"/>
                  <a:gd name="T88" fmla="*/ 11 w 232"/>
                  <a:gd name="T89" fmla="*/ 3 h 174"/>
                  <a:gd name="T90" fmla="*/ 8 w 232"/>
                  <a:gd name="T91" fmla="*/ 7 h 174"/>
                  <a:gd name="T92" fmla="*/ 5 w 232"/>
                  <a:gd name="T93" fmla="*/ 12 h 174"/>
                  <a:gd name="T94" fmla="*/ 2 w 232"/>
                  <a:gd name="T95" fmla="*/ 1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4">
                    <a:moveTo>
                      <a:pt x="1" y="21"/>
                    </a:moveTo>
                    <a:lnTo>
                      <a:pt x="1" y="22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4"/>
                    </a:lnTo>
                    <a:lnTo>
                      <a:pt x="1" y="48"/>
                    </a:lnTo>
                    <a:lnTo>
                      <a:pt x="3" y="63"/>
                    </a:lnTo>
                    <a:lnTo>
                      <a:pt x="5" y="76"/>
                    </a:lnTo>
                    <a:lnTo>
                      <a:pt x="9" y="89"/>
                    </a:lnTo>
                    <a:lnTo>
                      <a:pt x="14" y="101"/>
                    </a:lnTo>
                    <a:lnTo>
                      <a:pt x="20" y="112"/>
                    </a:lnTo>
                    <a:lnTo>
                      <a:pt x="27" y="122"/>
                    </a:lnTo>
                    <a:lnTo>
                      <a:pt x="34" y="133"/>
                    </a:lnTo>
                    <a:lnTo>
                      <a:pt x="43" y="142"/>
                    </a:lnTo>
                    <a:lnTo>
                      <a:pt x="52" y="150"/>
                    </a:lnTo>
                    <a:lnTo>
                      <a:pt x="61" y="157"/>
                    </a:lnTo>
                    <a:lnTo>
                      <a:pt x="72" y="163"/>
                    </a:lnTo>
                    <a:lnTo>
                      <a:pt x="82" y="168"/>
                    </a:lnTo>
                    <a:lnTo>
                      <a:pt x="95" y="172"/>
                    </a:lnTo>
                    <a:lnTo>
                      <a:pt x="106" y="173"/>
                    </a:lnTo>
                    <a:lnTo>
                      <a:pt x="118" y="174"/>
                    </a:lnTo>
                    <a:lnTo>
                      <a:pt x="128" y="174"/>
                    </a:lnTo>
                    <a:lnTo>
                      <a:pt x="138" y="172"/>
                    </a:lnTo>
                    <a:lnTo>
                      <a:pt x="147" y="169"/>
                    </a:lnTo>
                    <a:lnTo>
                      <a:pt x="157" y="167"/>
                    </a:lnTo>
                    <a:lnTo>
                      <a:pt x="165" y="162"/>
                    </a:lnTo>
                    <a:lnTo>
                      <a:pt x="174" y="157"/>
                    </a:lnTo>
                    <a:lnTo>
                      <a:pt x="182" y="151"/>
                    </a:lnTo>
                    <a:lnTo>
                      <a:pt x="190" y="145"/>
                    </a:lnTo>
                    <a:lnTo>
                      <a:pt x="197" y="137"/>
                    </a:lnTo>
                    <a:lnTo>
                      <a:pt x="204" y="130"/>
                    </a:lnTo>
                    <a:lnTo>
                      <a:pt x="210" y="121"/>
                    </a:lnTo>
                    <a:lnTo>
                      <a:pt x="216" y="112"/>
                    </a:lnTo>
                    <a:lnTo>
                      <a:pt x="221" y="102"/>
                    </a:lnTo>
                    <a:lnTo>
                      <a:pt x="225" y="93"/>
                    </a:lnTo>
                    <a:lnTo>
                      <a:pt x="229" y="82"/>
                    </a:lnTo>
                    <a:lnTo>
                      <a:pt x="232" y="71"/>
                    </a:lnTo>
                    <a:lnTo>
                      <a:pt x="231" y="67"/>
                    </a:lnTo>
                    <a:lnTo>
                      <a:pt x="231" y="65"/>
                    </a:lnTo>
                    <a:lnTo>
                      <a:pt x="230" y="61"/>
                    </a:lnTo>
                    <a:lnTo>
                      <a:pt x="230" y="59"/>
                    </a:lnTo>
                    <a:lnTo>
                      <a:pt x="229" y="55"/>
                    </a:lnTo>
                    <a:lnTo>
                      <a:pt x="228" y="53"/>
                    </a:lnTo>
                    <a:lnTo>
                      <a:pt x="227" y="51"/>
                    </a:lnTo>
                    <a:lnTo>
                      <a:pt x="226" y="47"/>
                    </a:lnTo>
                    <a:lnTo>
                      <a:pt x="225" y="59"/>
                    </a:lnTo>
                    <a:lnTo>
                      <a:pt x="223" y="71"/>
                    </a:lnTo>
                    <a:lnTo>
                      <a:pt x="219" y="82"/>
                    </a:lnTo>
                    <a:lnTo>
                      <a:pt x="215" y="93"/>
                    </a:lnTo>
                    <a:lnTo>
                      <a:pt x="209" y="103"/>
                    </a:lnTo>
                    <a:lnTo>
                      <a:pt x="204" y="113"/>
                    </a:lnTo>
                    <a:lnTo>
                      <a:pt x="197" y="121"/>
                    </a:lnTo>
                    <a:lnTo>
                      <a:pt x="191" y="130"/>
                    </a:lnTo>
                    <a:lnTo>
                      <a:pt x="183" y="137"/>
                    </a:lnTo>
                    <a:lnTo>
                      <a:pt x="175" y="144"/>
                    </a:lnTo>
                    <a:lnTo>
                      <a:pt x="167" y="149"/>
                    </a:lnTo>
                    <a:lnTo>
                      <a:pt x="158" y="155"/>
                    </a:lnTo>
                    <a:lnTo>
                      <a:pt x="148" y="158"/>
                    </a:lnTo>
                    <a:lnTo>
                      <a:pt x="139" y="161"/>
                    </a:lnTo>
                    <a:lnTo>
                      <a:pt x="128" y="162"/>
                    </a:lnTo>
                    <a:lnTo>
                      <a:pt x="118" y="163"/>
                    </a:lnTo>
                    <a:lnTo>
                      <a:pt x="107" y="162"/>
                    </a:lnTo>
                    <a:lnTo>
                      <a:pt x="96" y="161"/>
                    </a:lnTo>
                    <a:lnTo>
                      <a:pt x="85" y="157"/>
                    </a:lnTo>
                    <a:lnTo>
                      <a:pt x="75" y="152"/>
                    </a:lnTo>
                    <a:lnTo>
                      <a:pt x="66" y="148"/>
                    </a:lnTo>
                    <a:lnTo>
                      <a:pt x="57" y="142"/>
                    </a:lnTo>
                    <a:lnTo>
                      <a:pt x="48" y="133"/>
                    </a:lnTo>
                    <a:lnTo>
                      <a:pt x="41" y="125"/>
                    </a:lnTo>
                    <a:lnTo>
                      <a:pt x="34" y="116"/>
                    </a:lnTo>
                    <a:lnTo>
                      <a:pt x="28" y="106"/>
                    </a:lnTo>
                    <a:lnTo>
                      <a:pt x="22" y="95"/>
                    </a:lnTo>
                    <a:lnTo>
                      <a:pt x="18" y="84"/>
                    </a:lnTo>
                    <a:lnTo>
                      <a:pt x="14" y="72"/>
                    </a:lnTo>
                    <a:lnTo>
                      <a:pt x="11" y="60"/>
                    </a:lnTo>
                    <a:lnTo>
                      <a:pt x="10" y="47"/>
                    </a:lnTo>
                    <a:lnTo>
                      <a:pt x="9" y="34"/>
                    </a:lnTo>
                    <a:lnTo>
                      <a:pt x="9" y="29"/>
                    </a:lnTo>
                    <a:lnTo>
                      <a:pt x="9" y="25"/>
                    </a:lnTo>
                    <a:lnTo>
                      <a:pt x="10" y="21"/>
                    </a:lnTo>
                    <a:lnTo>
                      <a:pt x="10" y="17"/>
                    </a:lnTo>
                    <a:lnTo>
                      <a:pt x="11" y="13"/>
                    </a:lnTo>
                    <a:lnTo>
                      <a:pt x="11" y="9"/>
                    </a:lnTo>
                    <a:lnTo>
                      <a:pt x="12" y="5"/>
                    </a:lnTo>
                    <a:lnTo>
                      <a:pt x="13" y="0"/>
                    </a:lnTo>
                    <a:lnTo>
                      <a:pt x="11" y="3"/>
                    </a:lnTo>
                    <a:lnTo>
                      <a:pt x="10" y="5"/>
                    </a:lnTo>
                    <a:lnTo>
                      <a:pt x="8" y="7"/>
                    </a:lnTo>
                    <a:lnTo>
                      <a:pt x="6" y="10"/>
                    </a:lnTo>
                    <a:lnTo>
                      <a:pt x="5" y="12"/>
                    </a:lnTo>
                    <a:lnTo>
                      <a:pt x="4" y="15"/>
                    </a:lnTo>
                    <a:lnTo>
                      <a:pt x="2" y="18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rgbClr val="F5C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 81">
                <a:extLst>
                  <a:ext uri="{FF2B5EF4-FFF2-40B4-BE49-F238E27FC236}">
                    <a16:creationId xmlns:a16="http://schemas.microsoft.com/office/drawing/2014/main" id="{FC1D5122-87D0-4026-86E6-51E70EF9B6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9" y="2652"/>
                <a:ext cx="45" cy="30"/>
              </a:xfrm>
              <a:custGeom>
                <a:avLst/>
                <a:gdLst>
                  <a:gd name="T0" fmla="*/ 1 w 225"/>
                  <a:gd name="T1" fmla="*/ 21 h 176"/>
                  <a:gd name="T2" fmla="*/ 0 w 225"/>
                  <a:gd name="T3" fmla="*/ 27 h 176"/>
                  <a:gd name="T4" fmla="*/ 0 w 225"/>
                  <a:gd name="T5" fmla="*/ 33 h 176"/>
                  <a:gd name="T6" fmla="*/ 0 w 225"/>
                  <a:gd name="T7" fmla="*/ 38 h 176"/>
                  <a:gd name="T8" fmla="*/ 0 w 225"/>
                  <a:gd name="T9" fmla="*/ 55 h 176"/>
                  <a:gd name="T10" fmla="*/ 5 w 225"/>
                  <a:gd name="T11" fmla="*/ 81 h 176"/>
                  <a:gd name="T12" fmla="*/ 13 w 225"/>
                  <a:gd name="T13" fmla="*/ 107 h 176"/>
                  <a:gd name="T14" fmla="*/ 25 w 225"/>
                  <a:gd name="T15" fmla="*/ 128 h 176"/>
                  <a:gd name="T16" fmla="*/ 41 w 225"/>
                  <a:gd name="T17" fmla="*/ 146 h 176"/>
                  <a:gd name="T18" fmla="*/ 59 w 225"/>
                  <a:gd name="T19" fmla="*/ 160 h 176"/>
                  <a:gd name="T20" fmla="*/ 79 w 225"/>
                  <a:gd name="T21" fmla="*/ 170 h 176"/>
                  <a:gd name="T22" fmla="*/ 102 w 225"/>
                  <a:gd name="T23" fmla="*/ 176 h 176"/>
                  <a:gd name="T24" fmla="*/ 123 w 225"/>
                  <a:gd name="T25" fmla="*/ 176 h 176"/>
                  <a:gd name="T26" fmla="*/ 143 w 225"/>
                  <a:gd name="T27" fmla="*/ 172 h 176"/>
                  <a:gd name="T28" fmla="*/ 161 w 225"/>
                  <a:gd name="T29" fmla="*/ 164 h 176"/>
                  <a:gd name="T30" fmla="*/ 178 w 225"/>
                  <a:gd name="T31" fmla="*/ 152 h 176"/>
                  <a:gd name="T32" fmla="*/ 192 w 225"/>
                  <a:gd name="T33" fmla="*/ 138 h 176"/>
                  <a:gd name="T34" fmla="*/ 205 w 225"/>
                  <a:gd name="T35" fmla="*/ 120 h 176"/>
                  <a:gd name="T36" fmla="*/ 215 w 225"/>
                  <a:gd name="T37" fmla="*/ 101 h 176"/>
                  <a:gd name="T38" fmla="*/ 222 w 225"/>
                  <a:gd name="T39" fmla="*/ 79 h 176"/>
                  <a:gd name="T40" fmla="*/ 224 w 225"/>
                  <a:gd name="T41" fmla="*/ 63 h 176"/>
                  <a:gd name="T42" fmla="*/ 222 w 225"/>
                  <a:gd name="T43" fmla="*/ 59 h 176"/>
                  <a:gd name="T44" fmla="*/ 221 w 225"/>
                  <a:gd name="T45" fmla="*/ 53 h 176"/>
                  <a:gd name="T46" fmla="*/ 219 w 225"/>
                  <a:gd name="T47" fmla="*/ 47 h 176"/>
                  <a:gd name="T48" fmla="*/ 217 w 225"/>
                  <a:gd name="T49" fmla="*/ 56 h 176"/>
                  <a:gd name="T50" fmla="*/ 212 w 225"/>
                  <a:gd name="T51" fmla="*/ 80 h 176"/>
                  <a:gd name="T52" fmla="*/ 203 w 225"/>
                  <a:gd name="T53" fmla="*/ 102 h 176"/>
                  <a:gd name="T54" fmla="*/ 192 w 225"/>
                  <a:gd name="T55" fmla="*/ 122 h 176"/>
                  <a:gd name="T56" fmla="*/ 178 w 225"/>
                  <a:gd name="T57" fmla="*/ 138 h 176"/>
                  <a:gd name="T58" fmla="*/ 162 w 225"/>
                  <a:gd name="T59" fmla="*/ 151 h 176"/>
                  <a:gd name="T60" fmla="*/ 144 w 225"/>
                  <a:gd name="T61" fmla="*/ 160 h 176"/>
                  <a:gd name="T62" fmla="*/ 124 w 225"/>
                  <a:gd name="T63" fmla="*/ 165 h 176"/>
                  <a:gd name="T64" fmla="*/ 103 w 225"/>
                  <a:gd name="T65" fmla="*/ 165 h 176"/>
                  <a:gd name="T66" fmla="*/ 81 w 225"/>
                  <a:gd name="T67" fmla="*/ 160 h 176"/>
                  <a:gd name="T68" fmla="*/ 63 w 225"/>
                  <a:gd name="T69" fmla="*/ 151 h 176"/>
                  <a:gd name="T70" fmla="*/ 46 w 225"/>
                  <a:gd name="T71" fmla="*/ 138 h 176"/>
                  <a:gd name="T72" fmla="*/ 32 w 225"/>
                  <a:gd name="T73" fmla="*/ 121 h 176"/>
                  <a:gd name="T74" fmla="*/ 21 w 225"/>
                  <a:gd name="T75" fmla="*/ 101 h 176"/>
                  <a:gd name="T76" fmla="*/ 13 w 225"/>
                  <a:gd name="T77" fmla="*/ 79 h 176"/>
                  <a:gd name="T78" fmla="*/ 9 w 225"/>
                  <a:gd name="T79" fmla="*/ 55 h 176"/>
                  <a:gd name="T80" fmla="*/ 9 w 225"/>
                  <a:gd name="T81" fmla="*/ 36 h 176"/>
                  <a:gd name="T82" fmla="*/ 10 w 225"/>
                  <a:gd name="T83" fmla="*/ 25 h 176"/>
                  <a:gd name="T84" fmla="*/ 11 w 225"/>
                  <a:gd name="T85" fmla="*/ 15 h 176"/>
                  <a:gd name="T86" fmla="*/ 13 w 225"/>
                  <a:gd name="T87" fmla="*/ 5 h 176"/>
                  <a:gd name="T88" fmla="*/ 13 w 225"/>
                  <a:gd name="T89" fmla="*/ 2 h 176"/>
                  <a:gd name="T90" fmla="*/ 9 w 225"/>
                  <a:gd name="T91" fmla="*/ 7 h 176"/>
                  <a:gd name="T92" fmla="*/ 6 w 225"/>
                  <a:gd name="T93" fmla="*/ 11 h 176"/>
                  <a:gd name="T94" fmla="*/ 3 w 225"/>
                  <a:gd name="T95" fmla="*/ 1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5" h="176">
                    <a:moveTo>
                      <a:pt x="1" y="18"/>
                    </a:moveTo>
                    <a:lnTo>
                      <a:pt x="1" y="21"/>
                    </a:lnTo>
                    <a:lnTo>
                      <a:pt x="1" y="24"/>
                    </a:lnTo>
                    <a:lnTo>
                      <a:pt x="0" y="27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55"/>
                    </a:lnTo>
                    <a:lnTo>
                      <a:pt x="2" y="69"/>
                    </a:lnTo>
                    <a:lnTo>
                      <a:pt x="5" y="81"/>
                    </a:lnTo>
                    <a:lnTo>
                      <a:pt x="9" y="95"/>
                    </a:lnTo>
                    <a:lnTo>
                      <a:pt x="13" y="107"/>
                    </a:lnTo>
                    <a:lnTo>
                      <a:pt x="19" y="117"/>
                    </a:lnTo>
                    <a:lnTo>
                      <a:pt x="25" y="128"/>
                    </a:lnTo>
                    <a:lnTo>
                      <a:pt x="33" y="138"/>
                    </a:lnTo>
                    <a:lnTo>
                      <a:pt x="41" y="146"/>
                    </a:lnTo>
                    <a:lnTo>
                      <a:pt x="49" y="153"/>
                    </a:lnTo>
                    <a:lnTo>
                      <a:pt x="59" y="160"/>
                    </a:lnTo>
                    <a:lnTo>
                      <a:pt x="68" y="166"/>
                    </a:lnTo>
                    <a:lnTo>
                      <a:pt x="79" y="170"/>
                    </a:lnTo>
                    <a:lnTo>
                      <a:pt x="90" y="174"/>
                    </a:lnTo>
                    <a:lnTo>
                      <a:pt x="102" y="176"/>
                    </a:lnTo>
                    <a:lnTo>
                      <a:pt x="113" y="176"/>
                    </a:lnTo>
                    <a:lnTo>
                      <a:pt x="123" y="176"/>
                    </a:lnTo>
                    <a:lnTo>
                      <a:pt x="133" y="175"/>
                    </a:lnTo>
                    <a:lnTo>
                      <a:pt x="143" y="172"/>
                    </a:lnTo>
                    <a:lnTo>
                      <a:pt x="152" y="169"/>
                    </a:lnTo>
                    <a:lnTo>
                      <a:pt x="161" y="164"/>
                    </a:lnTo>
                    <a:lnTo>
                      <a:pt x="170" y="158"/>
                    </a:lnTo>
                    <a:lnTo>
                      <a:pt x="178" y="152"/>
                    </a:lnTo>
                    <a:lnTo>
                      <a:pt x="185" y="145"/>
                    </a:lnTo>
                    <a:lnTo>
                      <a:pt x="192" y="138"/>
                    </a:lnTo>
                    <a:lnTo>
                      <a:pt x="199" y="129"/>
                    </a:lnTo>
                    <a:lnTo>
                      <a:pt x="205" y="120"/>
                    </a:lnTo>
                    <a:lnTo>
                      <a:pt x="211" y="110"/>
                    </a:lnTo>
                    <a:lnTo>
                      <a:pt x="215" y="101"/>
                    </a:lnTo>
                    <a:lnTo>
                      <a:pt x="219" y="90"/>
                    </a:lnTo>
                    <a:lnTo>
                      <a:pt x="222" y="79"/>
                    </a:lnTo>
                    <a:lnTo>
                      <a:pt x="225" y="67"/>
                    </a:lnTo>
                    <a:lnTo>
                      <a:pt x="224" y="63"/>
                    </a:lnTo>
                    <a:lnTo>
                      <a:pt x="223" y="61"/>
                    </a:lnTo>
                    <a:lnTo>
                      <a:pt x="222" y="59"/>
                    </a:lnTo>
                    <a:lnTo>
                      <a:pt x="221" y="55"/>
                    </a:lnTo>
                    <a:lnTo>
                      <a:pt x="221" y="53"/>
                    </a:lnTo>
                    <a:lnTo>
                      <a:pt x="220" y="49"/>
                    </a:lnTo>
                    <a:lnTo>
                      <a:pt x="219" y="47"/>
                    </a:lnTo>
                    <a:lnTo>
                      <a:pt x="218" y="44"/>
                    </a:lnTo>
                    <a:lnTo>
                      <a:pt x="217" y="56"/>
                    </a:lnTo>
                    <a:lnTo>
                      <a:pt x="215" y="68"/>
                    </a:lnTo>
                    <a:lnTo>
                      <a:pt x="212" y="80"/>
                    </a:lnTo>
                    <a:lnTo>
                      <a:pt x="209" y="91"/>
                    </a:lnTo>
                    <a:lnTo>
                      <a:pt x="203" y="102"/>
                    </a:lnTo>
                    <a:lnTo>
                      <a:pt x="198" y="113"/>
                    </a:lnTo>
                    <a:lnTo>
                      <a:pt x="192" y="122"/>
                    </a:lnTo>
                    <a:lnTo>
                      <a:pt x="186" y="130"/>
                    </a:lnTo>
                    <a:lnTo>
                      <a:pt x="178" y="138"/>
                    </a:lnTo>
                    <a:lnTo>
                      <a:pt x="170" y="145"/>
                    </a:lnTo>
                    <a:lnTo>
                      <a:pt x="162" y="151"/>
                    </a:lnTo>
                    <a:lnTo>
                      <a:pt x="153" y="157"/>
                    </a:lnTo>
                    <a:lnTo>
                      <a:pt x="144" y="160"/>
                    </a:lnTo>
                    <a:lnTo>
                      <a:pt x="134" y="163"/>
                    </a:lnTo>
                    <a:lnTo>
                      <a:pt x="124" y="165"/>
                    </a:lnTo>
                    <a:lnTo>
                      <a:pt x="113" y="165"/>
                    </a:lnTo>
                    <a:lnTo>
                      <a:pt x="103" y="165"/>
                    </a:lnTo>
                    <a:lnTo>
                      <a:pt x="92" y="163"/>
                    </a:lnTo>
                    <a:lnTo>
                      <a:pt x="81" y="160"/>
                    </a:lnTo>
                    <a:lnTo>
                      <a:pt x="72" y="156"/>
                    </a:lnTo>
                    <a:lnTo>
                      <a:pt x="63" y="151"/>
                    </a:lnTo>
                    <a:lnTo>
                      <a:pt x="54" y="145"/>
                    </a:lnTo>
                    <a:lnTo>
                      <a:pt x="46" y="138"/>
                    </a:lnTo>
                    <a:lnTo>
                      <a:pt x="39" y="129"/>
                    </a:lnTo>
                    <a:lnTo>
                      <a:pt x="32" y="121"/>
                    </a:lnTo>
                    <a:lnTo>
                      <a:pt x="26" y="111"/>
                    </a:lnTo>
                    <a:lnTo>
                      <a:pt x="21" y="101"/>
                    </a:lnTo>
                    <a:lnTo>
                      <a:pt x="17" y="90"/>
                    </a:lnTo>
                    <a:lnTo>
                      <a:pt x="13" y="79"/>
                    </a:lnTo>
                    <a:lnTo>
                      <a:pt x="11" y="67"/>
                    </a:lnTo>
                    <a:lnTo>
                      <a:pt x="9" y="55"/>
                    </a:lnTo>
                    <a:lnTo>
                      <a:pt x="9" y="42"/>
                    </a:lnTo>
                    <a:lnTo>
                      <a:pt x="9" y="36"/>
                    </a:lnTo>
                    <a:lnTo>
                      <a:pt x="9" y="31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1" y="15"/>
                    </a:lnTo>
                    <a:lnTo>
                      <a:pt x="12" y="9"/>
                    </a:lnTo>
                    <a:lnTo>
                      <a:pt x="13" y="5"/>
                    </a:lnTo>
                    <a:lnTo>
                      <a:pt x="15" y="0"/>
                    </a:lnTo>
                    <a:lnTo>
                      <a:pt x="13" y="2"/>
                    </a:lnTo>
                    <a:lnTo>
                      <a:pt x="11" y="5"/>
                    </a:lnTo>
                    <a:lnTo>
                      <a:pt x="9" y="7"/>
                    </a:lnTo>
                    <a:lnTo>
                      <a:pt x="8" y="8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3" y="15"/>
                    </a:ln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F5C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Freeform 82">
                <a:extLst>
                  <a:ext uri="{FF2B5EF4-FFF2-40B4-BE49-F238E27FC236}">
                    <a16:creationId xmlns:a16="http://schemas.microsoft.com/office/drawing/2014/main" id="{7866AA45-64F4-4531-A2C5-201A4CD3CC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" y="2651"/>
                <a:ext cx="43" cy="30"/>
              </a:xfrm>
              <a:custGeom>
                <a:avLst/>
                <a:gdLst>
                  <a:gd name="T0" fmla="*/ 3 w 217"/>
                  <a:gd name="T1" fmla="*/ 22 h 180"/>
                  <a:gd name="T2" fmla="*/ 2 w 217"/>
                  <a:gd name="T3" fmla="*/ 30 h 180"/>
                  <a:gd name="T4" fmla="*/ 1 w 217"/>
                  <a:gd name="T5" fmla="*/ 38 h 180"/>
                  <a:gd name="T6" fmla="*/ 0 w 217"/>
                  <a:gd name="T7" fmla="*/ 46 h 180"/>
                  <a:gd name="T8" fmla="*/ 1 w 217"/>
                  <a:gd name="T9" fmla="*/ 64 h 180"/>
                  <a:gd name="T10" fmla="*/ 5 w 217"/>
                  <a:gd name="T11" fmla="*/ 89 h 180"/>
                  <a:gd name="T12" fmla="*/ 13 w 217"/>
                  <a:gd name="T13" fmla="*/ 112 h 180"/>
                  <a:gd name="T14" fmla="*/ 25 w 217"/>
                  <a:gd name="T15" fmla="*/ 133 h 180"/>
                  <a:gd name="T16" fmla="*/ 39 w 217"/>
                  <a:gd name="T17" fmla="*/ 150 h 180"/>
                  <a:gd name="T18" fmla="*/ 57 w 217"/>
                  <a:gd name="T19" fmla="*/ 165 h 180"/>
                  <a:gd name="T20" fmla="*/ 76 w 217"/>
                  <a:gd name="T21" fmla="*/ 174 h 180"/>
                  <a:gd name="T22" fmla="*/ 98 w 217"/>
                  <a:gd name="T23" fmla="*/ 179 h 180"/>
                  <a:gd name="T24" fmla="*/ 119 w 217"/>
                  <a:gd name="T25" fmla="*/ 179 h 180"/>
                  <a:gd name="T26" fmla="*/ 139 w 217"/>
                  <a:gd name="T27" fmla="*/ 175 h 180"/>
                  <a:gd name="T28" fmla="*/ 158 w 217"/>
                  <a:gd name="T29" fmla="*/ 167 h 180"/>
                  <a:gd name="T30" fmla="*/ 174 w 217"/>
                  <a:gd name="T31" fmla="*/ 154 h 180"/>
                  <a:gd name="T32" fmla="*/ 188 w 217"/>
                  <a:gd name="T33" fmla="*/ 138 h 180"/>
                  <a:gd name="T34" fmla="*/ 200 w 217"/>
                  <a:gd name="T35" fmla="*/ 120 h 180"/>
                  <a:gd name="T36" fmla="*/ 210 w 217"/>
                  <a:gd name="T37" fmla="*/ 99 h 180"/>
                  <a:gd name="T38" fmla="*/ 216 w 217"/>
                  <a:gd name="T39" fmla="*/ 76 h 180"/>
                  <a:gd name="T40" fmla="*/ 217 w 217"/>
                  <a:gd name="T41" fmla="*/ 62 h 180"/>
                  <a:gd name="T42" fmla="*/ 215 w 217"/>
                  <a:gd name="T43" fmla="*/ 56 h 180"/>
                  <a:gd name="T44" fmla="*/ 212 w 217"/>
                  <a:gd name="T45" fmla="*/ 50 h 180"/>
                  <a:gd name="T46" fmla="*/ 210 w 217"/>
                  <a:gd name="T47" fmla="*/ 45 h 180"/>
                  <a:gd name="T48" fmla="*/ 209 w 217"/>
                  <a:gd name="T49" fmla="*/ 44 h 180"/>
                  <a:gd name="T50" fmla="*/ 209 w 217"/>
                  <a:gd name="T51" fmla="*/ 45 h 180"/>
                  <a:gd name="T52" fmla="*/ 209 w 217"/>
                  <a:gd name="T53" fmla="*/ 47 h 180"/>
                  <a:gd name="T54" fmla="*/ 209 w 217"/>
                  <a:gd name="T55" fmla="*/ 50 h 180"/>
                  <a:gd name="T56" fmla="*/ 209 w 217"/>
                  <a:gd name="T57" fmla="*/ 63 h 180"/>
                  <a:gd name="T58" fmla="*/ 205 w 217"/>
                  <a:gd name="T59" fmla="*/ 86 h 180"/>
                  <a:gd name="T60" fmla="*/ 196 w 217"/>
                  <a:gd name="T61" fmla="*/ 107 h 180"/>
                  <a:gd name="T62" fmla="*/ 185 w 217"/>
                  <a:gd name="T63" fmla="*/ 126 h 180"/>
                  <a:gd name="T64" fmla="*/ 172 w 217"/>
                  <a:gd name="T65" fmla="*/ 142 h 180"/>
                  <a:gd name="T66" fmla="*/ 156 w 217"/>
                  <a:gd name="T67" fmla="*/ 155 h 180"/>
                  <a:gd name="T68" fmla="*/ 139 w 217"/>
                  <a:gd name="T69" fmla="*/ 165 h 180"/>
                  <a:gd name="T70" fmla="*/ 119 w 217"/>
                  <a:gd name="T71" fmla="*/ 168 h 180"/>
                  <a:gd name="T72" fmla="*/ 99 w 217"/>
                  <a:gd name="T73" fmla="*/ 168 h 180"/>
                  <a:gd name="T74" fmla="*/ 79 w 217"/>
                  <a:gd name="T75" fmla="*/ 165 h 180"/>
                  <a:gd name="T76" fmla="*/ 61 w 217"/>
                  <a:gd name="T77" fmla="*/ 155 h 180"/>
                  <a:gd name="T78" fmla="*/ 45 w 217"/>
                  <a:gd name="T79" fmla="*/ 142 h 180"/>
                  <a:gd name="T80" fmla="*/ 32 w 217"/>
                  <a:gd name="T81" fmla="*/ 126 h 180"/>
                  <a:gd name="T82" fmla="*/ 21 w 217"/>
                  <a:gd name="T83" fmla="*/ 107 h 180"/>
                  <a:gd name="T84" fmla="*/ 14 w 217"/>
                  <a:gd name="T85" fmla="*/ 86 h 180"/>
                  <a:gd name="T86" fmla="*/ 10 w 217"/>
                  <a:gd name="T87" fmla="*/ 63 h 180"/>
                  <a:gd name="T88" fmla="*/ 9 w 217"/>
                  <a:gd name="T89" fmla="*/ 44 h 180"/>
                  <a:gd name="T90" fmla="*/ 11 w 217"/>
                  <a:gd name="T91" fmla="*/ 32 h 180"/>
                  <a:gd name="T92" fmla="*/ 13 w 217"/>
                  <a:gd name="T93" fmla="*/ 18 h 180"/>
                  <a:gd name="T94" fmla="*/ 16 w 217"/>
                  <a:gd name="T95" fmla="*/ 6 h 180"/>
                  <a:gd name="T96" fmla="*/ 16 w 217"/>
                  <a:gd name="T97" fmla="*/ 3 h 180"/>
                  <a:gd name="T98" fmla="*/ 13 w 217"/>
                  <a:gd name="T99" fmla="*/ 6 h 180"/>
                  <a:gd name="T100" fmla="*/ 9 w 217"/>
                  <a:gd name="T101" fmla="*/ 11 h 180"/>
                  <a:gd name="T102" fmla="*/ 5 w 217"/>
                  <a:gd name="T103" fmla="*/ 16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7" h="180">
                    <a:moveTo>
                      <a:pt x="4" y="18"/>
                    </a:moveTo>
                    <a:lnTo>
                      <a:pt x="3" y="22"/>
                    </a:lnTo>
                    <a:lnTo>
                      <a:pt x="2" y="26"/>
                    </a:lnTo>
                    <a:lnTo>
                      <a:pt x="2" y="30"/>
                    </a:lnTo>
                    <a:lnTo>
                      <a:pt x="1" y="34"/>
                    </a:lnTo>
                    <a:lnTo>
                      <a:pt x="1" y="38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51"/>
                    </a:lnTo>
                    <a:lnTo>
                      <a:pt x="1" y="64"/>
                    </a:lnTo>
                    <a:lnTo>
                      <a:pt x="2" y="77"/>
                    </a:lnTo>
                    <a:lnTo>
                      <a:pt x="5" y="89"/>
                    </a:lnTo>
                    <a:lnTo>
                      <a:pt x="9" y="101"/>
                    </a:lnTo>
                    <a:lnTo>
                      <a:pt x="13" y="112"/>
                    </a:lnTo>
                    <a:lnTo>
                      <a:pt x="19" y="123"/>
                    </a:lnTo>
                    <a:lnTo>
                      <a:pt x="25" y="133"/>
                    </a:lnTo>
                    <a:lnTo>
                      <a:pt x="32" y="142"/>
                    </a:lnTo>
                    <a:lnTo>
                      <a:pt x="39" y="150"/>
                    </a:lnTo>
                    <a:lnTo>
                      <a:pt x="48" y="159"/>
                    </a:lnTo>
                    <a:lnTo>
                      <a:pt x="57" y="165"/>
                    </a:lnTo>
                    <a:lnTo>
                      <a:pt x="66" y="171"/>
                    </a:lnTo>
                    <a:lnTo>
                      <a:pt x="76" y="174"/>
                    </a:lnTo>
                    <a:lnTo>
                      <a:pt x="87" y="178"/>
                    </a:lnTo>
                    <a:lnTo>
                      <a:pt x="98" y="179"/>
                    </a:lnTo>
                    <a:lnTo>
                      <a:pt x="109" y="180"/>
                    </a:lnTo>
                    <a:lnTo>
                      <a:pt x="119" y="179"/>
                    </a:lnTo>
                    <a:lnTo>
                      <a:pt x="130" y="178"/>
                    </a:lnTo>
                    <a:lnTo>
                      <a:pt x="139" y="175"/>
                    </a:lnTo>
                    <a:lnTo>
                      <a:pt x="149" y="172"/>
                    </a:lnTo>
                    <a:lnTo>
                      <a:pt x="158" y="167"/>
                    </a:lnTo>
                    <a:lnTo>
                      <a:pt x="166" y="161"/>
                    </a:lnTo>
                    <a:lnTo>
                      <a:pt x="174" y="154"/>
                    </a:lnTo>
                    <a:lnTo>
                      <a:pt x="182" y="147"/>
                    </a:lnTo>
                    <a:lnTo>
                      <a:pt x="188" y="138"/>
                    </a:lnTo>
                    <a:lnTo>
                      <a:pt x="195" y="130"/>
                    </a:lnTo>
                    <a:lnTo>
                      <a:pt x="200" y="120"/>
                    </a:lnTo>
                    <a:lnTo>
                      <a:pt x="206" y="110"/>
                    </a:lnTo>
                    <a:lnTo>
                      <a:pt x="210" y="99"/>
                    </a:lnTo>
                    <a:lnTo>
                      <a:pt x="214" y="88"/>
                    </a:lnTo>
                    <a:lnTo>
                      <a:pt x="216" y="76"/>
                    </a:lnTo>
                    <a:lnTo>
                      <a:pt x="217" y="64"/>
                    </a:lnTo>
                    <a:lnTo>
                      <a:pt x="217" y="62"/>
                    </a:lnTo>
                    <a:lnTo>
                      <a:pt x="216" y="58"/>
                    </a:lnTo>
                    <a:lnTo>
                      <a:pt x="215" y="56"/>
                    </a:lnTo>
                    <a:lnTo>
                      <a:pt x="214" y="53"/>
                    </a:lnTo>
                    <a:lnTo>
                      <a:pt x="212" y="50"/>
                    </a:lnTo>
                    <a:lnTo>
                      <a:pt x="211" y="47"/>
                    </a:lnTo>
                    <a:lnTo>
                      <a:pt x="210" y="45"/>
                    </a:lnTo>
                    <a:lnTo>
                      <a:pt x="209" y="42"/>
                    </a:lnTo>
                    <a:lnTo>
                      <a:pt x="209" y="44"/>
                    </a:lnTo>
                    <a:lnTo>
                      <a:pt x="209" y="44"/>
                    </a:lnTo>
                    <a:lnTo>
                      <a:pt x="209" y="45"/>
                    </a:lnTo>
                    <a:lnTo>
                      <a:pt x="209" y="46"/>
                    </a:lnTo>
                    <a:lnTo>
                      <a:pt x="209" y="47"/>
                    </a:lnTo>
                    <a:lnTo>
                      <a:pt x="209" y="48"/>
                    </a:lnTo>
                    <a:lnTo>
                      <a:pt x="209" y="50"/>
                    </a:lnTo>
                    <a:lnTo>
                      <a:pt x="209" y="51"/>
                    </a:lnTo>
                    <a:lnTo>
                      <a:pt x="209" y="63"/>
                    </a:lnTo>
                    <a:lnTo>
                      <a:pt x="207" y="75"/>
                    </a:lnTo>
                    <a:lnTo>
                      <a:pt x="205" y="86"/>
                    </a:lnTo>
                    <a:lnTo>
                      <a:pt x="200" y="98"/>
                    </a:lnTo>
                    <a:lnTo>
                      <a:pt x="196" y="107"/>
                    </a:lnTo>
                    <a:lnTo>
                      <a:pt x="191" y="117"/>
                    </a:lnTo>
                    <a:lnTo>
                      <a:pt x="185" y="126"/>
                    </a:lnTo>
                    <a:lnTo>
                      <a:pt x="179" y="135"/>
                    </a:lnTo>
                    <a:lnTo>
                      <a:pt x="172" y="142"/>
                    </a:lnTo>
                    <a:lnTo>
                      <a:pt x="164" y="149"/>
                    </a:lnTo>
                    <a:lnTo>
                      <a:pt x="156" y="155"/>
                    </a:lnTo>
                    <a:lnTo>
                      <a:pt x="148" y="160"/>
                    </a:lnTo>
                    <a:lnTo>
                      <a:pt x="139" y="165"/>
                    </a:lnTo>
                    <a:lnTo>
                      <a:pt x="129" y="167"/>
                    </a:lnTo>
                    <a:lnTo>
                      <a:pt x="119" y="168"/>
                    </a:lnTo>
                    <a:lnTo>
                      <a:pt x="109" y="169"/>
                    </a:lnTo>
                    <a:lnTo>
                      <a:pt x="99" y="168"/>
                    </a:lnTo>
                    <a:lnTo>
                      <a:pt x="89" y="167"/>
                    </a:lnTo>
                    <a:lnTo>
                      <a:pt x="79" y="165"/>
                    </a:lnTo>
                    <a:lnTo>
                      <a:pt x="70" y="160"/>
                    </a:lnTo>
                    <a:lnTo>
                      <a:pt x="61" y="155"/>
                    </a:lnTo>
                    <a:lnTo>
                      <a:pt x="53" y="149"/>
                    </a:lnTo>
                    <a:lnTo>
                      <a:pt x="45" y="142"/>
                    </a:lnTo>
                    <a:lnTo>
                      <a:pt x="38" y="135"/>
                    </a:lnTo>
                    <a:lnTo>
                      <a:pt x="32" y="126"/>
                    </a:lnTo>
                    <a:lnTo>
                      <a:pt x="26" y="117"/>
                    </a:lnTo>
                    <a:lnTo>
                      <a:pt x="21" y="107"/>
                    </a:lnTo>
                    <a:lnTo>
                      <a:pt x="17" y="98"/>
                    </a:lnTo>
                    <a:lnTo>
                      <a:pt x="14" y="86"/>
                    </a:lnTo>
                    <a:lnTo>
                      <a:pt x="11" y="75"/>
                    </a:lnTo>
                    <a:lnTo>
                      <a:pt x="10" y="63"/>
                    </a:lnTo>
                    <a:lnTo>
                      <a:pt x="9" y="51"/>
                    </a:lnTo>
                    <a:lnTo>
                      <a:pt x="9" y="44"/>
                    </a:lnTo>
                    <a:lnTo>
                      <a:pt x="10" y="38"/>
                    </a:lnTo>
                    <a:lnTo>
                      <a:pt x="11" y="32"/>
                    </a:lnTo>
                    <a:lnTo>
                      <a:pt x="12" y="24"/>
                    </a:lnTo>
                    <a:lnTo>
                      <a:pt x="13" y="18"/>
                    </a:lnTo>
                    <a:lnTo>
                      <a:pt x="14" y="12"/>
                    </a:lnTo>
                    <a:lnTo>
                      <a:pt x="16" y="6"/>
                    </a:lnTo>
                    <a:lnTo>
                      <a:pt x="18" y="0"/>
                    </a:lnTo>
                    <a:lnTo>
                      <a:pt x="16" y="3"/>
                    </a:lnTo>
                    <a:lnTo>
                      <a:pt x="15" y="5"/>
                    </a:lnTo>
                    <a:lnTo>
                      <a:pt x="13" y="6"/>
                    </a:lnTo>
                    <a:lnTo>
                      <a:pt x="11" y="9"/>
                    </a:lnTo>
                    <a:lnTo>
                      <a:pt x="9" y="11"/>
                    </a:lnTo>
                    <a:lnTo>
                      <a:pt x="7" y="14"/>
                    </a:lnTo>
                    <a:lnTo>
                      <a:pt x="5" y="16"/>
                    </a:ln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F6C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 83">
                <a:extLst>
                  <a:ext uri="{FF2B5EF4-FFF2-40B4-BE49-F238E27FC236}">
                    <a16:creationId xmlns:a16="http://schemas.microsoft.com/office/drawing/2014/main" id="{EC8A0A38-4366-43ED-96F4-D9A4285003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" y="2650"/>
                <a:ext cx="42" cy="30"/>
              </a:xfrm>
              <a:custGeom>
                <a:avLst/>
                <a:gdLst>
                  <a:gd name="T0" fmla="*/ 4 w 209"/>
                  <a:gd name="T1" fmla="*/ 21 h 181"/>
                  <a:gd name="T2" fmla="*/ 2 w 209"/>
                  <a:gd name="T3" fmla="*/ 31 h 181"/>
                  <a:gd name="T4" fmla="*/ 1 w 209"/>
                  <a:gd name="T5" fmla="*/ 41 h 181"/>
                  <a:gd name="T6" fmla="*/ 0 w 209"/>
                  <a:gd name="T7" fmla="*/ 52 h 181"/>
                  <a:gd name="T8" fmla="*/ 0 w 209"/>
                  <a:gd name="T9" fmla="*/ 71 h 181"/>
                  <a:gd name="T10" fmla="*/ 4 w 209"/>
                  <a:gd name="T11" fmla="*/ 95 h 181"/>
                  <a:gd name="T12" fmla="*/ 12 w 209"/>
                  <a:gd name="T13" fmla="*/ 117 h 181"/>
                  <a:gd name="T14" fmla="*/ 23 w 209"/>
                  <a:gd name="T15" fmla="*/ 137 h 181"/>
                  <a:gd name="T16" fmla="*/ 37 w 209"/>
                  <a:gd name="T17" fmla="*/ 154 h 181"/>
                  <a:gd name="T18" fmla="*/ 54 w 209"/>
                  <a:gd name="T19" fmla="*/ 167 h 181"/>
                  <a:gd name="T20" fmla="*/ 72 w 209"/>
                  <a:gd name="T21" fmla="*/ 176 h 181"/>
                  <a:gd name="T22" fmla="*/ 94 w 209"/>
                  <a:gd name="T23" fmla="*/ 181 h 181"/>
                  <a:gd name="T24" fmla="*/ 115 w 209"/>
                  <a:gd name="T25" fmla="*/ 181 h 181"/>
                  <a:gd name="T26" fmla="*/ 135 w 209"/>
                  <a:gd name="T27" fmla="*/ 176 h 181"/>
                  <a:gd name="T28" fmla="*/ 153 w 209"/>
                  <a:gd name="T29" fmla="*/ 167 h 181"/>
                  <a:gd name="T30" fmla="*/ 169 w 209"/>
                  <a:gd name="T31" fmla="*/ 154 h 181"/>
                  <a:gd name="T32" fmla="*/ 183 w 209"/>
                  <a:gd name="T33" fmla="*/ 138 h 181"/>
                  <a:gd name="T34" fmla="*/ 194 w 209"/>
                  <a:gd name="T35" fmla="*/ 118 h 181"/>
                  <a:gd name="T36" fmla="*/ 203 w 209"/>
                  <a:gd name="T37" fmla="*/ 96 h 181"/>
                  <a:gd name="T38" fmla="*/ 208 w 209"/>
                  <a:gd name="T39" fmla="*/ 72 h 181"/>
                  <a:gd name="T40" fmla="*/ 207 w 209"/>
                  <a:gd name="T41" fmla="*/ 57 h 181"/>
                  <a:gd name="T42" fmla="*/ 205 w 209"/>
                  <a:gd name="T43" fmla="*/ 52 h 181"/>
                  <a:gd name="T44" fmla="*/ 202 w 209"/>
                  <a:gd name="T45" fmla="*/ 46 h 181"/>
                  <a:gd name="T46" fmla="*/ 200 w 209"/>
                  <a:gd name="T47" fmla="*/ 41 h 181"/>
                  <a:gd name="T48" fmla="*/ 197 w 209"/>
                  <a:gd name="T49" fmla="*/ 41 h 181"/>
                  <a:gd name="T50" fmla="*/ 198 w 209"/>
                  <a:gd name="T51" fmla="*/ 46 h 181"/>
                  <a:gd name="T52" fmla="*/ 198 w 209"/>
                  <a:gd name="T53" fmla="*/ 51 h 181"/>
                  <a:gd name="T54" fmla="*/ 200 w 209"/>
                  <a:gd name="T55" fmla="*/ 55 h 181"/>
                  <a:gd name="T56" fmla="*/ 198 w 209"/>
                  <a:gd name="T57" fmla="*/ 70 h 181"/>
                  <a:gd name="T58" fmla="*/ 194 w 209"/>
                  <a:gd name="T59" fmla="*/ 91 h 181"/>
                  <a:gd name="T60" fmla="*/ 187 w 209"/>
                  <a:gd name="T61" fmla="*/ 112 h 181"/>
                  <a:gd name="T62" fmla="*/ 177 w 209"/>
                  <a:gd name="T63" fmla="*/ 130 h 181"/>
                  <a:gd name="T64" fmla="*/ 164 w 209"/>
                  <a:gd name="T65" fmla="*/ 145 h 181"/>
                  <a:gd name="T66" fmla="*/ 149 w 209"/>
                  <a:gd name="T67" fmla="*/ 157 h 181"/>
                  <a:gd name="T68" fmla="*/ 132 w 209"/>
                  <a:gd name="T69" fmla="*/ 166 h 181"/>
                  <a:gd name="T70" fmla="*/ 114 w 209"/>
                  <a:gd name="T71" fmla="*/ 170 h 181"/>
                  <a:gd name="T72" fmla="*/ 94 w 209"/>
                  <a:gd name="T73" fmla="*/ 170 h 181"/>
                  <a:gd name="T74" fmla="*/ 76 w 209"/>
                  <a:gd name="T75" fmla="*/ 166 h 181"/>
                  <a:gd name="T76" fmla="*/ 58 w 209"/>
                  <a:gd name="T77" fmla="*/ 157 h 181"/>
                  <a:gd name="T78" fmla="*/ 43 w 209"/>
                  <a:gd name="T79" fmla="*/ 145 h 181"/>
                  <a:gd name="T80" fmla="*/ 30 w 209"/>
                  <a:gd name="T81" fmla="*/ 130 h 181"/>
                  <a:gd name="T82" fmla="*/ 20 w 209"/>
                  <a:gd name="T83" fmla="*/ 112 h 181"/>
                  <a:gd name="T84" fmla="*/ 13 w 209"/>
                  <a:gd name="T85" fmla="*/ 91 h 181"/>
                  <a:gd name="T86" fmla="*/ 9 w 209"/>
                  <a:gd name="T87" fmla="*/ 70 h 181"/>
                  <a:gd name="T88" fmla="*/ 9 w 209"/>
                  <a:gd name="T89" fmla="*/ 49 h 181"/>
                  <a:gd name="T90" fmla="*/ 11 w 209"/>
                  <a:gd name="T91" fmla="*/ 35 h 181"/>
                  <a:gd name="T92" fmla="*/ 14 w 209"/>
                  <a:gd name="T93" fmla="*/ 21 h 181"/>
                  <a:gd name="T94" fmla="*/ 19 w 209"/>
                  <a:gd name="T95" fmla="*/ 6 h 181"/>
                  <a:gd name="T96" fmla="*/ 20 w 209"/>
                  <a:gd name="T97" fmla="*/ 1 h 181"/>
                  <a:gd name="T98" fmla="*/ 16 w 209"/>
                  <a:gd name="T99" fmla="*/ 6 h 181"/>
                  <a:gd name="T100" fmla="*/ 12 w 209"/>
                  <a:gd name="T101" fmla="*/ 10 h 181"/>
                  <a:gd name="T102" fmla="*/ 8 w 209"/>
                  <a:gd name="T103" fmla="*/ 1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9" h="181">
                    <a:moveTo>
                      <a:pt x="6" y="16"/>
                    </a:moveTo>
                    <a:lnTo>
                      <a:pt x="4" y="21"/>
                    </a:lnTo>
                    <a:lnTo>
                      <a:pt x="3" y="25"/>
                    </a:lnTo>
                    <a:lnTo>
                      <a:pt x="2" y="31"/>
                    </a:lnTo>
                    <a:lnTo>
                      <a:pt x="1" y="36"/>
                    </a:lnTo>
                    <a:lnTo>
                      <a:pt x="1" y="41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71"/>
                    </a:lnTo>
                    <a:lnTo>
                      <a:pt x="2" y="83"/>
                    </a:lnTo>
                    <a:lnTo>
                      <a:pt x="4" y="95"/>
                    </a:lnTo>
                    <a:lnTo>
                      <a:pt x="8" y="106"/>
                    </a:lnTo>
                    <a:lnTo>
                      <a:pt x="12" y="117"/>
                    </a:lnTo>
                    <a:lnTo>
                      <a:pt x="17" y="127"/>
                    </a:lnTo>
                    <a:lnTo>
                      <a:pt x="23" y="137"/>
                    </a:lnTo>
                    <a:lnTo>
                      <a:pt x="30" y="145"/>
                    </a:lnTo>
                    <a:lnTo>
                      <a:pt x="37" y="154"/>
                    </a:lnTo>
                    <a:lnTo>
                      <a:pt x="45" y="161"/>
                    </a:lnTo>
                    <a:lnTo>
                      <a:pt x="54" y="167"/>
                    </a:lnTo>
                    <a:lnTo>
                      <a:pt x="63" y="172"/>
                    </a:lnTo>
                    <a:lnTo>
                      <a:pt x="72" y="176"/>
                    </a:lnTo>
                    <a:lnTo>
                      <a:pt x="83" y="179"/>
                    </a:lnTo>
                    <a:lnTo>
                      <a:pt x="94" y="181"/>
                    </a:lnTo>
                    <a:lnTo>
                      <a:pt x="104" y="181"/>
                    </a:lnTo>
                    <a:lnTo>
                      <a:pt x="115" y="181"/>
                    </a:lnTo>
                    <a:lnTo>
                      <a:pt x="125" y="179"/>
                    </a:lnTo>
                    <a:lnTo>
                      <a:pt x="135" y="176"/>
                    </a:lnTo>
                    <a:lnTo>
                      <a:pt x="144" y="173"/>
                    </a:lnTo>
                    <a:lnTo>
                      <a:pt x="153" y="167"/>
                    </a:lnTo>
                    <a:lnTo>
                      <a:pt x="161" y="161"/>
                    </a:lnTo>
                    <a:lnTo>
                      <a:pt x="169" y="154"/>
                    </a:lnTo>
                    <a:lnTo>
                      <a:pt x="177" y="146"/>
                    </a:lnTo>
                    <a:lnTo>
                      <a:pt x="183" y="138"/>
                    </a:lnTo>
                    <a:lnTo>
                      <a:pt x="189" y="129"/>
                    </a:lnTo>
                    <a:lnTo>
                      <a:pt x="194" y="118"/>
                    </a:lnTo>
                    <a:lnTo>
                      <a:pt x="200" y="107"/>
                    </a:lnTo>
                    <a:lnTo>
                      <a:pt x="203" y="96"/>
                    </a:lnTo>
                    <a:lnTo>
                      <a:pt x="206" y="84"/>
                    </a:lnTo>
                    <a:lnTo>
                      <a:pt x="208" y="72"/>
                    </a:lnTo>
                    <a:lnTo>
                      <a:pt x="209" y="60"/>
                    </a:lnTo>
                    <a:lnTo>
                      <a:pt x="207" y="57"/>
                    </a:lnTo>
                    <a:lnTo>
                      <a:pt x="206" y="54"/>
                    </a:lnTo>
                    <a:lnTo>
                      <a:pt x="205" y="52"/>
                    </a:lnTo>
                    <a:lnTo>
                      <a:pt x="204" y="49"/>
                    </a:lnTo>
                    <a:lnTo>
                      <a:pt x="202" y="46"/>
                    </a:lnTo>
                    <a:lnTo>
                      <a:pt x="201" y="43"/>
                    </a:lnTo>
                    <a:lnTo>
                      <a:pt x="200" y="41"/>
                    </a:lnTo>
                    <a:lnTo>
                      <a:pt x="197" y="39"/>
                    </a:lnTo>
                    <a:lnTo>
                      <a:pt x="197" y="41"/>
                    </a:lnTo>
                    <a:lnTo>
                      <a:pt x="198" y="43"/>
                    </a:lnTo>
                    <a:lnTo>
                      <a:pt x="198" y="46"/>
                    </a:lnTo>
                    <a:lnTo>
                      <a:pt x="198" y="48"/>
                    </a:lnTo>
                    <a:lnTo>
                      <a:pt x="198" y="51"/>
                    </a:lnTo>
                    <a:lnTo>
                      <a:pt x="198" y="53"/>
                    </a:lnTo>
                    <a:lnTo>
                      <a:pt x="200" y="55"/>
                    </a:lnTo>
                    <a:lnTo>
                      <a:pt x="200" y="58"/>
                    </a:lnTo>
                    <a:lnTo>
                      <a:pt x="198" y="70"/>
                    </a:lnTo>
                    <a:lnTo>
                      <a:pt x="197" y="81"/>
                    </a:lnTo>
                    <a:lnTo>
                      <a:pt x="194" y="91"/>
                    </a:lnTo>
                    <a:lnTo>
                      <a:pt x="191" y="102"/>
                    </a:lnTo>
                    <a:lnTo>
                      <a:pt x="187" y="112"/>
                    </a:lnTo>
                    <a:lnTo>
                      <a:pt x="182" y="121"/>
                    </a:lnTo>
                    <a:lnTo>
                      <a:pt x="177" y="130"/>
                    </a:lnTo>
                    <a:lnTo>
                      <a:pt x="171" y="138"/>
                    </a:lnTo>
                    <a:lnTo>
                      <a:pt x="164" y="145"/>
                    </a:lnTo>
                    <a:lnTo>
                      <a:pt x="157" y="151"/>
                    </a:lnTo>
                    <a:lnTo>
                      <a:pt x="149" y="157"/>
                    </a:lnTo>
                    <a:lnTo>
                      <a:pt x="141" y="162"/>
                    </a:lnTo>
                    <a:lnTo>
                      <a:pt x="132" y="166"/>
                    </a:lnTo>
                    <a:lnTo>
                      <a:pt x="123" y="169"/>
                    </a:lnTo>
                    <a:lnTo>
                      <a:pt x="114" y="170"/>
                    </a:lnTo>
                    <a:lnTo>
                      <a:pt x="104" y="170"/>
                    </a:lnTo>
                    <a:lnTo>
                      <a:pt x="94" y="170"/>
                    </a:lnTo>
                    <a:lnTo>
                      <a:pt x="85" y="169"/>
                    </a:lnTo>
                    <a:lnTo>
                      <a:pt x="76" y="166"/>
                    </a:lnTo>
                    <a:lnTo>
                      <a:pt x="66" y="162"/>
                    </a:lnTo>
                    <a:lnTo>
                      <a:pt x="58" y="157"/>
                    </a:lnTo>
                    <a:lnTo>
                      <a:pt x="50" y="151"/>
                    </a:lnTo>
                    <a:lnTo>
                      <a:pt x="43" y="145"/>
                    </a:lnTo>
                    <a:lnTo>
                      <a:pt x="36" y="138"/>
                    </a:lnTo>
                    <a:lnTo>
                      <a:pt x="30" y="130"/>
                    </a:lnTo>
                    <a:lnTo>
                      <a:pt x="25" y="121"/>
                    </a:lnTo>
                    <a:lnTo>
                      <a:pt x="20" y="112"/>
                    </a:lnTo>
                    <a:lnTo>
                      <a:pt x="16" y="102"/>
                    </a:lnTo>
                    <a:lnTo>
                      <a:pt x="13" y="91"/>
                    </a:lnTo>
                    <a:lnTo>
                      <a:pt x="11" y="81"/>
                    </a:lnTo>
                    <a:lnTo>
                      <a:pt x="9" y="70"/>
                    </a:lnTo>
                    <a:lnTo>
                      <a:pt x="9" y="58"/>
                    </a:lnTo>
                    <a:lnTo>
                      <a:pt x="9" y="49"/>
                    </a:lnTo>
                    <a:lnTo>
                      <a:pt x="10" y="42"/>
                    </a:lnTo>
                    <a:lnTo>
                      <a:pt x="11" y="35"/>
                    </a:lnTo>
                    <a:lnTo>
                      <a:pt x="12" y="28"/>
                    </a:lnTo>
                    <a:lnTo>
                      <a:pt x="14" y="21"/>
                    </a:lnTo>
                    <a:lnTo>
                      <a:pt x="16" y="13"/>
                    </a:lnTo>
                    <a:lnTo>
                      <a:pt x="19" y="6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14" y="7"/>
                    </a:lnTo>
                    <a:lnTo>
                      <a:pt x="12" y="10"/>
                    </a:lnTo>
                    <a:lnTo>
                      <a:pt x="10" y="12"/>
                    </a:lnTo>
                    <a:lnTo>
                      <a:pt x="8" y="13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84">
                <a:extLst>
                  <a:ext uri="{FF2B5EF4-FFF2-40B4-BE49-F238E27FC236}">
                    <a16:creationId xmlns:a16="http://schemas.microsoft.com/office/drawing/2014/main" id="{ED74A80A-52C2-45ED-98BF-EB15AD782A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2" y="2649"/>
                <a:ext cx="40" cy="30"/>
              </a:xfrm>
              <a:custGeom>
                <a:avLst/>
                <a:gdLst>
                  <a:gd name="T0" fmla="*/ 200 w 200"/>
                  <a:gd name="T1" fmla="*/ 64 h 183"/>
                  <a:gd name="T2" fmla="*/ 200 w 200"/>
                  <a:gd name="T3" fmla="*/ 61 h 183"/>
                  <a:gd name="T4" fmla="*/ 200 w 200"/>
                  <a:gd name="T5" fmla="*/ 59 h 183"/>
                  <a:gd name="T6" fmla="*/ 200 w 200"/>
                  <a:gd name="T7" fmla="*/ 58 h 183"/>
                  <a:gd name="T8" fmla="*/ 198 w 200"/>
                  <a:gd name="T9" fmla="*/ 53 h 183"/>
                  <a:gd name="T10" fmla="*/ 196 w 200"/>
                  <a:gd name="T11" fmla="*/ 48 h 183"/>
                  <a:gd name="T12" fmla="*/ 192 w 200"/>
                  <a:gd name="T13" fmla="*/ 42 h 183"/>
                  <a:gd name="T14" fmla="*/ 188 w 200"/>
                  <a:gd name="T15" fmla="*/ 37 h 183"/>
                  <a:gd name="T16" fmla="*/ 187 w 200"/>
                  <a:gd name="T17" fmla="*/ 38 h 183"/>
                  <a:gd name="T18" fmla="*/ 189 w 200"/>
                  <a:gd name="T19" fmla="*/ 46 h 183"/>
                  <a:gd name="T20" fmla="*/ 190 w 200"/>
                  <a:gd name="T21" fmla="*/ 53 h 183"/>
                  <a:gd name="T22" fmla="*/ 190 w 200"/>
                  <a:gd name="T23" fmla="*/ 61 h 183"/>
                  <a:gd name="T24" fmla="*/ 190 w 200"/>
                  <a:gd name="T25" fmla="*/ 76 h 183"/>
                  <a:gd name="T26" fmla="*/ 186 w 200"/>
                  <a:gd name="T27" fmla="*/ 97 h 183"/>
                  <a:gd name="T28" fmla="*/ 179 w 200"/>
                  <a:gd name="T29" fmla="*/ 116 h 183"/>
                  <a:gd name="T30" fmla="*/ 169 w 200"/>
                  <a:gd name="T31" fmla="*/ 133 h 183"/>
                  <a:gd name="T32" fmla="*/ 157 w 200"/>
                  <a:gd name="T33" fmla="*/ 147 h 183"/>
                  <a:gd name="T34" fmla="*/ 143 w 200"/>
                  <a:gd name="T35" fmla="*/ 159 h 183"/>
                  <a:gd name="T36" fmla="*/ 127 w 200"/>
                  <a:gd name="T37" fmla="*/ 168 h 183"/>
                  <a:gd name="T38" fmla="*/ 109 w 200"/>
                  <a:gd name="T39" fmla="*/ 173 h 183"/>
                  <a:gd name="T40" fmla="*/ 91 w 200"/>
                  <a:gd name="T41" fmla="*/ 173 h 183"/>
                  <a:gd name="T42" fmla="*/ 73 w 200"/>
                  <a:gd name="T43" fmla="*/ 168 h 183"/>
                  <a:gd name="T44" fmla="*/ 56 w 200"/>
                  <a:gd name="T45" fmla="*/ 159 h 183"/>
                  <a:gd name="T46" fmla="*/ 42 w 200"/>
                  <a:gd name="T47" fmla="*/ 147 h 183"/>
                  <a:gd name="T48" fmla="*/ 30 w 200"/>
                  <a:gd name="T49" fmla="*/ 133 h 183"/>
                  <a:gd name="T50" fmla="*/ 20 w 200"/>
                  <a:gd name="T51" fmla="*/ 116 h 183"/>
                  <a:gd name="T52" fmla="*/ 13 w 200"/>
                  <a:gd name="T53" fmla="*/ 97 h 183"/>
                  <a:gd name="T54" fmla="*/ 10 w 200"/>
                  <a:gd name="T55" fmla="*/ 76 h 183"/>
                  <a:gd name="T56" fmla="*/ 9 w 200"/>
                  <a:gd name="T57" fmla="*/ 55 h 183"/>
                  <a:gd name="T58" fmla="*/ 12 w 200"/>
                  <a:gd name="T59" fmla="*/ 38 h 183"/>
                  <a:gd name="T60" fmla="*/ 16 w 200"/>
                  <a:gd name="T61" fmla="*/ 22 h 183"/>
                  <a:gd name="T62" fmla="*/ 23 w 200"/>
                  <a:gd name="T63" fmla="*/ 7 h 183"/>
                  <a:gd name="T64" fmla="*/ 25 w 200"/>
                  <a:gd name="T65" fmla="*/ 1 h 183"/>
                  <a:gd name="T66" fmla="*/ 20 w 200"/>
                  <a:gd name="T67" fmla="*/ 5 h 183"/>
                  <a:gd name="T68" fmla="*/ 16 w 200"/>
                  <a:gd name="T69" fmla="*/ 8 h 183"/>
                  <a:gd name="T70" fmla="*/ 11 w 200"/>
                  <a:gd name="T71" fmla="*/ 13 h 183"/>
                  <a:gd name="T72" fmla="*/ 7 w 200"/>
                  <a:gd name="T73" fmla="*/ 20 h 183"/>
                  <a:gd name="T74" fmla="*/ 4 w 200"/>
                  <a:gd name="T75" fmla="*/ 32 h 183"/>
                  <a:gd name="T76" fmla="*/ 2 w 200"/>
                  <a:gd name="T77" fmla="*/ 46 h 183"/>
                  <a:gd name="T78" fmla="*/ 0 w 200"/>
                  <a:gd name="T79" fmla="*/ 58 h 183"/>
                  <a:gd name="T80" fmla="*/ 1 w 200"/>
                  <a:gd name="T81" fmla="*/ 77 h 183"/>
                  <a:gd name="T82" fmla="*/ 5 w 200"/>
                  <a:gd name="T83" fmla="*/ 100 h 183"/>
                  <a:gd name="T84" fmla="*/ 12 w 200"/>
                  <a:gd name="T85" fmla="*/ 121 h 183"/>
                  <a:gd name="T86" fmla="*/ 23 w 200"/>
                  <a:gd name="T87" fmla="*/ 140 h 183"/>
                  <a:gd name="T88" fmla="*/ 36 w 200"/>
                  <a:gd name="T89" fmla="*/ 156 h 183"/>
                  <a:gd name="T90" fmla="*/ 52 w 200"/>
                  <a:gd name="T91" fmla="*/ 169 h 183"/>
                  <a:gd name="T92" fmla="*/ 70 w 200"/>
                  <a:gd name="T93" fmla="*/ 179 h 183"/>
                  <a:gd name="T94" fmla="*/ 90 w 200"/>
                  <a:gd name="T95" fmla="*/ 182 h 183"/>
                  <a:gd name="T96" fmla="*/ 110 w 200"/>
                  <a:gd name="T97" fmla="*/ 182 h 183"/>
                  <a:gd name="T98" fmla="*/ 130 w 200"/>
                  <a:gd name="T99" fmla="*/ 179 h 183"/>
                  <a:gd name="T100" fmla="*/ 147 w 200"/>
                  <a:gd name="T101" fmla="*/ 169 h 183"/>
                  <a:gd name="T102" fmla="*/ 163 w 200"/>
                  <a:gd name="T103" fmla="*/ 156 h 183"/>
                  <a:gd name="T104" fmla="*/ 176 w 200"/>
                  <a:gd name="T105" fmla="*/ 140 h 183"/>
                  <a:gd name="T106" fmla="*/ 187 w 200"/>
                  <a:gd name="T107" fmla="*/ 121 h 183"/>
                  <a:gd name="T108" fmla="*/ 196 w 200"/>
                  <a:gd name="T109" fmla="*/ 100 h 183"/>
                  <a:gd name="T110" fmla="*/ 200 w 200"/>
                  <a:gd name="T111" fmla="*/ 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00" h="183">
                    <a:moveTo>
                      <a:pt x="200" y="65"/>
                    </a:moveTo>
                    <a:lnTo>
                      <a:pt x="200" y="64"/>
                    </a:lnTo>
                    <a:lnTo>
                      <a:pt x="200" y="62"/>
                    </a:lnTo>
                    <a:lnTo>
                      <a:pt x="200" y="61"/>
                    </a:lnTo>
                    <a:lnTo>
                      <a:pt x="200" y="60"/>
                    </a:lnTo>
                    <a:lnTo>
                      <a:pt x="200" y="59"/>
                    </a:lnTo>
                    <a:lnTo>
                      <a:pt x="200" y="58"/>
                    </a:lnTo>
                    <a:lnTo>
                      <a:pt x="200" y="58"/>
                    </a:lnTo>
                    <a:lnTo>
                      <a:pt x="200" y="56"/>
                    </a:lnTo>
                    <a:lnTo>
                      <a:pt x="198" y="53"/>
                    </a:lnTo>
                    <a:lnTo>
                      <a:pt x="197" y="50"/>
                    </a:lnTo>
                    <a:lnTo>
                      <a:pt x="196" y="48"/>
                    </a:lnTo>
                    <a:lnTo>
                      <a:pt x="193" y="46"/>
                    </a:lnTo>
                    <a:lnTo>
                      <a:pt x="192" y="42"/>
                    </a:lnTo>
                    <a:lnTo>
                      <a:pt x="190" y="40"/>
                    </a:lnTo>
                    <a:lnTo>
                      <a:pt x="188" y="37"/>
                    </a:lnTo>
                    <a:lnTo>
                      <a:pt x="187" y="35"/>
                    </a:lnTo>
                    <a:lnTo>
                      <a:pt x="187" y="38"/>
                    </a:lnTo>
                    <a:lnTo>
                      <a:pt x="188" y="42"/>
                    </a:lnTo>
                    <a:lnTo>
                      <a:pt x="189" y="46"/>
                    </a:lnTo>
                    <a:lnTo>
                      <a:pt x="189" y="49"/>
                    </a:lnTo>
                    <a:lnTo>
                      <a:pt x="190" y="53"/>
                    </a:lnTo>
                    <a:lnTo>
                      <a:pt x="190" y="58"/>
                    </a:lnTo>
                    <a:lnTo>
                      <a:pt x="190" y="61"/>
                    </a:lnTo>
                    <a:lnTo>
                      <a:pt x="190" y="65"/>
                    </a:lnTo>
                    <a:lnTo>
                      <a:pt x="190" y="76"/>
                    </a:lnTo>
                    <a:lnTo>
                      <a:pt x="188" y="86"/>
                    </a:lnTo>
                    <a:lnTo>
                      <a:pt x="186" y="97"/>
                    </a:lnTo>
                    <a:lnTo>
                      <a:pt x="183" y="107"/>
                    </a:lnTo>
                    <a:lnTo>
                      <a:pt x="179" y="116"/>
                    </a:lnTo>
                    <a:lnTo>
                      <a:pt x="175" y="125"/>
                    </a:lnTo>
                    <a:lnTo>
                      <a:pt x="169" y="133"/>
                    </a:lnTo>
                    <a:lnTo>
                      <a:pt x="164" y="142"/>
                    </a:lnTo>
                    <a:lnTo>
                      <a:pt x="157" y="147"/>
                    </a:lnTo>
                    <a:lnTo>
                      <a:pt x="150" y="155"/>
                    </a:lnTo>
                    <a:lnTo>
                      <a:pt x="143" y="159"/>
                    </a:lnTo>
                    <a:lnTo>
                      <a:pt x="135" y="164"/>
                    </a:lnTo>
                    <a:lnTo>
                      <a:pt x="127" y="168"/>
                    </a:lnTo>
                    <a:lnTo>
                      <a:pt x="118" y="170"/>
                    </a:lnTo>
                    <a:lnTo>
                      <a:pt x="109" y="173"/>
                    </a:lnTo>
                    <a:lnTo>
                      <a:pt x="100" y="173"/>
                    </a:lnTo>
                    <a:lnTo>
                      <a:pt x="91" y="173"/>
                    </a:lnTo>
                    <a:lnTo>
                      <a:pt x="82" y="170"/>
                    </a:lnTo>
                    <a:lnTo>
                      <a:pt x="73" y="168"/>
                    </a:lnTo>
                    <a:lnTo>
                      <a:pt x="64" y="164"/>
                    </a:lnTo>
                    <a:lnTo>
                      <a:pt x="56" y="159"/>
                    </a:lnTo>
                    <a:lnTo>
                      <a:pt x="49" y="155"/>
                    </a:lnTo>
                    <a:lnTo>
                      <a:pt x="42" y="147"/>
                    </a:lnTo>
                    <a:lnTo>
                      <a:pt x="36" y="142"/>
                    </a:lnTo>
                    <a:lnTo>
                      <a:pt x="30" y="133"/>
                    </a:lnTo>
                    <a:lnTo>
                      <a:pt x="25" y="125"/>
                    </a:lnTo>
                    <a:lnTo>
                      <a:pt x="20" y="116"/>
                    </a:lnTo>
                    <a:lnTo>
                      <a:pt x="16" y="107"/>
                    </a:lnTo>
                    <a:lnTo>
                      <a:pt x="13" y="97"/>
                    </a:lnTo>
                    <a:lnTo>
                      <a:pt x="11" y="86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9" y="55"/>
                    </a:lnTo>
                    <a:lnTo>
                      <a:pt x="10" y="47"/>
                    </a:lnTo>
                    <a:lnTo>
                      <a:pt x="12" y="38"/>
                    </a:lnTo>
                    <a:lnTo>
                      <a:pt x="14" y="30"/>
                    </a:lnTo>
                    <a:lnTo>
                      <a:pt x="16" y="22"/>
                    </a:lnTo>
                    <a:lnTo>
                      <a:pt x="20" y="14"/>
                    </a:lnTo>
                    <a:lnTo>
                      <a:pt x="23" y="7"/>
                    </a:lnTo>
                    <a:lnTo>
                      <a:pt x="27" y="0"/>
                    </a:lnTo>
                    <a:lnTo>
                      <a:pt x="25" y="1"/>
                    </a:lnTo>
                    <a:lnTo>
                      <a:pt x="22" y="4"/>
                    </a:lnTo>
                    <a:lnTo>
                      <a:pt x="20" y="5"/>
                    </a:lnTo>
                    <a:lnTo>
                      <a:pt x="18" y="7"/>
                    </a:lnTo>
                    <a:lnTo>
                      <a:pt x="16" y="8"/>
                    </a:lnTo>
                    <a:lnTo>
                      <a:pt x="14" y="11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7" y="20"/>
                    </a:lnTo>
                    <a:lnTo>
                      <a:pt x="5" y="26"/>
                    </a:lnTo>
                    <a:lnTo>
                      <a:pt x="4" y="32"/>
                    </a:lnTo>
                    <a:lnTo>
                      <a:pt x="3" y="38"/>
                    </a:lnTo>
                    <a:lnTo>
                      <a:pt x="2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1" y="77"/>
                    </a:lnTo>
                    <a:lnTo>
                      <a:pt x="2" y="89"/>
                    </a:lnTo>
                    <a:lnTo>
                      <a:pt x="5" y="100"/>
                    </a:lnTo>
                    <a:lnTo>
                      <a:pt x="8" y="112"/>
                    </a:lnTo>
                    <a:lnTo>
                      <a:pt x="12" y="121"/>
                    </a:lnTo>
                    <a:lnTo>
                      <a:pt x="17" y="131"/>
                    </a:lnTo>
                    <a:lnTo>
                      <a:pt x="23" y="140"/>
                    </a:lnTo>
                    <a:lnTo>
                      <a:pt x="29" y="149"/>
                    </a:lnTo>
                    <a:lnTo>
                      <a:pt x="36" y="156"/>
                    </a:lnTo>
                    <a:lnTo>
                      <a:pt x="44" y="163"/>
                    </a:lnTo>
                    <a:lnTo>
                      <a:pt x="52" y="169"/>
                    </a:lnTo>
                    <a:lnTo>
                      <a:pt x="61" y="174"/>
                    </a:lnTo>
                    <a:lnTo>
                      <a:pt x="70" y="179"/>
                    </a:lnTo>
                    <a:lnTo>
                      <a:pt x="80" y="181"/>
                    </a:lnTo>
                    <a:lnTo>
                      <a:pt x="90" y="182"/>
                    </a:lnTo>
                    <a:lnTo>
                      <a:pt x="100" y="183"/>
                    </a:lnTo>
                    <a:lnTo>
                      <a:pt x="110" y="182"/>
                    </a:lnTo>
                    <a:lnTo>
                      <a:pt x="120" y="181"/>
                    </a:lnTo>
                    <a:lnTo>
                      <a:pt x="130" y="179"/>
                    </a:lnTo>
                    <a:lnTo>
                      <a:pt x="139" y="174"/>
                    </a:lnTo>
                    <a:lnTo>
                      <a:pt x="147" y="169"/>
                    </a:lnTo>
                    <a:lnTo>
                      <a:pt x="155" y="163"/>
                    </a:lnTo>
                    <a:lnTo>
                      <a:pt x="163" y="156"/>
                    </a:lnTo>
                    <a:lnTo>
                      <a:pt x="170" y="149"/>
                    </a:lnTo>
                    <a:lnTo>
                      <a:pt x="176" y="140"/>
                    </a:lnTo>
                    <a:lnTo>
                      <a:pt x="182" y="131"/>
                    </a:lnTo>
                    <a:lnTo>
                      <a:pt x="187" y="121"/>
                    </a:lnTo>
                    <a:lnTo>
                      <a:pt x="191" y="112"/>
                    </a:lnTo>
                    <a:lnTo>
                      <a:pt x="196" y="100"/>
                    </a:lnTo>
                    <a:lnTo>
                      <a:pt x="198" y="89"/>
                    </a:lnTo>
                    <a:lnTo>
                      <a:pt x="200" y="77"/>
                    </a:lnTo>
                    <a:lnTo>
                      <a:pt x="200" y="65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Freeform 85">
                <a:extLst>
                  <a:ext uri="{FF2B5EF4-FFF2-40B4-BE49-F238E27FC236}">
                    <a16:creationId xmlns:a16="http://schemas.microsoft.com/office/drawing/2014/main" id="{E9D4AA99-2C9A-459A-8096-EB524BA063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8"/>
                <a:ext cx="38" cy="30"/>
              </a:xfrm>
              <a:custGeom>
                <a:avLst/>
                <a:gdLst>
                  <a:gd name="T0" fmla="*/ 191 w 191"/>
                  <a:gd name="T1" fmla="*/ 68 h 183"/>
                  <a:gd name="T2" fmla="*/ 189 w 191"/>
                  <a:gd name="T3" fmla="*/ 64 h 183"/>
                  <a:gd name="T4" fmla="*/ 189 w 191"/>
                  <a:gd name="T5" fmla="*/ 59 h 183"/>
                  <a:gd name="T6" fmla="*/ 188 w 191"/>
                  <a:gd name="T7" fmla="*/ 54 h 183"/>
                  <a:gd name="T8" fmla="*/ 187 w 191"/>
                  <a:gd name="T9" fmla="*/ 48 h 183"/>
                  <a:gd name="T10" fmla="*/ 183 w 191"/>
                  <a:gd name="T11" fmla="*/ 43 h 183"/>
                  <a:gd name="T12" fmla="*/ 179 w 191"/>
                  <a:gd name="T13" fmla="*/ 38 h 183"/>
                  <a:gd name="T14" fmla="*/ 176 w 191"/>
                  <a:gd name="T15" fmla="*/ 32 h 183"/>
                  <a:gd name="T16" fmla="*/ 175 w 191"/>
                  <a:gd name="T17" fmla="*/ 35 h 183"/>
                  <a:gd name="T18" fmla="*/ 178 w 191"/>
                  <a:gd name="T19" fmla="*/ 44 h 183"/>
                  <a:gd name="T20" fmla="*/ 180 w 191"/>
                  <a:gd name="T21" fmla="*/ 55 h 183"/>
                  <a:gd name="T22" fmla="*/ 180 w 191"/>
                  <a:gd name="T23" fmla="*/ 66 h 183"/>
                  <a:gd name="T24" fmla="*/ 180 w 191"/>
                  <a:gd name="T25" fmla="*/ 82 h 183"/>
                  <a:gd name="T26" fmla="*/ 177 w 191"/>
                  <a:gd name="T27" fmla="*/ 101 h 183"/>
                  <a:gd name="T28" fmla="*/ 170 w 191"/>
                  <a:gd name="T29" fmla="*/ 120 h 183"/>
                  <a:gd name="T30" fmla="*/ 161 w 191"/>
                  <a:gd name="T31" fmla="*/ 136 h 183"/>
                  <a:gd name="T32" fmla="*/ 149 w 191"/>
                  <a:gd name="T33" fmla="*/ 150 h 183"/>
                  <a:gd name="T34" fmla="*/ 136 w 191"/>
                  <a:gd name="T35" fmla="*/ 161 h 183"/>
                  <a:gd name="T36" fmla="*/ 121 w 191"/>
                  <a:gd name="T37" fmla="*/ 169 h 183"/>
                  <a:gd name="T38" fmla="*/ 104 w 191"/>
                  <a:gd name="T39" fmla="*/ 173 h 183"/>
                  <a:gd name="T40" fmla="*/ 86 w 191"/>
                  <a:gd name="T41" fmla="*/ 173 h 183"/>
                  <a:gd name="T42" fmla="*/ 70 w 191"/>
                  <a:gd name="T43" fmla="*/ 169 h 183"/>
                  <a:gd name="T44" fmla="*/ 53 w 191"/>
                  <a:gd name="T45" fmla="*/ 161 h 183"/>
                  <a:gd name="T46" fmla="*/ 40 w 191"/>
                  <a:gd name="T47" fmla="*/ 150 h 183"/>
                  <a:gd name="T48" fmla="*/ 28 w 191"/>
                  <a:gd name="T49" fmla="*/ 136 h 183"/>
                  <a:gd name="T50" fmla="*/ 19 w 191"/>
                  <a:gd name="T51" fmla="*/ 120 h 183"/>
                  <a:gd name="T52" fmla="*/ 12 w 191"/>
                  <a:gd name="T53" fmla="*/ 101 h 183"/>
                  <a:gd name="T54" fmla="*/ 9 w 191"/>
                  <a:gd name="T55" fmla="*/ 82 h 183"/>
                  <a:gd name="T56" fmla="*/ 9 w 191"/>
                  <a:gd name="T57" fmla="*/ 60 h 183"/>
                  <a:gd name="T58" fmla="*/ 12 w 191"/>
                  <a:gd name="T59" fmla="*/ 41 h 183"/>
                  <a:gd name="T60" fmla="*/ 18 w 191"/>
                  <a:gd name="T61" fmla="*/ 23 h 183"/>
                  <a:gd name="T62" fmla="*/ 27 w 191"/>
                  <a:gd name="T63" fmla="*/ 7 h 183"/>
                  <a:gd name="T64" fmla="*/ 30 w 191"/>
                  <a:gd name="T65" fmla="*/ 1 h 183"/>
                  <a:gd name="T66" fmla="*/ 25 w 191"/>
                  <a:gd name="T67" fmla="*/ 5 h 183"/>
                  <a:gd name="T68" fmla="*/ 20 w 191"/>
                  <a:gd name="T69" fmla="*/ 7 h 183"/>
                  <a:gd name="T70" fmla="*/ 15 w 191"/>
                  <a:gd name="T71" fmla="*/ 11 h 183"/>
                  <a:gd name="T72" fmla="*/ 10 w 191"/>
                  <a:gd name="T73" fmla="*/ 19 h 183"/>
                  <a:gd name="T74" fmla="*/ 5 w 191"/>
                  <a:gd name="T75" fmla="*/ 34 h 183"/>
                  <a:gd name="T76" fmla="*/ 2 w 191"/>
                  <a:gd name="T77" fmla="*/ 48 h 183"/>
                  <a:gd name="T78" fmla="*/ 0 w 191"/>
                  <a:gd name="T79" fmla="*/ 62 h 183"/>
                  <a:gd name="T80" fmla="*/ 0 w 191"/>
                  <a:gd name="T81" fmla="*/ 83 h 183"/>
                  <a:gd name="T82" fmla="*/ 4 w 191"/>
                  <a:gd name="T83" fmla="*/ 104 h 183"/>
                  <a:gd name="T84" fmla="*/ 11 w 191"/>
                  <a:gd name="T85" fmla="*/ 125 h 183"/>
                  <a:gd name="T86" fmla="*/ 21 w 191"/>
                  <a:gd name="T87" fmla="*/ 143 h 183"/>
                  <a:gd name="T88" fmla="*/ 34 w 191"/>
                  <a:gd name="T89" fmla="*/ 158 h 183"/>
                  <a:gd name="T90" fmla="*/ 49 w 191"/>
                  <a:gd name="T91" fmla="*/ 170 h 183"/>
                  <a:gd name="T92" fmla="*/ 67 w 191"/>
                  <a:gd name="T93" fmla="*/ 179 h 183"/>
                  <a:gd name="T94" fmla="*/ 85 w 191"/>
                  <a:gd name="T95" fmla="*/ 183 h 183"/>
                  <a:gd name="T96" fmla="*/ 105 w 191"/>
                  <a:gd name="T97" fmla="*/ 183 h 183"/>
                  <a:gd name="T98" fmla="*/ 123 w 191"/>
                  <a:gd name="T99" fmla="*/ 179 h 183"/>
                  <a:gd name="T100" fmla="*/ 140 w 191"/>
                  <a:gd name="T101" fmla="*/ 170 h 183"/>
                  <a:gd name="T102" fmla="*/ 155 w 191"/>
                  <a:gd name="T103" fmla="*/ 158 h 183"/>
                  <a:gd name="T104" fmla="*/ 168 w 191"/>
                  <a:gd name="T105" fmla="*/ 143 h 183"/>
                  <a:gd name="T106" fmla="*/ 178 w 191"/>
                  <a:gd name="T107" fmla="*/ 125 h 183"/>
                  <a:gd name="T108" fmla="*/ 185 w 191"/>
                  <a:gd name="T109" fmla="*/ 104 h 183"/>
                  <a:gd name="T110" fmla="*/ 189 w 191"/>
                  <a:gd name="T111" fmla="*/ 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1" h="183">
                    <a:moveTo>
                      <a:pt x="191" y="71"/>
                    </a:moveTo>
                    <a:lnTo>
                      <a:pt x="191" y="68"/>
                    </a:lnTo>
                    <a:lnTo>
                      <a:pt x="189" y="66"/>
                    </a:lnTo>
                    <a:lnTo>
                      <a:pt x="189" y="64"/>
                    </a:lnTo>
                    <a:lnTo>
                      <a:pt x="189" y="61"/>
                    </a:lnTo>
                    <a:lnTo>
                      <a:pt x="189" y="59"/>
                    </a:lnTo>
                    <a:lnTo>
                      <a:pt x="189" y="56"/>
                    </a:lnTo>
                    <a:lnTo>
                      <a:pt x="188" y="54"/>
                    </a:lnTo>
                    <a:lnTo>
                      <a:pt x="188" y="52"/>
                    </a:lnTo>
                    <a:lnTo>
                      <a:pt x="187" y="48"/>
                    </a:lnTo>
                    <a:lnTo>
                      <a:pt x="185" y="46"/>
                    </a:lnTo>
                    <a:lnTo>
                      <a:pt x="183" y="43"/>
                    </a:lnTo>
                    <a:lnTo>
                      <a:pt x="181" y="41"/>
                    </a:lnTo>
                    <a:lnTo>
                      <a:pt x="179" y="38"/>
                    </a:lnTo>
                    <a:lnTo>
                      <a:pt x="178" y="35"/>
                    </a:lnTo>
                    <a:lnTo>
                      <a:pt x="176" y="32"/>
                    </a:lnTo>
                    <a:lnTo>
                      <a:pt x="174" y="30"/>
                    </a:lnTo>
                    <a:lnTo>
                      <a:pt x="175" y="35"/>
                    </a:lnTo>
                    <a:lnTo>
                      <a:pt x="177" y="40"/>
                    </a:lnTo>
                    <a:lnTo>
                      <a:pt x="178" y="44"/>
                    </a:lnTo>
                    <a:lnTo>
                      <a:pt x="179" y="49"/>
                    </a:lnTo>
                    <a:lnTo>
                      <a:pt x="180" y="55"/>
                    </a:lnTo>
                    <a:lnTo>
                      <a:pt x="180" y="60"/>
                    </a:lnTo>
                    <a:lnTo>
                      <a:pt x="180" y="66"/>
                    </a:lnTo>
                    <a:lnTo>
                      <a:pt x="181" y="71"/>
                    </a:lnTo>
                    <a:lnTo>
                      <a:pt x="180" y="82"/>
                    </a:lnTo>
                    <a:lnTo>
                      <a:pt x="179" y="91"/>
                    </a:lnTo>
                    <a:lnTo>
                      <a:pt x="177" y="101"/>
                    </a:lnTo>
                    <a:lnTo>
                      <a:pt x="174" y="110"/>
                    </a:lnTo>
                    <a:lnTo>
                      <a:pt x="170" y="120"/>
                    </a:lnTo>
                    <a:lnTo>
                      <a:pt x="166" y="128"/>
                    </a:lnTo>
                    <a:lnTo>
                      <a:pt x="161" y="136"/>
                    </a:lnTo>
                    <a:lnTo>
                      <a:pt x="156" y="143"/>
                    </a:lnTo>
                    <a:lnTo>
                      <a:pt x="149" y="150"/>
                    </a:lnTo>
                    <a:lnTo>
                      <a:pt x="143" y="156"/>
                    </a:lnTo>
                    <a:lnTo>
                      <a:pt x="136" y="161"/>
                    </a:lnTo>
                    <a:lnTo>
                      <a:pt x="128" y="165"/>
                    </a:lnTo>
                    <a:lnTo>
                      <a:pt x="121" y="169"/>
                    </a:lnTo>
                    <a:lnTo>
                      <a:pt x="112" y="171"/>
                    </a:lnTo>
                    <a:lnTo>
                      <a:pt x="104" y="173"/>
                    </a:lnTo>
                    <a:lnTo>
                      <a:pt x="95" y="173"/>
                    </a:lnTo>
                    <a:lnTo>
                      <a:pt x="86" y="173"/>
                    </a:lnTo>
                    <a:lnTo>
                      <a:pt x="78" y="171"/>
                    </a:lnTo>
                    <a:lnTo>
                      <a:pt x="70" y="169"/>
                    </a:lnTo>
                    <a:lnTo>
                      <a:pt x="61" y="165"/>
                    </a:lnTo>
                    <a:lnTo>
                      <a:pt x="53" y="161"/>
                    </a:lnTo>
                    <a:lnTo>
                      <a:pt x="46" y="156"/>
                    </a:lnTo>
                    <a:lnTo>
                      <a:pt x="40" y="150"/>
                    </a:lnTo>
                    <a:lnTo>
                      <a:pt x="34" y="143"/>
                    </a:lnTo>
                    <a:lnTo>
                      <a:pt x="28" y="136"/>
                    </a:lnTo>
                    <a:lnTo>
                      <a:pt x="23" y="128"/>
                    </a:lnTo>
                    <a:lnTo>
                      <a:pt x="19" y="120"/>
                    </a:lnTo>
                    <a:lnTo>
                      <a:pt x="15" y="110"/>
                    </a:lnTo>
                    <a:lnTo>
                      <a:pt x="12" y="101"/>
                    </a:lnTo>
                    <a:lnTo>
                      <a:pt x="10" y="91"/>
                    </a:lnTo>
                    <a:lnTo>
                      <a:pt x="9" y="82"/>
                    </a:lnTo>
                    <a:lnTo>
                      <a:pt x="9" y="71"/>
                    </a:lnTo>
                    <a:lnTo>
                      <a:pt x="9" y="60"/>
                    </a:lnTo>
                    <a:lnTo>
                      <a:pt x="10" y="50"/>
                    </a:lnTo>
                    <a:lnTo>
                      <a:pt x="12" y="41"/>
                    </a:lnTo>
                    <a:lnTo>
                      <a:pt x="15" y="32"/>
                    </a:lnTo>
                    <a:lnTo>
                      <a:pt x="18" y="23"/>
                    </a:lnTo>
                    <a:lnTo>
                      <a:pt x="22" y="14"/>
                    </a:lnTo>
                    <a:lnTo>
                      <a:pt x="27" y="7"/>
                    </a:lnTo>
                    <a:lnTo>
                      <a:pt x="32" y="0"/>
                    </a:lnTo>
                    <a:lnTo>
                      <a:pt x="30" y="1"/>
                    </a:lnTo>
                    <a:lnTo>
                      <a:pt x="27" y="2"/>
                    </a:lnTo>
                    <a:lnTo>
                      <a:pt x="25" y="5"/>
                    </a:lnTo>
                    <a:lnTo>
                      <a:pt x="22" y="6"/>
                    </a:lnTo>
                    <a:lnTo>
                      <a:pt x="20" y="7"/>
                    </a:lnTo>
                    <a:lnTo>
                      <a:pt x="18" y="10"/>
                    </a:lnTo>
                    <a:lnTo>
                      <a:pt x="15" y="11"/>
                    </a:lnTo>
                    <a:lnTo>
                      <a:pt x="13" y="13"/>
                    </a:lnTo>
                    <a:lnTo>
                      <a:pt x="10" y="19"/>
                    </a:lnTo>
                    <a:lnTo>
                      <a:pt x="7" y="26"/>
                    </a:lnTo>
                    <a:lnTo>
                      <a:pt x="5" y="34"/>
                    </a:lnTo>
                    <a:lnTo>
                      <a:pt x="3" y="41"/>
                    </a:lnTo>
                    <a:lnTo>
                      <a:pt x="2" y="48"/>
                    </a:lnTo>
                    <a:lnTo>
                      <a:pt x="1" y="55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3"/>
                    </a:lnTo>
                    <a:lnTo>
                      <a:pt x="2" y="94"/>
                    </a:lnTo>
                    <a:lnTo>
                      <a:pt x="4" y="104"/>
                    </a:lnTo>
                    <a:lnTo>
                      <a:pt x="7" y="115"/>
                    </a:lnTo>
                    <a:lnTo>
                      <a:pt x="11" y="125"/>
                    </a:lnTo>
                    <a:lnTo>
                      <a:pt x="16" y="134"/>
                    </a:lnTo>
                    <a:lnTo>
                      <a:pt x="21" y="143"/>
                    </a:lnTo>
                    <a:lnTo>
                      <a:pt x="27" y="151"/>
                    </a:lnTo>
                    <a:lnTo>
                      <a:pt x="34" y="158"/>
                    </a:lnTo>
                    <a:lnTo>
                      <a:pt x="41" y="164"/>
                    </a:lnTo>
                    <a:lnTo>
                      <a:pt x="49" y="170"/>
                    </a:lnTo>
                    <a:lnTo>
                      <a:pt x="57" y="175"/>
                    </a:lnTo>
                    <a:lnTo>
                      <a:pt x="67" y="179"/>
                    </a:lnTo>
                    <a:lnTo>
                      <a:pt x="76" y="182"/>
                    </a:lnTo>
                    <a:lnTo>
                      <a:pt x="85" y="183"/>
                    </a:lnTo>
                    <a:lnTo>
                      <a:pt x="95" y="183"/>
                    </a:lnTo>
                    <a:lnTo>
                      <a:pt x="105" y="183"/>
                    </a:lnTo>
                    <a:lnTo>
                      <a:pt x="114" y="182"/>
                    </a:lnTo>
                    <a:lnTo>
                      <a:pt x="123" y="179"/>
                    </a:lnTo>
                    <a:lnTo>
                      <a:pt x="132" y="175"/>
                    </a:lnTo>
                    <a:lnTo>
                      <a:pt x="140" y="170"/>
                    </a:lnTo>
                    <a:lnTo>
                      <a:pt x="148" y="164"/>
                    </a:lnTo>
                    <a:lnTo>
                      <a:pt x="155" y="158"/>
                    </a:lnTo>
                    <a:lnTo>
                      <a:pt x="162" y="151"/>
                    </a:lnTo>
                    <a:lnTo>
                      <a:pt x="168" y="143"/>
                    </a:lnTo>
                    <a:lnTo>
                      <a:pt x="173" y="134"/>
                    </a:lnTo>
                    <a:lnTo>
                      <a:pt x="178" y="125"/>
                    </a:lnTo>
                    <a:lnTo>
                      <a:pt x="182" y="115"/>
                    </a:lnTo>
                    <a:lnTo>
                      <a:pt x="185" y="104"/>
                    </a:lnTo>
                    <a:lnTo>
                      <a:pt x="188" y="94"/>
                    </a:lnTo>
                    <a:lnTo>
                      <a:pt x="189" y="83"/>
                    </a:lnTo>
                    <a:lnTo>
                      <a:pt x="191" y="71"/>
                    </a:lnTo>
                    <a:close/>
                  </a:path>
                </a:pathLst>
              </a:custGeom>
              <a:solidFill>
                <a:srgbClr val="F7CD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Freeform 86">
                <a:extLst>
                  <a:ext uri="{FF2B5EF4-FFF2-40B4-BE49-F238E27FC236}">
                    <a16:creationId xmlns:a16="http://schemas.microsoft.com/office/drawing/2014/main" id="{4815A0B0-1D93-4B4D-A7B1-C41DC8D5E3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7"/>
                <a:ext cx="37" cy="30"/>
              </a:xfrm>
              <a:custGeom>
                <a:avLst/>
                <a:gdLst>
                  <a:gd name="T0" fmla="*/ 181 w 181"/>
                  <a:gd name="T1" fmla="*/ 73 h 185"/>
                  <a:gd name="T2" fmla="*/ 181 w 181"/>
                  <a:gd name="T3" fmla="*/ 65 h 185"/>
                  <a:gd name="T4" fmla="*/ 180 w 181"/>
                  <a:gd name="T5" fmla="*/ 58 h 185"/>
                  <a:gd name="T6" fmla="*/ 178 w 181"/>
                  <a:gd name="T7" fmla="*/ 50 h 185"/>
                  <a:gd name="T8" fmla="*/ 176 w 181"/>
                  <a:gd name="T9" fmla="*/ 44 h 185"/>
                  <a:gd name="T10" fmla="*/ 171 w 181"/>
                  <a:gd name="T11" fmla="*/ 38 h 185"/>
                  <a:gd name="T12" fmla="*/ 167 w 181"/>
                  <a:gd name="T13" fmla="*/ 34 h 185"/>
                  <a:gd name="T14" fmla="*/ 163 w 181"/>
                  <a:gd name="T15" fmla="*/ 29 h 185"/>
                  <a:gd name="T16" fmla="*/ 163 w 181"/>
                  <a:gd name="T17" fmla="*/ 31 h 185"/>
                  <a:gd name="T18" fmla="*/ 167 w 181"/>
                  <a:gd name="T19" fmla="*/ 43 h 185"/>
                  <a:gd name="T20" fmla="*/ 170 w 181"/>
                  <a:gd name="T21" fmla="*/ 56 h 185"/>
                  <a:gd name="T22" fmla="*/ 172 w 181"/>
                  <a:gd name="T23" fmla="*/ 70 h 185"/>
                  <a:gd name="T24" fmla="*/ 172 w 181"/>
                  <a:gd name="T25" fmla="*/ 86 h 185"/>
                  <a:gd name="T26" fmla="*/ 168 w 181"/>
                  <a:gd name="T27" fmla="*/ 106 h 185"/>
                  <a:gd name="T28" fmla="*/ 162 w 181"/>
                  <a:gd name="T29" fmla="*/ 124 h 185"/>
                  <a:gd name="T30" fmla="*/ 154 w 181"/>
                  <a:gd name="T31" fmla="*/ 139 h 185"/>
                  <a:gd name="T32" fmla="*/ 143 w 181"/>
                  <a:gd name="T33" fmla="*/ 151 h 185"/>
                  <a:gd name="T34" fmla="*/ 130 w 181"/>
                  <a:gd name="T35" fmla="*/ 162 h 185"/>
                  <a:gd name="T36" fmla="*/ 115 w 181"/>
                  <a:gd name="T37" fmla="*/ 169 h 185"/>
                  <a:gd name="T38" fmla="*/ 99 w 181"/>
                  <a:gd name="T39" fmla="*/ 174 h 185"/>
                  <a:gd name="T40" fmla="*/ 83 w 181"/>
                  <a:gd name="T41" fmla="*/ 174 h 185"/>
                  <a:gd name="T42" fmla="*/ 67 w 181"/>
                  <a:gd name="T43" fmla="*/ 169 h 185"/>
                  <a:gd name="T44" fmla="*/ 52 w 181"/>
                  <a:gd name="T45" fmla="*/ 162 h 185"/>
                  <a:gd name="T46" fmla="*/ 39 w 181"/>
                  <a:gd name="T47" fmla="*/ 151 h 185"/>
                  <a:gd name="T48" fmla="*/ 28 w 181"/>
                  <a:gd name="T49" fmla="*/ 139 h 185"/>
                  <a:gd name="T50" fmla="*/ 19 w 181"/>
                  <a:gd name="T51" fmla="*/ 124 h 185"/>
                  <a:gd name="T52" fmla="*/ 13 w 181"/>
                  <a:gd name="T53" fmla="*/ 106 h 185"/>
                  <a:gd name="T54" fmla="*/ 10 w 181"/>
                  <a:gd name="T55" fmla="*/ 86 h 185"/>
                  <a:gd name="T56" fmla="*/ 10 w 181"/>
                  <a:gd name="T57" fmla="*/ 65 h 185"/>
                  <a:gd name="T58" fmla="*/ 14 w 181"/>
                  <a:gd name="T59" fmla="*/ 43 h 185"/>
                  <a:gd name="T60" fmla="*/ 22 w 181"/>
                  <a:gd name="T61" fmla="*/ 24 h 185"/>
                  <a:gd name="T62" fmla="*/ 33 w 181"/>
                  <a:gd name="T63" fmla="*/ 7 h 185"/>
                  <a:gd name="T64" fmla="*/ 37 w 181"/>
                  <a:gd name="T65" fmla="*/ 1 h 185"/>
                  <a:gd name="T66" fmla="*/ 32 w 181"/>
                  <a:gd name="T67" fmla="*/ 4 h 185"/>
                  <a:gd name="T68" fmla="*/ 26 w 181"/>
                  <a:gd name="T69" fmla="*/ 7 h 185"/>
                  <a:gd name="T70" fmla="*/ 21 w 181"/>
                  <a:gd name="T71" fmla="*/ 11 h 185"/>
                  <a:gd name="T72" fmla="*/ 14 w 181"/>
                  <a:gd name="T73" fmla="*/ 19 h 185"/>
                  <a:gd name="T74" fmla="*/ 7 w 181"/>
                  <a:gd name="T75" fmla="*/ 34 h 185"/>
                  <a:gd name="T76" fmla="*/ 3 w 181"/>
                  <a:gd name="T77" fmla="*/ 50 h 185"/>
                  <a:gd name="T78" fmla="*/ 0 w 181"/>
                  <a:gd name="T79" fmla="*/ 67 h 185"/>
                  <a:gd name="T80" fmla="*/ 1 w 181"/>
                  <a:gd name="T81" fmla="*/ 88 h 185"/>
                  <a:gd name="T82" fmla="*/ 4 w 181"/>
                  <a:gd name="T83" fmla="*/ 109 h 185"/>
                  <a:gd name="T84" fmla="*/ 11 w 181"/>
                  <a:gd name="T85" fmla="*/ 128 h 185"/>
                  <a:gd name="T86" fmla="*/ 21 w 181"/>
                  <a:gd name="T87" fmla="*/ 145 h 185"/>
                  <a:gd name="T88" fmla="*/ 33 w 181"/>
                  <a:gd name="T89" fmla="*/ 159 h 185"/>
                  <a:gd name="T90" fmla="*/ 47 w 181"/>
                  <a:gd name="T91" fmla="*/ 171 h 185"/>
                  <a:gd name="T92" fmla="*/ 64 w 181"/>
                  <a:gd name="T93" fmla="*/ 180 h 185"/>
                  <a:gd name="T94" fmla="*/ 82 w 181"/>
                  <a:gd name="T95" fmla="*/ 185 h 185"/>
                  <a:gd name="T96" fmla="*/ 100 w 181"/>
                  <a:gd name="T97" fmla="*/ 185 h 185"/>
                  <a:gd name="T98" fmla="*/ 118 w 181"/>
                  <a:gd name="T99" fmla="*/ 180 h 185"/>
                  <a:gd name="T100" fmla="*/ 134 w 181"/>
                  <a:gd name="T101" fmla="*/ 171 h 185"/>
                  <a:gd name="T102" fmla="*/ 148 w 181"/>
                  <a:gd name="T103" fmla="*/ 159 h 185"/>
                  <a:gd name="T104" fmla="*/ 160 w 181"/>
                  <a:gd name="T105" fmla="*/ 145 h 185"/>
                  <a:gd name="T106" fmla="*/ 170 w 181"/>
                  <a:gd name="T107" fmla="*/ 128 h 185"/>
                  <a:gd name="T108" fmla="*/ 177 w 181"/>
                  <a:gd name="T109" fmla="*/ 109 h 185"/>
                  <a:gd name="T110" fmla="*/ 181 w 181"/>
                  <a:gd name="T111" fmla="*/ 88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1" h="185">
                    <a:moveTo>
                      <a:pt x="181" y="77"/>
                    </a:moveTo>
                    <a:lnTo>
                      <a:pt x="181" y="73"/>
                    </a:lnTo>
                    <a:lnTo>
                      <a:pt x="181" y="70"/>
                    </a:lnTo>
                    <a:lnTo>
                      <a:pt x="181" y="65"/>
                    </a:lnTo>
                    <a:lnTo>
                      <a:pt x="180" y="61"/>
                    </a:lnTo>
                    <a:lnTo>
                      <a:pt x="180" y="58"/>
                    </a:lnTo>
                    <a:lnTo>
                      <a:pt x="179" y="54"/>
                    </a:lnTo>
                    <a:lnTo>
                      <a:pt x="178" y="50"/>
                    </a:lnTo>
                    <a:lnTo>
                      <a:pt x="178" y="47"/>
                    </a:lnTo>
                    <a:lnTo>
                      <a:pt x="176" y="44"/>
                    </a:lnTo>
                    <a:lnTo>
                      <a:pt x="174" y="41"/>
                    </a:lnTo>
                    <a:lnTo>
                      <a:pt x="171" y="38"/>
                    </a:lnTo>
                    <a:lnTo>
                      <a:pt x="169" y="36"/>
                    </a:lnTo>
                    <a:lnTo>
                      <a:pt x="167" y="34"/>
                    </a:lnTo>
                    <a:lnTo>
                      <a:pt x="165" y="31"/>
                    </a:lnTo>
                    <a:lnTo>
                      <a:pt x="163" y="29"/>
                    </a:lnTo>
                    <a:lnTo>
                      <a:pt x="160" y="26"/>
                    </a:lnTo>
                    <a:lnTo>
                      <a:pt x="163" y="31"/>
                    </a:lnTo>
                    <a:lnTo>
                      <a:pt x="165" y="37"/>
                    </a:lnTo>
                    <a:lnTo>
                      <a:pt x="167" y="43"/>
                    </a:lnTo>
                    <a:lnTo>
                      <a:pt x="169" y="50"/>
                    </a:lnTo>
                    <a:lnTo>
                      <a:pt x="170" y="56"/>
                    </a:lnTo>
                    <a:lnTo>
                      <a:pt x="171" y="64"/>
                    </a:lnTo>
                    <a:lnTo>
                      <a:pt x="172" y="70"/>
                    </a:lnTo>
                    <a:lnTo>
                      <a:pt x="172" y="77"/>
                    </a:lnTo>
                    <a:lnTo>
                      <a:pt x="172" y="86"/>
                    </a:lnTo>
                    <a:lnTo>
                      <a:pt x="170" y="96"/>
                    </a:lnTo>
                    <a:lnTo>
                      <a:pt x="168" y="106"/>
                    </a:lnTo>
                    <a:lnTo>
                      <a:pt x="166" y="114"/>
                    </a:lnTo>
                    <a:lnTo>
                      <a:pt x="162" y="124"/>
                    </a:lnTo>
                    <a:lnTo>
                      <a:pt x="158" y="131"/>
                    </a:lnTo>
                    <a:lnTo>
                      <a:pt x="154" y="139"/>
                    </a:lnTo>
                    <a:lnTo>
                      <a:pt x="148" y="145"/>
                    </a:lnTo>
                    <a:lnTo>
                      <a:pt x="143" y="151"/>
                    </a:lnTo>
                    <a:lnTo>
                      <a:pt x="136" y="157"/>
                    </a:lnTo>
                    <a:lnTo>
                      <a:pt x="130" y="162"/>
                    </a:lnTo>
                    <a:lnTo>
                      <a:pt x="123" y="167"/>
                    </a:lnTo>
                    <a:lnTo>
                      <a:pt x="115" y="169"/>
                    </a:lnTo>
                    <a:lnTo>
                      <a:pt x="107" y="171"/>
                    </a:lnTo>
                    <a:lnTo>
                      <a:pt x="99" y="174"/>
                    </a:lnTo>
                    <a:lnTo>
                      <a:pt x="91" y="174"/>
                    </a:lnTo>
                    <a:lnTo>
                      <a:pt x="83" y="174"/>
                    </a:lnTo>
                    <a:lnTo>
                      <a:pt x="75" y="171"/>
                    </a:lnTo>
                    <a:lnTo>
                      <a:pt x="67" y="169"/>
                    </a:lnTo>
                    <a:lnTo>
                      <a:pt x="59" y="167"/>
                    </a:lnTo>
                    <a:lnTo>
                      <a:pt x="52" y="162"/>
                    </a:lnTo>
                    <a:lnTo>
                      <a:pt x="45" y="157"/>
                    </a:lnTo>
                    <a:lnTo>
                      <a:pt x="39" y="151"/>
                    </a:lnTo>
                    <a:lnTo>
                      <a:pt x="33" y="145"/>
                    </a:lnTo>
                    <a:lnTo>
                      <a:pt x="28" y="139"/>
                    </a:lnTo>
                    <a:lnTo>
                      <a:pt x="23" y="131"/>
                    </a:lnTo>
                    <a:lnTo>
                      <a:pt x="19" y="124"/>
                    </a:lnTo>
                    <a:lnTo>
                      <a:pt x="16" y="114"/>
                    </a:lnTo>
                    <a:lnTo>
                      <a:pt x="13" y="106"/>
                    </a:lnTo>
                    <a:lnTo>
                      <a:pt x="11" y="96"/>
                    </a:lnTo>
                    <a:lnTo>
                      <a:pt x="10" y="86"/>
                    </a:lnTo>
                    <a:lnTo>
                      <a:pt x="9" y="77"/>
                    </a:lnTo>
                    <a:lnTo>
                      <a:pt x="10" y="65"/>
                    </a:lnTo>
                    <a:lnTo>
                      <a:pt x="11" y="54"/>
                    </a:lnTo>
                    <a:lnTo>
                      <a:pt x="14" y="43"/>
                    </a:lnTo>
                    <a:lnTo>
                      <a:pt x="18" y="34"/>
                    </a:lnTo>
                    <a:lnTo>
                      <a:pt x="22" y="24"/>
                    </a:lnTo>
                    <a:lnTo>
                      <a:pt x="27" y="16"/>
                    </a:lnTo>
                    <a:lnTo>
                      <a:pt x="33" y="7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5" y="2"/>
                    </a:lnTo>
                    <a:lnTo>
                      <a:pt x="32" y="4"/>
                    </a:lnTo>
                    <a:lnTo>
                      <a:pt x="29" y="6"/>
                    </a:lnTo>
                    <a:lnTo>
                      <a:pt x="26" y="7"/>
                    </a:lnTo>
                    <a:lnTo>
                      <a:pt x="23" y="8"/>
                    </a:lnTo>
                    <a:lnTo>
                      <a:pt x="21" y="11"/>
                    </a:lnTo>
                    <a:lnTo>
                      <a:pt x="18" y="12"/>
                    </a:lnTo>
                    <a:lnTo>
                      <a:pt x="14" y="19"/>
                    </a:lnTo>
                    <a:lnTo>
                      <a:pt x="11" y="26"/>
                    </a:lnTo>
                    <a:lnTo>
                      <a:pt x="7" y="34"/>
                    </a:lnTo>
                    <a:lnTo>
                      <a:pt x="5" y="42"/>
                    </a:lnTo>
                    <a:lnTo>
                      <a:pt x="3" y="50"/>
                    </a:lnTo>
                    <a:lnTo>
                      <a:pt x="1" y="59"/>
                    </a:lnTo>
                    <a:lnTo>
                      <a:pt x="0" y="67"/>
                    </a:lnTo>
                    <a:lnTo>
                      <a:pt x="0" y="77"/>
                    </a:lnTo>
                    <a:lnTo>
                      <a:pt x="1" y="88"/>
                    </a:lnTo>
                    <a:lnTo>
                      <a:pt x="2" y="98"/>
                    </a:lnTo>
                    <a:lnTo>
                      <a:pt x="4" y="109"/>
                    </a:lnTo>
                    <a:lnTo>
                      <a:pt x="7" y="119"/>
                    </a:lnTo>
                    <a:lnTo>
                      <a:pt x="11" y="128"/>
                    </a:lnTo>
                    <a:lnTo>
                      <a:pt x="16" y="137"/>
                    </a:lnTo>
                    <a:lnTo>
                      <a:pt x="21" y="145"/>
                    </a:lnTo>
                    <a:lnTo>
                      <a:pt x="27" y="154"/>
                    </a:lnTo>
                    <a:lnTo>
                      <a:pt x="33" y="159"/>
                    </a:lnTo>
                    <a:lnTo>
                      <a:pt x="40" y="167"/>
                    </a:lnTo>
                    <a:lnTo>
                      <a:pt x="47" y="171"/>
                    </a:lnTo>
                    <a:lnTo>
                      <a:pt x="55" y="176"/>
                    </a:lnTo>
                    <a:lnTo>
                      <a:pt x="64" y="180"/>
                    </a:lnTo>
                    <a:lnTo>
                      <a:pt x="73" y="182"/>
                    </a:lnTo>
                    <a:lnTo>
                      <a:pt x="82" y="185"/>
                    </a:lnTo>
                    <a:lnTo>
                      <a:pt x="91" y="185"/>
                    </a:lnTo>
                    <a:lnTo>
                      <a:pt x="100" y="185"/>
                    </a:lnTo>
                    <a:lnTo>
                      <a:pt x="109" y="182"/>
                    </a:lnTo>
                    <a:lnTo>
                      <a:pt x="118" y="180"/>
                    </a:lnTo>
                    <a:lnTo>
                      <a:pt x="126" y="176"/>
                    </a:lnTo>
                    <a:lnTo>
                      <a:pt x="134" y="171"/>
                    </a:lnTo>
                    <a:lnTo>
                      <a:pt x="141" y="167"/>
                    </a:lnTo>
                    <a:lnTo>
                      <a:pt x="148" y="159"/>
                    </a:lnTo>
                    <a:lnTo>
                      <a:pt x="155" y="154"/>
                    </a:lnTo>
                    <a:lnTo>
                      <a:pt x="160" y="145"/>
                    </a:lnTo>
                    <a:lnTo>
                      <a:pt x="166" y="137"/>
                    </a:lnTo>
                    <a:lnTo>
                      <a:pt x="170" y="128"/>
                    </a:lnTo>
                    <a:lnTo>
                      <a:pt x="174" y="119"/>
                    </a:lnTo>
                    <a:lnTo>
                      <a:pt x="177" y="109"/>
                    </a:lnTo>
                    <a:lnTo>
                      <a:pt x="179" y="98"/>
                    </a:lnTo>
                    <a:lnTo>
                      <a:pt x="181" y="88"/>
                    </a:lnTo>
                    <a:lnTo>
                      <a:pt x="181" y="77"/>
                    </a:lnTo>
                    <a:close/>
                  </a:path>
                </a:pathLst>
              </a:custGeom>
              <a:solidFill>
                <a:srgbClr val="F7CF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Freeform 87">
                <a:extLst>
                  <a:ext uri="{FF2B5EF4-FFF2-40B4-BE49-F238E27FC236}">
                    <a16:creationId xmlns:a16="http://schemas.microsoft.com/office/drawing/2014/main" id="{D2A2002D-1632-42DA-81D1-EB077ACA23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4" y="2646"/>
                <a:ext cx="35" cy="30"/>
              </a:xfrm>
              <a:custGeom>
                <a:avLst/>
                <a:gdLst>
                  <a:gd name="T0" fmla="*/ 171 w 172"/>
                  <a:gd name="T1" fmla="*/ 77 h 184"/>
                  <a:gd name="T2" fmla="*/ 171 w 172"/>
                  <a:gd name="T3" fmla="*/ 66 h 184"/>
                  <a:gd name="T4" fmla="*/ 169 w 172"/>
                  <a:gd name="T5" fmla="*/ 55 h 184"/>
                  <a:gd name="T6" fmla="*/ 166 w 172"/>
                  <a:gd name="T7" fmla="*/ 46 h 184"/>
                  <a:gd name="T8" fmla="*/ 162 w 172"/>
                  <a:gd name="T9" fmla="*/ 39 h 184"/>
                  <a:gd name="T10" fmla="*/ 157 w 172"/>
                  <a:gd name="T11" fmla="*/ 33 h 184"/>
                  <a:gd name="T12" fmla="*/ 152 w 172"/>
                  <a:gd name="T13" fmla="*/ 28 h 184"/>
                  <a:gd name="T14" fmla="*/ 146 w 172"/>
                  <a:gd name="T15" fmla="*/ 23 h 184"/>
                  <a:gd name="T16" fmla="*/ 147 w 172"/>
                  <a:gd name="T17" fmla="*/ 27 h 184"/>
                  <a:gd name="T18" fmla="*/ 155 w 172"/>
                  <a:gd name="T19" fmla="*/ 41 h 184"/>
                  <a:gd name="T20" fmla="*/ 160 w 172"/>
                  <a:gd name="T21" fmla="*/ 57 h 184"/>
                  <a:gd name="T22" fmla="*/ 162 w 172"/>
                  <a:gd name="T23" fmla="*/ 73 h 184"/>
                  <a:gd name="T24" fmla="*/ 162 w 172"/>
                  <a:gd name="T25" fmla="*/ 91 h 184"/>
                  <a:gd name="T26" fmla="*/ 159 w 172"/>
                  <a:gd name="T27" fmla="*/ 109 h 184"/>
                  <a:gd name="T28" fmla="*/ 153 w 172"/>
                  <a:gd name="T29" fmla="*/ 125 h 184"/>
                  <a:gd name="T30" fmla="*/ 145 w 172"/>
                  <a:gd name="T31" fmla="*/ 141 h 184"/>
                  <a:gd name="T32" fmla="*/ 135 w 172"/>
                  <a:gd name="T33" fmla="*/ 153 h 184"/>
                  <a:gd name="T34" fmla="*/ 123 w 172"/>
                  <a:gd name="T35" fmla="*/ 162 h 184"/>
                  <a:gd name="T36" fmla="*/ 109 w 172"/>
                  <a:gd name="T37" fmla="*/ 169 h 184"/>
                  <a:gd name="T38" fmla="*/ 94 w 172"/>
                  <a:gd name="T39" fmla="*/ 173 h 184"/>
                  <a:gd name="T40" fmla="*/ 78 w 172"/>
                  <a:gd name="T41" fmla="*/ 173 h 184"/>
                  <a:gd name="T42" fmla="*/ 63 w 172"/>
                  <a:gd name="T43" fmla="*/ 169 h 184"/>
                  <a:gd name="T44" fmla="*/ 49 w 172"/>
                  <a:gd name="T45" fmla="*/ 162 h 184"/>
                  <a:gd name="T46" fmla="*/ 36 w 172"/>
                  <a:gd name="T47" fmla="*/ 153 h 184"/>
                  <a:gd name="T48" fmla="*/ 26 w 172"/>
                  <a:gd name="T49" fmla="*/ 141 h 184"/>
                  <a:gd name="T50" fmla="*/ 18 w 172"/>
                  <a:gd name="T51" fmla="*/ 125 h 184"/>
                  <a:gd name="T52" fmla="*/ 12 w 172"/>
                  <a:gd name="T53" fmla="*/ 109 h 184"/>
                  <a:gd name="T54" fmla="*/ 9 w 172"/>
                  <a:gd name="T55" fmla="*/ 91 h 184"/>
                  <a:gd name="T56" fmla="*/ 9 w 172"/>
                  <a:gd name="T57" fmla="*/ 69 h 184"/>
                  <a:gd name="T58" fmla="*/ 15 w 172"/>
                  <a:gd name="T59" fmla="*/ 45 h 184"/>
                  <a:gd name="T60" fmla="*/ 26 w 172"/>
                  <a:gd name="T61" fmla="*/ 24 h 184"/>
                  <a:gd name="T62" fmla="*/ 41 w 172"/>
                  <a:gd name="T63" fmla="*/ 7 h 184"/>
                  <a:gd name="T64" fmla="*/ 46 w 172"/>
                  <a:gd name="T65" fmla="*/ 2 h 184"/>
                  <a:gd name="T66" fmla="*/ 39 w 172"/>
                  <a:gd name="T67" fmla="*/ 4 h 184"/>
                  <a:gd name="T68" fmla="*/ 33 w 172"/>
                  <a:gd name="T69" fmla="*/ 6 h 184"/>
                  <a:gd name="T70" fmla="*/ 27 w 172"/>
                  <a:gd name="T71" fmla="*/ 10 h 184"/>
                  <a:gd name="T72" fmla="*/ 18 w 172"/>
                  <a:gd name="T73" fmla="*/ 18 h 184"/>
                  <a:gd name="T74" fmla="*/ 9 w 172"/>
                  <a:gd name="T75" fmla="*/ 34 h 184"/>
                  <a:gd name="T76" fmla="*/ 3 w 172"/>
                  <a:gd name="T77" fmla="*/ 52 h 184"/>
                  <a:gd name="T78" fmla="*/ 0 w 172"/>
                  <a:gd name="T79" fmla="*/ 71 h 184"/>
                  <a:gd name="T80" fmla="*/ 0 w 172"/>
                  <a:gd name="T81" fmla="*/ 93 h 184"/>
                  <a:gd name="T82" fmla="*/ 3 w 172"/>
                  <a:gd name="T83" fmla="*/ 112 h 184"/>
                  <a:gd name="T84" fmla="*/ 10 w 172"/>
                  <a:gd name="T85" fmla="*/ 131 h 184"/>
                  <a:gd name="T86" fmla="*/ 19 w 172"/>
                  <a:gd name="T87" fmla="*/ 147 h 184"/>
                  <a:gd name="T88" fmla="*/ 31 w 172"/>
                  <a:gd name="T89" fmla="*/ 161 h 184"/>
                  <a:gd name="T90" fmla="*/ 44 w 172"/>
                  <a:gd name="T91" fmla="*/ 172 h 184"/>
                  <a:gd name="T92" fmla="*/ 61 w 172"/>
                  <a:gd name="T93" fmla="*/ 180 h 184"/>
                  <a:gd name="T94" fmla="*/ 77 w 172"/>
                  <a:gd name="T95" fmla="*/ 184 h 184"/>
                  <a:gd name="T96" fmla="*/ 95 w 172"/>
                  <a:gd name="T97" fmla="*/ 184 h 184"/>
                  <a:gd name="T98" fmla="*/ 111 w 172"/>
                  <a:gd name="T99" fmla="*/ 180 h 184"/>
                  <a:gd name="T100" fmla="*/ 127 w 172"/>
                  <a:gd name="T101" fmla="*/ 172 h 184"/>
                  <a:gd name="T102" fmla="*/ 140 w 172"/>
                  <a:gd name="T103" fmla="*/ 161 h 184"/>
                  <a:gd name="T104" fmla="*/ 152 w 172"/>
                  <a:gd name="T105" fmla="*/ 147 h 184"/>
                  <a:gd name="T106" fmla="*/ 161 w 172"/>
                  <a:gd name="T107" fmla="*/ 131 h 184"/>
                  <a:gd name="T108" fmla="*/ 168 w 172"/>
                  <a:gd name="T109" fmla="*/ 112 h 184"/>
                  <a:gd name="T110" fmla="*/ 171 w 172"/>
                  <a:gd name="T111" fmla="*/ 93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2" h="184">
                    <a:moveTo>
                      <a:pt x="172" y="82"/>
                    </a:moveTo>
                    <a:lnTo>
                      <a:pt x="171" y="77"/>
                    </a:lnTo>
                    <a:lnTo>
                      <a:pt x="171" y="71"/>
                    </a:lnTo>
                    <a:lnTo>
                      <a:pt x="171" y="66"/>
                    </a:lnTo>
                    <a:lnTo>
                      <a:pt x="170" y="60"/>
                    </a:lnTo>
                    <a:lnTo>
                      <a:pt x="169" y="55"/>
                    </a:lnTo>
                    <a:lnTo>
                      <a:pt x="168" y="51"/>
                    </a:lnTo>
                    <a:lnTo>
                      <a:pt x="166" y="46"/>
                    </a:lnTo>
                    <a:lnTo>
                      <a:pt x="165" y="41"/>
                    </a:lnTo>
                    <a:lnTo>
                      <a:pt x="162" y="39"/>
                    </a:lnTo>
                    <a:lnTo>
                      <a:pt x="160" y="36"/>
                    </a:lnTo>
                    <a:lnTo>
                      <a:pt x="157" y="33"/>
                    </a:lnTo>
                    <a:lnTo>
                      <a:pt x="154" y="30"/>
                    </a:lnTo>
                    <a:lnTo>
                      <a:pt x="152" y="28"/>
                    </a:lnTo>
                    <a:lnTo>
                      <a:pt x="149" y="25"/>
                    </a:lnTo>
                    <a:lnTo>
                      <a:pt x="146" y="23"/>
                    </a:lnTo>
                    <a:lnTo>
                      <a:pt x="143" y="21"/>
                    </a:lnTo>
                    <a:lnTo>
                      <a:pt x="147" y="27"/>
                    </a:lnTo>
                    <a:lnTo>
                      <a:pt x="151" y="34"/>
                    </a:lnTo>
                    <a:lnTo>
                      <a:pt x="155" y="41"/>
                    </a:lnTo>
                    <a:lnTo>
                      <a:pt x="157" y="48"/>
                    </a:lnTo>
                    <a:lnTo>
                      <a:pt x="160" y="57"/>
                    </a:lnTo>
                    <a:lnTo>
                      <a:pt x="161" y="65"/>
                    </a:lnTo>
                    <a:lnTo>
                      <a:pt x="162" y="73"/>
                    </a:lnTo>
                    <a:lnTo>
                      <a:pt x="163" y="82"/>
                    </a:lnTo>
                    <a:lnTo>
                      <a:pt x="162" y="91"/>
                    </a:lnTo>
                    <a:lnTo>
                      <a:pt x="161" y="100"/>
                    </a:lnTo>
                    <a:lnTo>
                      <a:pt x="159" y="109"/>
                    </a:lnTo>
                    <a:lnTo>
                      <a:pt x="157" y="118"/>
                    </a:lnTo>
                    <a:lnTo>
                      <a:pt x="153" y="125"/>
                    </a:lnTo>
                    <a:lnTo>
                      <a:pt x="149" y="133"/>
                    </a:lnTo>
                    <a:lnTo>
                      <a:pt x="145" y="141"/>
                    </a:lnTo>
                    <a:lnTo>
                      <a:pt x="140" y="147"/>
                    </a:lnTo>
                    <a:lnTo>
                      <a:pt x="135" y="153"/>
                    </a:lnTo>
                    <a:lnTo>
                      <a:pt x="129" y="157"/>
                    </a:lnTo>
                    <a:lnTo>
                      <a:pt x="123" y="162"/>
                    </a:lnTo>
                    <a:lnTo>
                      <a:pt x="116" y="166"/>
                    </a:lnTo>
                    <a:lnTo>
                      <a:pt x="109" y="169"/>
                    </a:lnTo>
                    <a:lnTo>
                      <a:pt x="102" y="172"/>
                    </a:lnTo>
                    <a:lnTo>
                      <a:pt x="94" y="173"/>
                    </a:lnTo>
                    <a:lnTo>
                      <a:pt x="86" y="173"/>
                    </a:lnTo>
                    <a:lnTo>
                      <a:pt x="78" y="173"/>
                    </a:lnTo>
                    <a:lnTo>
                      <a:pt x="71" y="172"/>
                    </a:lnTo>
                    <a:lnTo>
                      <a:pt x="63" y="169"/>
                    </a:lnTo>
                    <a:lnTo>
                      <a:pt x="55" y="166"/>
                    </a:lnTo>
                    <a:lnTo>
                      <a:pt x="49" y="162"/>
                    </a:lnTo>
                    <a:lnTo>
                      <a:pt x="42" y="157"/>
                    </a:lnTo>
                    <a:lnTo>
                      <a:pt x="36" y="153"/>
                    </a:lnTo>
                    <a:lnTo>
                      <a:pt x="31" y="147"/>
                    </a:lnTo>
                    <a:lnTo>
                      <a:pt x="26" y="141"/>
                    </a:lnTo>
                    <a:lnTo>
                      <a:pt x="22" y="133"/>
                    </a:lnTo>
                    <a:lnTo>
                      <a:pt x="18" y="125"/>
                    </a:lnTo>
                    <a:lnTo>
                      <a:pt x="15" y="118"/>
                    </a:lnTo>
                    <a:lnTo>
                      <a:pt x="12" y="109"/>
                    </a:lnTo>
                    <a:lnTo>
                      <a:pt x="10" y="100"/>
                    </a:lnTo>
                    <a:lnTo>
                      <a:pt x="9" y="91"/>
                    </a:lnTo>
                    <a:lnTo>
                      <a:pt x="9" y="82"/>
                    </a:lnTo>
                    <a:lnTo>
                      <a:pt x="9" y="69"/>
                    </a:lnTo>
                    <a:lnTo>
                      <a:pt x="12" y="57"/>
                    </a:lnTo>
                    <a:lnTo>
                      <a:pt x="15" y="45"/>
                    </a:lnTo>
                    <a:lnTo>
                      <a:pt x="20" y="34"/>
                    </a:lnTo>
                    <a:lnTo>
                      <a:pt x="26" y="24"/>
                    </a:lnTo>
                    <a:lnTo>
                      <a:pt x="33" y="15"/>
                    </a:lnTo>
                    <a:lnTo>
                      <a:pt x="41" y="7"/>
                    </a:lnTo>
                    <a:lnTo>
                      <a:pt x="49" y="0"/>
                    </a:lnTo>
                    <a:lnTo>
                      <a:pt x="46" y="2"/>
                    </a:lnTo>
                    <a:lnTo>
                      <a:pt x="43" y="3"/>
                    </a:lnTo>
                    <a:lnTo>
                      <a:pt x="39" y="4"/>
                    </a:lnTo>
                    <a:lnTo>
                      <a:pt x="36" y="5"/>
                    </a:lnTo>
                    <a:lnTo>
                      <a:pt x="33" y="6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3" y="11"/>
                    </a:lnTo>
                    <a:lnTo>
                      <a:pt x="18" y="18"/>
                    </a:lnTo>
                    <a:lnTo>
                      <a:pt x="13" y="25"/>
                    </a:lnTo>
                    <a:lnTo>
                      <a:pt x="9" y="34"/>
                    </a:lnTo>
                    <a:lnTo>
                      <a:pt x="6" y="43"/>
                    </a:lnTo>
                    <a:lnTo>
                      <a:pt x="3" y="52"/>
                    </a:lnTo>
                    <a:lnTo>
                      <a:pt x="1" y="61"/>
                    </a:lnTo>
                    <a:lnTo>
                      <a:pt x="0" y="71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2"/>
                    </a:lnTo>
                    <a:lnTo>
                      <a:pt x="6" y="121"/>
                    </a:lnTo>
                    <a:lnTo>
                      <a:pt x="10" y="131"/>
                    </a:lnTo>
                    <a:lnTo>
                      <a:pt x="14" y="139"/>
                    </a:lnTo>
                    <a:lnTo>
                      <a:pt x="19" y="147"/>
                    </a:lnTo>
                    <a:lnTo>
                      <a:pt x="25" y="154"/>
                    </a:lnTo>
                    <a:lnTo>
                      <a:pt x="31" y="161"/>
                    </a:lnTo>
                    <a:lnTo>
                      <a:pt x="37" y="167"/>
                    </a:lnTo>
                    <a:lnTo>
                      <a:pt x="44" y="172"/>
                    </a:lnTo>
                    <a:lnTo>
                      <a:pt x="52" y="176"/>
                    </a:lnTo>
                    <a:lnTo>
                      <a:pt x="61" y="180"/>
                    </a:lnTo>
                    <a:lnTo>
                      <a:pt x="69" y="182"/>
                    </a:lnTo>
                    <a:lnTo>
                      <a:pt x="77" y="184"/>
                    </a:lnTo>
                    <a:lnTo>
                      <a:pt x="86" y="184"/>
                    </a:lnTo>
                    <a:lnTo>
                      <a:pt x="95" y="184"/>
                    </a:lnTo>
                    <a:lnTo>
                      <a:pt x="103" y="182"/>
                    </a:lnTo>
                    <a:lnTo>
                      <a:pt x="111" y="180"/>
                    </a:lnTo>
                    <a:lnTo>
                      <a:pt x="119" y="176"/>
                    </a:lnTo>
                    <a:lnTo>
                      <a:pt x="127" y="172"/>
                    </a:lnTo>
                    <a:lnTo>
                      <a:pt x="134" y="167"/>
                    </a:lnTo>
                    <a:lnTo>
                      <a:pt x="140" y="161"/>
                    </a:lnTo>
                    <a:lnTo>
                      <a:pt x="147" y="154"/>
                    </a:lnTo>
                    <a:lnTo>
                      <a:pt x="152" y="147"/>
                    </a:lnTo>
                    <a:lnTo>
                      <a:pt x="157" y="139"/>
                    </a:lnTo>
                    <a:lnTo>
                      <a:pt x="161" y="131"/>
                    </a:lnTo>
                    <a:lnTo>
                      <a:pt x="165" y="121"/>
                    </a:lnTo>
                    <a:lnTo>
                      <a:pt x="168" y="112"/>
                    </a:lnTo>
                    <a:lnTo>
                      <a:pt x="170" y="102"/>
                    </a:lnTo>
                    <a:lnTo>
                      <a:pt x="171" y="93"/>
                    </a:lnTo>
                    <a:lnTo>
                      <a:pt x="172" y="82"/>
                    </a:lnTo>
                    <a:close/>
                  </a:path>
                </a:pathLst>
              </a:custGeom>
              <a:solidFill>
                <a:srgbClr val="F7D2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88">
                <a:extLst>
                  <a:ext uri="{FF2B5EF4-FFF2-40B4-BE49-F238E27FC236}">
                    <a16:creationId xmlns:a16="http://schemas.microsoft.com/office/drawing/2014/main" id="{254378E5-750C-49D9-80E0-C54EC2DCF6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5" y="2645"/>
                <a:ext cx="33" cy="30"/>
              </a:xfrm>
              <a:custGeom>
                <a:avLst/>
                <a:gdLst>
                  <a:gd name="T0" fmla="*/ 163 w 163"/>
                  <a:gd name="T1" fmla="*/ 77 h 181"/>
                  <a:gd name="T2" fmla="*/ 161 w 163"/>
                  <a:gd name="T3" fmla="*/ 63 h 181"/>
                  <a:gd name="T4" fmla="*/ 158 w 163"/>
                  <a:gd name="T5" fmla="*/ 50 h 181"/>
                  <a:gd name="T6" fmla="*/ 154 w 163"/>
                  <a:gd name="T7" fmla="*/ 38 h 181"/>
                  <a:gd name="T8" fmla="*/ 149 w 163"/>
                  <a:gd name="T9" fmla="*/ 31 h 181"/>
                  <a:gd name="T10" fmla="*/ 145 w 163"/>
                  <a:gd name="T11" fmla="*/ 27 h 181"/>
                  <a:gd name="T12" fmla="*/ 141 w 163"/>
                  <a:gd name="T13" fmla="*/ 24 h 181"/>
                  <a:gd name="T14" fmla="*/ 137 w 163"/>
                  <a:gd name="T15" fmla="*/ 21 h 181"/>
                  <a:gd name="T16" fmla="*/ 133 w 163"/>
                  <a:gd name="T17" fmla="*/ 18 h 181"/>
                  <a:gd name="T18" fmla="*/ 130 w 163"/>
                  <a:gd name="T19" fmla="*/ 17 h 181"/>
                  <a:gd name="T20" fmla="*/ 127 w 163"/>
                  <a:gd name="T21" fmla="*/ 14 h 181"/>
                  <a:gd name="T22" fmla="*/ 123 w 163"/>
                  <a:gd name="T23" fmla="*/ 13 h 181"/>
                  <a:gd name="T24" fmla="*/ 129 w 163"/>
                  <a:gd name="T25" fmla="*/ 18 h 181"/>
                  <a:gd name="T26" fmla="*/ 140 w 163"/>
                  <a:gd name="T27" fmla="*/ 33 h 181"/>
                  <a:gd name="T28" fmla="*/ 149 w 163"/>
                  <a:gd name="T29" fmla="*/ 51 h 181"/>
                  <a:gd name="T30" fmla="*/ 153 w 163"/>
                  <a:gd name="T31" fmla="*/ 73 h 181"/>
                  <a:gd name="T32" fmla="*/ 154 w 163"/>
                  <a:gd name="T33" fmla="*/ 92 h 181"/>
                  <a:gd name="T34" fmla="*/ 151 w 163"/>
                  <a:gd name="T35" fmla="*/ 109 h 181"/>
                  <a:gd name="T36" fmla="*/ 145 w 163"/>
                  <a:gd name="T37" fmla="*/ 125 h 181"/>
                  <a:gd name="T38" fmla="*/ 138 w 163"/>
                  <a:gd name="T39" fmla="*/ 139 h 181"/>
                  <a:gd name="T40" fmla="*/ 128 w 163"/>
                  <a:gd name="T41" fmla="*/ 151 h 181"/>
                  <a:gd name="T42" fmla="*/ 116 w 163"/>
                  <a:gd name="T43" fmla="*/ 159 h 181"/>
                  <a:gd name="T44" fmla="*/ 103 w 163"/>
                  <a:gd name="T45" fmla="*/ 166 h 181"/>
                  <a:gd name="T46" fmla="*/ 89 w 163"/>
                  <a:gd name="T47" fmla="*/ 170 h 181"/>
                  <a:gd name="T48" fmla="*/ 75 w 163"/>
                  <a:gd name="T49" fmla="*/ 170 h 181"/>
                  <a:gd name="T50" fmla="*/ 61 w 163"/>
                  <a:gd name="T51" fmla="*/ 166 h 181"/>
                  <a:gd name="T52" fmla="*/ 47 w 163"/>
                  <a:gd name="T53" fmla="*/ 159 h 181"/>
                  <a:gd name="T54" fmla="*/ 35 w 163"/>
                  <a:gd name="T55" fmla="*/ 151 h 181"/>
                  <a:gd name="T56" fmla="*/ 26 w 163"/>
                  <a:gd name="T57" fmla="*/ 139 h 181"/>
                  <a:gd name="T58" fmla="*/ 18 w 163"/>
                  <a:gd name="T59" fmla="*/ 125 h 181"/>
                  <a:gd name="T60" fmla="*/ 12 w 163"/>
                  <a:gd name="T61" fmla="*/ 109 h 181"/>
                  <a:gd name="T62" fmla="*/ 10 w 163"/>
                  <a:gd name="T63" fmla="*/ 92 h 181"/>
                  <a:gd name="T64" fmla="*/ 9 w 163"/>
                  <a:gd name="T65" fmla="*/ 77 h 181"/>
                  <a:gd name="T66" fmla="*/ 12 w 163"/>
                  <a:gd name="T67" fmla="*/ 61 h 181"/>
                  <a:gd name="T68" fmla="*/ 18 w 163"/>
                  <a:gd name="T69" fmla="*/ 42 h 181"/>
                  <a:gd name="T70" fmla="*/ 33 w 163"/>
                  <a:gd name="T71" fmla="*/ 19 h 181"/>
                  <a:gd name="T72" fmla="*/ 48 w 163"/>
                  <a:gd name="T73" fmla="*/ 7 h 181"/>
                  <a:gd name="T74" fmla="*/ 60 w 163"/>
                  <a:gd name="T75" fmla="*/ 1 h 181"/>
                  <a:gd name="T76" fmla="*/ 62 w 163"/>
                  <a:gd name="T77" fmla="*/ 0 h 181"/>
                  <a:gd name="T78" fmla="*/ 52 w 163"/>
                  <a:gd name="T79" fmla="*/ 1 h 181"/>
                  <a:gd name="T80" fmla="*/ 44 w 163"/>
                  <a:gd name="T81" fmla="*/ 4 h 181"/>
                  <a:gd name="T82" fmla="*/ 35 w 163"/>
                  <a:gd name="T83" fmla="*/ 6 h 181"/>
                  <a:gd name="T84" fmla="*/ 24 w 163"/>
                  <a:gd name="T85" fmla="*/ 14 h 181"/>
                  <a:gd name="T86" fmla="*/ 13 w 163"/>
                  <a:gd name="T87" fmla="*/ 31 h 181"/>
                  <a:gd name="T88" fmla="*/ 5 w 163"/>
                  <a:gd name="T89" fmla="*/ 50 h 181"/>
                  <a:gd name="T90" fmla="*/ 1 w 163"/>
                  <a:gd name="T91" fmla="*/ 72 h 181"/>
                  <a:gd name="T92" fmla="*/ 1 w 163"/>
                  <a:gd name="T93" fmla="*/ 93 h 181"/>
                  <a:gd name="T94" fmla="*/ 4 w 163"/>
                  <a:gd name="T95" fmla="*/ 113 h 181"/>
                  <a:gd name="T96" fmla="*/ 10 w 163"/>
                  <a:gd name="T97" fmla="*/ 131 h 181"/>
                  <a:gd name="T98" fmla="*/ 19 w 163"/>
                  <a:gd name="T99" fmla="*/ 146 h 181"/>
                  <a:gd name="T100" fmla="*/ 30 w 163"/>
                  <a:gd name="T101" fmla="*/ 158 h 181"/>
                  <a:gd name="T102" fmla="*/ 43 w 163"/>
                  <a:gd name="T103" fmla="*/ 169 h 181"/>
                  <a:gd name="T104" fmla="*/ 58 w 163"/>
                  <a:gd name="T105" fmla="*/ 176 h 181"/>
                  <a:gd name="T106" fmla="*/ 74 w 163"/>
                  <a:gd name="T107" fmla="*/ 181 h 181"/>
                  <a:gd name="T108" fmla="*/ 90 w 163"/>
                  <a:gd name="T109" fmla="*/ 181 h 181"/>
                  <a:gd name="T110" fmla="*/ 106 w 163"/>
                  <a:gd name="T111" fmla="*/ 176 h 181"/>
                  <a:gd name="T112" fmla="*/ 121 w 163"/>
                  <a:gd name="T113" fmla="*/ 169 h 181"/>
                  <a:gd name="T114" fmla="*/ 134 w 163"/>
                  <a:gd name="T115" fmla="*/ 158 h 181"/>
                  <a:gd name="T116" fmla="*/ 145 w 163"/>
                  <a:gd name="T117" fmla="*/ 146 h 181"/>
                  <a:gd name="T118" fmla="*/ 153 w 163"/>
                  <a:gd name="T119" fmla="*/ 131 h 181"/>
                  <a:gd name="T120" fmla="*/ 159 w 163"/>
                  <a:gd name="T121" fmla="*/ 113 h 181"/>
                  <a:gd name="T122" fmla="*/ 163 w 163"/>
                  <a:gd name="T123" fmla="*/ 9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3" h="181">
                    <a:moveTo>
                      <a:pt x="163" y="84"/>
                    </a:moveTo>
                    <a:lnTo>
                      <a:pt x="163" y="77"/>
                    </a:lnTo>
                    <a:lnTo>
                      <a:pt x="162" y="71"/>
                    </a:lnTo>
                    <a:lnTo>
                      <a:pt x="161" y="63"/>
                    </a:lnTo>
                    <a:lnTo>
                      <a:pt x="160" y="57"/>
                    </a:lnTo>
                    <a:lnTo>
                      <a:pt x="158" y="50"/>
                    </a:lnTo>
                    <a:lnTo>
                      <a:pt x="156" y="44"/>
                    </a:lnTo>
                    <a:lnTo>
                      <a:pt x="154" y="38"/>
                    </a:lnTo>
                    <a:lnTo>
                      <a:pt x="151" y="33"/>
                    </a:lnTo>
                    <a:lnTo>
                      <a:pt x="149" y="31"/>
                    </a:lnTo>
                    <a:lnTo>
                      <a:pt x="147" y="30"/>
                    </a:lnTo>
                    <a:lnTo>
                      <a:pt x="145" y="27"/>
                    </a:lnTo>
                    <a:lnTo>
                      <a:pt x="143" y="26"/>
                    </a:lnTo>
                    <a:lnTo>
                      <a:pt x="141" y="24"/>
                    </a:lnTo>
                    <a:lnTo>
                      <a:pt x="139" y="23"/>
                    </a:lnTo>
                    <a:lnTo>
                      <a:pt x="137" y="21"/>
                    </a:lnTo>
                    <a:lnTo>
                      <a:pt x="135" y="19"/>
                    </a:lnTo>
                    <a:lnTo>
                      <a:pt x="133" y="18"/>
                    </a:lnTo>
                    <a:lnTo>
                      <a:pt x="132" y="18"/>
                    </a:lnTo>
                    <a:lnTo>
                      <a:pt x="130" y="17"/>
                    </a:lnTo>
                    <a:lnTo>
                      <a:pt x="128" y="15"/>
                    </a:lnTo>
                    <a:lnTo>
                      <a:pt x="127" y="14"/>
                    </a:lnTo>
                    <a:lnTo>
                      <a:pt x="125" y="13"/>
                    </a:lnTo>
                    <a:lnTo>
                      <a:pt x="123" y="13"/>
                    </a:lnTo>
                    <a:lnTo>
                      <a:pt x="122" y="12"/>
                    </a:lnTo>
                    <a:lnTo>
                      <a:pt x="129" y="18"/>
                    </a:lnTo>
                    <a:lnTo>
                      <a:pt x="135" y="25"/>
                    </a:lnTo>
                    <a:lnTo>
                      <a:pt x="140" y="33"/>
                    </a:lnTo>
                    <a:lnTo>
                      <a:pt x="145" y="42"/>
                    </a:lnTo>
                    <a:lnTo>
                      <a:pt x="149" y="51"/>
                    </a:lnTo>
                    <a:lnTo>
                      <a:pt x="152" y="62"/>
                    </a:lnTo>
                    <a:lnTo>
                      <a:pt x="153" y="73"/>
                    </a:lnTo>
                    <a:lnTo>
                      <a:pt x="154" y="84"/>
                    </a:lnTo>
                    <a:lnTo>
                      <a:pt x="154" y="92"/>
                    </a:lnTo>
                    <a:lnTo>
                      <a:pt x="153" y="101"/>
                    </a:lnTo>
                    <a:lnTo>
                      <a:pt x="151" y="109"/>
                    </a:lnTo>
                    <a:lnTo>
                      <a:pt x="148" y="117"/>
                    </a:lnTo>
                    <a:lnTo>
                      <a:pt x="145" y="125"/>
                    </a:lnTo>
                    <a:lnTo>
                      <a:pt x="142" y="132"/>
                    </a:lnTo>
                    <a:lnTo>
                      <a:pt x="138" y="139"/>
                    </a:lnTo>
                    <a:lnTo>
                      <a:pt x="133" y="145"/>
                    </a:lnTo>
                    <a:lnTo>
                      <a:pt x="128" y="151"/>
                    </a:lnTo>
                    <a:lnTo>
                      <a:pt x="122" y="156"/>
                    </a:lnTo>
                    <a:lnTo>
                      <a:pt x="116" y="159"/>
                    </a:lnTo>
                    <a:lnTo>
                      <a:pt x="110" y="163"/>
                    </a:lnTo>
                    <a:lnTo>
                      <a:pt x="103" y="166"/>
                    </a:lnTo>
                    <a:lnTo>
                      <a:pt x="97" y="169"/>
                    </a:lnTo>
                    <a:lnTo>
                      <a:pt x="89" y="170"/>
                    </a:lnTo>
                    <a:lnTo>
                      <a:pt x="82" y="170"/>
                    </a:lnTo>
                    <a:lnTo>
                      <a:pt x="75" y="170"/>
                    </a:lnTo>
                    <a:lnTo>
                      <a:pt x="68" y="169"/>
                    </a:lnTo>
                    <a:lnTo>
                      <a:pt x="61" y="166"/>
                    </a:lnTo>
                    <a:lnTo>
                      <a:pt x="54" y="163"/>
                    </a:lnTo>
                    <a:lnTo>
                      <a:pt x="47" y="159"/>
                    </a:lnTo>
                    <a:lnTo>
                      <a:pt x="41" y="156"/>
                    </a:lnTo>
                    <a:lnTo>
                      <a:pt x="35" y="151"/>
                    </a:lnTo>
                    <a:lnTo>
                      <a:pt x="30" y="145"/>
                    </a:lnTo>
                    <a:lnTo>
                      <a:pt x="26" y="139"/>
                    </a:lnTo>
                    <a:lnTo>
                      <a:pt x="21" y="132"/>
                    </a:lnTo>
                    <a:lnTo>
                      <a:pt x="18" y="125"/>
                    </a:lnTo>
                    <a:lnTo>
                      <a:pt x="15" y="117"/>
                    </a:lnTo>
                    <a:lnTo>
                      <a:pt x="12" y="109"/>
                    </a:lnTo>
                    <a:lnTo>
                      <a:pt x="11" y="101"/>
                    </a:lnTo>
                    <a:lnTo>
                      <a:pt x="10" y="92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3" y="55"/>
                    </a:lnTo>
                    <a:lnTo>
                      <a:pt x="18" y="42"/>
                    </a:lnTo>
                    <a:lnTo>
                      <a:pt x="25" y="30"/>
                    </a:lnTo>
                    <a:lnTo>
                      <a:pt x="33" y="19"/>
                    </a:lnTo>
                    <a:lnTo>
                      <a:pt x="43" y="11"/>
                    </a:lnTo>
                    <a:lnTo>
                      <a:pt x="48" y="7"/>
                    </a:lnTo>
                    <a:lnTo>
                      <a:pt x="54" y="5"/>
                    </a:lnTo>
                    <a:lnTo>
                      <a:pt x="60" y="1"/>
                    </a:lnTo>
                    <a:lnTo>
                      <a:pt x="66" y="0"/>
                    </a:lnTo>
                    <a:lnTo>
                      <a:pt x="62" y="0"/>
                    </a:lnTo>
                    <a:lnTo>
                      <a:pt x="57" y="1"/>
                    </a:lnTo>
                    <a:lnTo>
                      <a:pt x="52" y="1"/>
                    </a:lnTo>
                    <a:lnTo>
                      <a:pt x="48" y="2"/>
                    </a:lnTo>
                    <a:lnTo>
                      <a:pt x="44" y="4"/>
                    </a:lnTo>
                    <a:lnTo>
                      <a:pt x="39" y="5"/>
                    </a:lnTo>
                    <a:lnTo>
                      <a:pt x="35" y="6"/>
                    </a:lnTo>
                    <a:lnTo>
                      <a:pt x="31" y="7"/>
                    </a:lnTo>
                    <a:lnTo>
                      <a:pt x="24" y="14"/>
                    </a:lnTo>
                    <a:lnTo>
                      <a:pt x="18" y="23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5" y="50"/>
                    </a:lnTo>
                    <a:lnTo>
                      <a:pt x="2" y="61"/>
                    </a:lnTo>
                    <a:lnTo>
                      <a:pt x="1" y="72"/>
                    </a:lnTo>
                    <a:lnTo>
                      <a:pt x="0" y="84"/>
                    </a:lnTo>
                    <a:lnTo>
                      <a:pt x="1" y="93"/>
                    </a:lnTo>
                    <a:lnTo>
                      <a:pt x="2" y="103"/>
                    </a:lnTo>
                    <a:lnTo>
                      <a:pt x="4" y="113"/>
                    </a:lnTo>
                    <a:lnTo>
                      <a:pt x="7" y="121"/>
                    </a:lnTo>
                    <a:lnTo>
                      <a:pt x="10" y="131"/>
                    </a:lnTo>
                    <a:lnTo>
                      <a:pt x="14" y="138"/>
                    </a:lnTo>
                    <a:lnTo>
                      <a:pt x="19" y="146"/>
                    </a:lnTo>
                    <a:lnTo>
                      <a:pt x="24" y="152"/>
                    </a:lnTo>
                    <a:lnTo>
                      <a:pt x="30" y="158"/>
                    </a:lnTo>
                    <a:lnTo>
                      <a:pt x="36" y="164"/>
                    </a:lnTo>
                    <a:lnTo>
                      <a:pt x="43" y="169"/>
                    </a:lnTo>
                    <a:lnTo>
                      <a:pt x="50" y="174"/>
                    </a:lnTo>
                    <a:lnTo>
                      <a:pt x="58" y="176"/>
                    </a:lnTo>
                    <a:lnTo>
                      <a:pt x="66" y="178"/>
                    </a:lnTo>
                    <a:lnTo>
                      <a:pt x="74" y="181"/>
                    </a:lnTo>
                    <a:lnTo>
                      <a:pt x="82" y="181"/>
                    </a:lnTo>
                    <a:lnTo>
                      <a:pt x="90" y="181"/>
                    </a:lnTo>
                    <a:lnTo>
                      <a:pt x="98" y="178"/>
                    </a:lnTo>
                    <a:lnTo>
                      <a:pt x="106" y="176"/>
                    </a:lnTo>
                    <a:lnTo>
                      <a:pt x="114" y="174"/>
                    </a:lnTo>
                    <a:lnTo>
                      <a:pt x="121" y="169"/>
                    </a:lnTo>
                    <a:lnTo>
                      <a:pt x="127" y="164"/>
                    </a:lnTo>
                    <a:lnTo>
                      <a:pt x="134" y="158"/>
                    </a:lnTo>
                    <a:lnTo>
                      <a:pt x="139" y="152"/>
                    </a:lnTo>
                    <a:lnTo>
                      <a:pt x="145" y="146"/>
                    </a:lnTo>
                    <a:lnTo>
                      <a:pt x="149" y="138"/>
                    </a:lnTo>
                    <a:lnTo>
                      <a:pt x="153" y="131"/>
                    </a:lnTo>
                    <a:lnTo>
                      <a:pt x="157" y="121"/>
                    </a:lnTo>
                    <a:lnTo>
                      <a:pt x="159" y="113"/>
                    </a:lnTo>
                    <a:lnTo>
                      <a:pt x="161" y="103"/>
                    </a:lnTo>
                    <a:lnTo>
                      <a:pt x="163" y="93"/>
                    </a:lnTo>
                    <a:lnTo>
                      <a:pt x="163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89">
                <a:extLst>
                  <a:ext uri="{FF2B5EF4-FFF2-40B4-BE49-F238E27FC236}">
                    <a16:creationId xmlns:a16="http://schemas.microsoft.com/office/drawing/2014/main" id="{AA61A1B5-50D1-412F-B525-B3373F50D8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6" y="2645"/>
                <a:ext cx="31" cy="29"/>
              </a:xfrm>
              <a:custGeom>
                <a:avLst/>
                <a:gdLst>
                  <a:gd name="T0" fmla="*/ 152 w 154"/>
                  <a:gd name="T1" fmla="*/ 67 h 175"/>
                  <a:gd name="T2" fmla="*/ 146 w 154"/>
                  <a:gd name="T3" fmla="*/ 43 h 175"/>
                  <a:gd name="T4" fmla="*/ 134 w 154"/>
                  <a:gd name="T5" fmla="*/ 23 h 175"/>
                  <a:gd name="T6" fmla="*/ 133 w 154"/>
                  <a:gd name="T7" fmla="*/ 21 h 175"/>
                  <a:gd name="T8" fmla="*/ 131 w 154"/>
                  <a:gd name="T9" fmla="*/ 20 h 175"/>
                  <a:gd name="T10" fmla="*/ 119 w 154"/>
                  <a:gd name="T11" fmla="*/ 13 h 175"/>
                  <a:gd name="T12" fmla="*/ 86 w 154"/>
                  <a:gd name="T13" fmla="*/ 1 h 175"/>
                  <a:gd name="T14" fmla="*/ 52 w 154"/>
                  <a:gd name="T15" fmla="*/ 1 h 175"/>
                  <a:gd name="T16" fmla="*/ 24 w 154"/>
                  <a:gd name="T17" fmla="*/ 17 h 175"/>
                  <a:gd name="T18" fmla="*/ 6 w 154"/>
                  <a:gd name="T19" fmla="*/ 47 h 175"/>
                  <a:gd name="T20" fmla="*/ 0 w 154"/>
                  <a:gd name="T21" fmla="*/ 84 h 175"/>
                  <a:gd name="T22" fmla="*/ 3 w 154"/>
                  <a:gd name="T23" fmla="*/ 111 h 175"/>
                  <a:gd name="T24" fmla="*/ 13 w 154"/>
                  <a:gd name="T25" fmla="*/ 135 h 175"/>
                  <a:gd name="T26" fmla="*/ 27 w 154"/>
                  <a:gd name="T27" fmla="*/ 155 h 175"/>
                  <a:gd name="T28" fmla="*/ 46 w 154"/>
                  <a:gd name="T29" fmla="*/ 168 h 175"/>
                  <a:gd name="T30" fmla="*/ 69 w 154"/>
                  <a:gd name="T31" fmla="*/ 175 h 175"/>
                  <a:gd name="T32" fmla="*/ 93 w 154"/>
                  <a:gd name="T33" fmla="*/ 174 h 175"/>
                  <a:gd name="T34" fmla="*/ 114 w 154"/>
                  <a:gd name="T35" fmla="*/ 164 h 175"/>
                  <a:gd name="T36" fmla="*/ 131 w 154"/>
                  <a:gd name="T37" fmla="*/ 149 h 175"/>
                  <a:gd name="T38" fmla="*/ 144 w 154"/>
                  <a:gd name="T39" fmla="*/ 127 h 175"/>
                  <a:gd name="T40" fmla="*/ 152 w 154"/>
                  <a:gd name="T41" fmla="*/ 102 h 175"/>
                  <a:gd name="T42" fmla="*/ 145 w 154"/>
                  <a:gd name="T43" fmla="*/ 84 h 175"/>
                  <a:gd name="T44" fmla="*/ 142 w 154"/>
                  <a:gd name="T45" fmla="*/ 108 h 175"/>
                  <a:gd name="T46" fmla="*/ 133 w 154"/>
                  <a:gd name="T47" fmla="*/ 129 h 175"/>
                  <a:gd name="T48" fmla="*/ 120 w 154"/>
                  <a:gd name="T49" fmla="*/ 146 h 175"/>
                  <a:gd name="T50" fmla="*/ 103 w 154"/>
                  <a:gd name="T51" fmla="*/ 158 h 175"/>
                  <a:gd name="T52" fmla="*/ 84 w 154"/>
                  <a:gd name="T53" fmla="*/ 164 h 175"/>
                  <a:gd name="T54" fmla="*/ 64 w 154"/>
                  <a:gd name="T55" fmla="*/ 163 h 175"/>
                  <a:gd name="T56" fmla="*/ 44 w 154"/>
                  <a:gd name="T57" fmla="*/ 155 h 175"/>
                  <a:gd name="T58" fmla="*/ 28 w 154"/>
                  <a:gd name="T59" fmla="*/ 141 h 175"/>
                  <a:gd name="T60" fmla="*/ 17 w 154"/>
                  <a:gd name="T61" fmla="*/ 122 h 175"/>
                  <a:gd name="T62" fmla="*/ 10 w 154"/>
                  <a:gd name="T63" fmla="*/ 101 h 175"/>
                  <a:gd name="T64" fmla="*/ 9 w 154"/>
                  <a:gd name="T65" fmla="*/ 75 h 175"/>
                  <a:gd name="T66" fmla="*/ 14 w 154"/>
                  <a:gd name="T67" fmla="*/ 53 h 175"/>
                  <a:gd name="T68" fmla="*/ 24 w 154"/>
                  <a:gd name="T69" fmla="*/ 32 h 175"/>
                  <a:gd name="T70" fmla="*/ 38 w 154"/>
                  <a:gd name="T71" fmla="*/ 17 h 175"/>
                  <a:gd name="T72" fmla="*/ 57 w 154"/>
                  <a:gd name="T73" fmla="*/ 7 h 175"/>
                  <a:gd name="T74" fmla="*/ 77 w 154"/>
                  <a:gd name="T75" fmla="*/ 2 h 175"/>
                  <a:gd name="T76" fmla="*/ 97 w 154"/>
                  <a:gd name="T77" fmla="*/ 7 h 175"/>
                  <a:gd name="T78" fmla="*/ 115 w 154"/>
                  <a:gd name="T79" fmla="*/ 17 h 175"/>
                  <a:gd name="T80" fmla="*/ 129 w 154"/>
                  <a:gd name="T81" fmla="*/ 32 h 175"/>
                  <a:gd name="T82" fmla="*/ 139 w 154"/>
                  <a:gd name="T83" fmla="*/ 53 h 175"/>
                  <a:gd name="T84" fmla="*/ 144 w 154"/>
                  <a:gd name="T85" fmla="*/ 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4" h="175">
                    <a:moveTo>
                      <a:pt x="154" y="84"/>
                    </a:moveTo>
                    <a:lnTo>
                      <a:pt x="153" y="75"/>
                    </a:lnTo>
                    <a:lnTo>
                      <a:pt x="152" y="67"/>
                    </a:lnTo>
                    <a:lnTo>
                      <a:pt x="151" y="59"/>
                    </a:lnTo>
                    <a:lnTo>
                      <a:pt x="148" y="50"/>
                    </a:lnTo>
                    <a:lnTo>
                      <a:pt x="146" y="43"/>
                    </a:lnTo>
                    <a:lnTo>
                      <a:pt x="142" y="36"/>
                    </a:lnTo>
                    <a:lnTo>
                      <a:pt x="138" y="29"/>
                    </a:lnTo>
                    <a:lnTo>
                      <a:pt x="134" y="23"/>
                    </a:lnTo>
                    <a:lnTo>
                      <a:pt x="134" y="23"/>
                    </a:lnTo>
                    <a:lnTo>
                      <a:pt x="133" y="21"/>
                    </a:lnTo>
                    <a:lnTo>
                      <a:pt x="133" y="21"/>
                    </a:lnTo>
                    <a:lnTo>
                      <a:pt x="132" y="21"/>
                    </a:lnTo>
                    <a:lnTo>
                      <a:pt x="131" y="20"/>
                    </a:lnTo>
                    <a:lnTo>
                      <a:pt x="131" y="20"/>
                    </a:lnTo>
                    <a:lnTo>
                      <a:pt x="130" y="20"/>
                    </a:lnTo>
                    <a:lnTo>
                      <a:pt x="130" y="19"/>
                    </a:lnTo>
                    <a:lnTo>
                      <a:pt x="119" y="13"/>
                    </a:lnTo>
                    <a:lnTo>
                      <a:pt x="108" y="8"/>
                    </a:lnTo>
                    <a:lnTo>
                      <a:pt x="97" y="4"/>
                    </a:lnTo>
                    <a:lnTo>
                      <a:pt x="86" y="1"/>
                    </a:lnTo>
                    <a:lnTo>
                      <a:pt x="75" y="0"/>
                    </a:lnTo>
                    <a:lnTo>
                      <a:pt x="64" y="0"/>
                    </a:lnTo>
                    <a:lnTo>
                      <a:pt x="52" y="1"/>
                    </a:lnTo>
                    <a:lnTo>
                      <a:pt x="40" y="2"/>
                    </a:lnTo>
                    <a:lnTo>
                      <a:pt x="32" y="9"/>
                    </a:lnTo>
                    <a:lnTo>
                      <a:pt x="24" y="17"/>
                    </a:lnTo>
                    <a:lnTo>
                      <a:pt x="17" y="26"/>
                    </a:lnTo>
                    <a:lnTo>
                      <a:pt x="11" y="36"/>
                    </a:lnTo>
                    <a:lnTo>
                      <a:pt x="6" y="47"/>
                    </a:lnTo>
                    <a:lnTo>
                      <a:pt x="3" y="59"/>
                    </a:lnTo>
                    <a:lnTo>
                      <a:pt x="0" y="71"/>
                    </a:lnTo>
                    <a:lnTo>
                      <a:pt x="0" y="84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1"/>
                    </a:lnTo>
                    <a:lnTo>
                      <a:pt x="6" y="120"/>
                    </a:lnTo>
                    <a:lnTo>
                      <a:pt x="9" y="127"/>
                    </a:lnTo>
                    <a:lnTo>
                      <a:pt x="13" y="135"/>
                    </a:lnTo>
                    <a:lnTo>
                      <a:pt x="17" y="143"/>
                    </a:lnTo>
                    <a:lnTo>
                      <a:pt x="22" y="149"/>
                    </a:lnTo>
                    <a:lnTo>
                      <a:pt x="27" y="155"/>
                    </a:lnTo>
                    <a:lnTo>
                      <a:pt x="33" y="159"/>
                    </a:lnTo>
                    <a:lnTo>
                      <a:pt x="40" y="164"/>
                    </a:lnTo>
                    <a:lnTo>
                      <a:pt x="46" y="168"/>
                    </a:lnTo>
                    <a:lnTo>
                      <a:pt x="54" y="171"/>
                    </a:lnTo>
                    <a:lnTo>
                      <a:pt x="62" y="174"/>
                    </a:lnTo>
                    <a:lnTo>
                      <a:pt x="69" y="175"/>
                    </a:lnTo>
                    <a:lnTo>
                      <a:pt x="77" y="175"/>
                    </a:lnTo>
                    <a:lnTo>
                      <a:pt x="85" y="175"/>
                    </a:lnTo>
                    <a:lnTo>
                      <a:pt x="93" y="174"/>
                    </a:lnTo>
                    <a:lnTo>
                      <a:pt x="100" y="171"/>
                    </a:lnTo>
                    <a:lnTo>
                      <a:pt x="107" y="168"/>
                    </a:lnTo>
                    <a:lnTo>
                      <a:pt x="114" y="164"/>
                    </a:lnTo>
                    <a:lnTo>
                      <a:pt x="120" y="159"/>
                    </a:lnTo>
                    <a:lnTo>
                      <a:pt x="126" y="155"/>
                    </a:lnTo>
                    <a:lnTo>
                      <a:pt x="131" y="149"/>
                    </a:lnTo>
                    <a:lnTo>
                      <a:pt x="136" y="143"/>
                    </a:lnTo>
                    <a:lnTo>
                      <a:pt x="140" y="135"/>
                    </a:lnTo>
                    <a:lnTo>
                      <a:pt x="144" y="127"/>
                    </a:lnTo>
                    <a:lnTo>
                      <a:pt x="148" y="120"/>
                    </a:lnTo>
                    <a:lnTo>
                      <a:pt x="150" y="111"/>
                    </a:lnTo>
                    <a:lnTo>
                      <a:pt x="152" y="102"/>
                    </a:lnTo>
                    <a:lnTo>
                      <a:pt x="153" y="93"/>
                    </a:lnTo>
                    <a:lnTo>
                      <a:pt x="154" y="84"/>
                    </a:lnTo>
                    <a:close/>
                    <a:moveTo>
                      <a:pt x="145" y="84"/>
                    </a:moveTo>
                    <a:lnTo>
                      <a:pt x="144" y="92"/>
                    </a:lnTo>
                    <a:lnTo>
                      <a:pt x="143" y="101"/>
                    </a:lnTo>
                    <a:lnTo>
                      <a:pt x="142" y="108"/>
                    </a:lnTo>
                    <a:lnTo>
                      <a:pt x="139" y="115"/>
                    </a:lnTo>
                    <a:lnTo>
                      <a:pt x="136" y="122"/>
                    </a:lnTo>
                    <a:lnTo>
                      <a:pt x="133" y="129"/>
                    </a:lnTo>
                    <a:lnTo>
                      <a:pt x="129" y="135"/>
                    </a:lnTo>
                    <a:lnTo>
                      <a:pt x="125" y="141"/>
                    </a:lnTo>
                    <a:lnTo>
                      <a:pt x="120" y="146"/>
                    </a:lnTo>
                    <a:lnTo>
                      <a:pt x="115" y="151"/>
                    </a:lnTo>
                    <a:lnTo>
                      <a:pt x="109" y="155"/>
                    </a:lnTo>
                    <a:lnTo>
                      <a:pt x="103" y="158"/>
                    </a:lnTo>
                    <a:lnTo>
                      <a:pt x="97" y="161"/>
                    </a:lnTo>
                    <a:lnTo>
                      <a:pt x="91" y="163"/>
                    </a:lnTo>
                    <a:lnTo>
                      <a:pt x="84" y="164"/>
                    </a:lnTo>
                    <a:lnTo>
                      <a:pt x="77" y="164"/>
                    </a:lnTo>
                    <a:lnTo>
                      <a:pt x="70" y="164"/>
                    </a:lnTo>
                    <a:lnTo>
                      <a:pt x="64" y="163"/>
                    </a:lnTo>
                    <a:lnTo>
                      <a:pt x="57" y="161"/>
                    </a:lnTo>
                    <a:lnTo>
                      <a:pt x="51" y="158"/>
                    </a:lnTo>
                    <a:lnTo>
                      <a:pt x="44" y="155"/>
                    </a:lnTo>
                    <a:lnTo>
                      <a:pt x="38" y="151"/>
                    </a:lnTo>
                    <a:lnTo>
                      <a:pt x="33" y="146"/>
                    </a:lnTo>
                    <a:lnTo>
                      <a:pt x="28" y="141"/>
                    </a:lnTo>
                    <a:lnTo>
                      <a:pt x="24" y="135"/>
                    </a:lnTo>
                    <a:lnTo>
                      <a:pt x="20" y="129"/>
                    </a:lnTo>
                    <a:lnTo>
                      <a:pt x="17" y="122"/>
                    </a:lnTo>
                    <a:lnTo>
                      <a:pt x="14" y="115"/>
                    </a:lnTo>
                    <a:lnTo>
                      <a:pt x="12" y="108"/>
                    </a:lnTo>
                    <a:lnTo>
                      <a:pt x="10" y="101"/>
                    </a:lnTo>
                    <a:lnTo>
                      <a:pt x="9" y="92"/>
                    </a:lnTo>
                    <a:lnTo>
                      <a:pt x="9" y="84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2" y="60"/>
                    </a:lnTo>
                    <a:lnTo>
                      <a:pt x="14" y="53"/>
                    </a:lnTo>
                    <a:lnTo>
                      <a:pt x="17" y="45"/>
                    </a:lnTo>
                    <a:lnTo>
                      <a:pt x="20" y="38"/>
                    </a:lnTo>
                    <a:lnTo>
                      <a:pt x="24" y="32"/>
                    </a:lnTo>
                    <a:lnTo>
                      <a:pt x="28" y="26"/>
                    </a:lnTo>
                    <a:lnTo>
                      <a:pt x="33" y="21"/>
                    </a:lnTo>
                    <a:lnTo>
                      <a:pt x="38" y="17"/>
                    </a:lnTo>
                    <a:lnTo>
                      <a:pt x="44" y="13"/>
                    </a:lnTo>
                    <a:lnTo>
                      <a:pt x="51" y="9"/>
                    </a:lnTo>
                    <a:lnTo>
                      <a:pt x="57" y="7"/>
                    </a:lnTo>
                    <a:lnTo>
                      <a:pt x="64" y="5"/>
                    </a:lnTo>
                    <a:lnTo>
                      <a:pt x="70" y="4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5"/>
                    </a:lnTo>
                    <a:lnTo>
                      <a:pt x="97" y="7"/>
                    </a:lnTo>
                    <a:lnTo>
                      <a:pt x="103" y="9"/>
                    </a:lnTo>
                    <a:lnTo>
                      <a:pt x="109" y="13"/>
                    </a:lnTo>
                    <a:lnTo>
                      <a:pt x="115" y="17"/>
                    </a:lnTo>
                    <a:lnTo>
                      <a:pt x="120" y="21"/>
                    </a:lnTo>
                    <a:lnTo>
                      <a:pt x="125" y="26"/>
                    </a:lnTo>
                    <a:lnTo>
                      <a:pt x="129" y="32"/>
                    </a:lnTo>
                    <a:lnTo>
                      <a:pt x="133" y="38"/>
                    </a:lnTo>
                    <a:lnTo>
                      <a:pt x="136" y="45"/>
                    </a:lnTo>
                    <a:lnTo>
                      <a:pt x="139" y="53"/>
                    </a:lnTo>
                    <a:lnTo>
                      <a:pt x="142" y="60"/>
                    </a:lnTo>
                    <a:lnTo>
                      <a:pt x="143" y="67"/>
                    </a:lnTo>
                    <a:lnTo>
                      <a:pt x="144" y="75"/>
                    </a:lnTo>
                    <a:lnTo>
                      <a:pt x="145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 90">
                <a:extLst>
                  <a:ext uri="{FF2B5EF4-FFF2-40B4-BE49-F238E27FC236}">
                    <a16:creationId xmlns:a16="http://schemas.microsoft.com/office/drawing/2014/main" id="{23ECF83F-D48D-49F5-93C4-1B0B690480B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7" y="2645"/>
                <a:ext cx="29" cy="29"/>
              </a:xfrm>
              <a:custGeom>
                <a:avLst/>
                <a:gdLst>
                  <a:gd name="T0" fmla="*/ 143 w 145"/>
                  <a:gd name="T1" fmla="*/ 62 h 170"/>
                  <a:gd name="T2" fmla="*/ 131 w 145"/>
                  <a:gd name="T3" fmla="*/ 33 h 170"/>
                  <a:gd name="T4" fmla="*/ 113 w 145"/>
                  <a:gd name="T5" fmla="*/ 12 h 170"/>
                  <a:gd name="T6" fmla="*/ 92 w 145"/>
                  <a:gd name="T7" fmla="*/ 4 h 170"/>
                  <a:gd name="T8" fmla="*/ 71 w 145"/>
                  <a:gd name="T9" fmla="*/ 0 h 170"/>
                  <a:gd name="T10" fmla="*/ 51 w 145"/>
                  <a:gd name="T11" fmla="*/ 1 h 170"/>
                  <a:gd name="T12" fmla="*/ 34 w 145"/>
                  <a:gd name="T13" fmla="*/ 11 h 170"/>
                  <a:gd name="T14" fmla="*/ 12 w 145"/>
                  <a:gd name="T15" fmla="*/ 36 h 170"/>
                  <a:gd name="T16" fmla="*/ 4 w 145"/>
                  <a:gd name="T17" fmla="*/ 55 h 170"/>
                  <a:gd name="T18" fmla="*/ 0 w 145"/>
                  <a:gd name="T19" fmla="*/ 77 h 170"/>
                  <a:gd name="T20" fmla="*/ 2 w 145"/>
                  <a:gd name="T21" fmla="*/ 101 h 170"/>
                  <a:gd name="T22" fmla="*/ 9 w 145"/>
                  <a:gd name="T23" fmla="*/ 125 h 170"/>
                  <a:gd name="T24" fmla="*/ 21 w 145"/>
                  <a:gd name="T25" fmla="*/ 145 h 170"/>
                  <a:gd name="T26" fmla="*/ 38 w 145"/>
                  <a:gd name="T27" fmla="*/ 159 h 170"/>
                  <a:gd name="T28" fmla="*/ 59 w 145"/>
                  <a:gd name="T29" fmla="*/ 169 h 170"/>
                  <a:gd name="T30" fmla="*/ 80 w 145"/>
                  <a:gd name="T31" fmla="*/ 170 h 170"/>
                  <a:gd name="T32" fmla="*/ 101 w 145"/>
                  <a:gd name="T33" fmla="*/ 163 h 170"/>
                  <a:gd name="T34" fmla="*/ 119 w 145"/>
                  <a:gd name="T35" fmla="*/ 151 h 170"/>
                  <a:gd name="T36" fmla="*/ 133 w 145"/>
                  <a:gd name="T37" fmla="*/ 132 h 170"/>
                  <a:gd name="T38" fmla="*/ 142 w 145"/>
                  <a:gd name="T39" fmla="*/ 109 h 170"/>
                  <a:gd name="T40" fmla="*/ 145 w 145"/>
                  <a:gd name="T41" fmla="*/ 84 h 170"/>
                  <a:gd name="T42" fmla="*/ 135 w 145"/>
                  <a:gd name="T43" fmla="*/ 99 h 170"/>
                  <a:gd name="T44" fmla="*/ 128 w 145"/>
                  <a:gd name="T45" fmla="*/ 120 h 170"/>
                  <a:gd name="T46" fmla="*/ 118 w 145"/>
                  <a:gd name="T47" fmla="*/ 138 h 170"/>
                  <a:gd name="T48" fmla="*/ 103 w 145"/>
                  <a:gd name="T49" fmla="*/ 150 h 170"/>
                  <a:gd name="T50" fmla="*/ 86 w 145"/>
                  <a:gd name="T51" fmla="*/ 158 h 170"/>
                  <a:gd name="T52" fmla="*/ 67 w 145"/>
                  <a:gd name="T53" fmla="*/ 159 h 170"/>
                  <a:gd name="T54" fmla="*/ 49 w 145"/>
                  <a:gd name="T55" fmla="*/ 153 h 170"/>
                  <a:gd name="T56" fmla="*/ 32 w 145"/>
                  <a:gd name="T57" fmla="*/ 143 h 170"/>
                  <a:gd name="T58" fmla="*/ 20 w 145"/>
                  <a:gd name="T59" fmla="*/ 126 h 170"/>
                  <a:gd name="T60" fmla="*/ 12 w 145"/>
                  <a:gd name="T61" fmla="*/ 107 h 170"/>
                  <a:gd name="T62" fmla="*/ 9 w 145"/>
                  <a:gd name="T63" fmla="*/ 84 h 170"/>
                  <a:gd name="T64" fmla="*/ 12 w 145"/>
                  <a:gd name="T65" fmla="*/ 61 h 170"/>
                  <a:gd name="T66" fmla="*/ 20 w 145"/>
                  <a:gd name="T67" fmla="*/ 42 h 170"/>
                  <a:gd name="T68" fmla="*/ 32 w 145"/>
                  <a:gd name="T69" fmla="*/ 25 h 170"/>
                  <a:gd name="T70" fmla="*/ 49 w 145"/>
                  <a:gd name="T71" fmla="*/ 14 h 170"/>
                  <a:gd name="T72" fmla="*/ 67 w 145"/>
                  <a:gd name="T73" fmla="*/ 8 h 170"/>
                  <a:gd name="T74" fmla="*/ 86 w 145"/>
                  <a:gd name="T75" fmla="*/ 9 h 170"/>
                  <a:gd name="T76" fmla="*/ 103 w 145"/>
                  <a:gd name="T77" fmla="*/ 18 h 170"/>
                  <a:gd name="T78" fmla="*/ 118 w 145"/>
                  <a:gd name="T79" fmla="*/ 30 h 170"/>
                  <a:gd name="T80" fmla="*/ 128 w 145"/>
                  <a:gd name="T81" fmla="*/ 48 h 170"/>
                  <a:gd name="T82" fmla="*/ 135 w 145"/>
                  <a:gd name="T83" fmla="*/ 6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5" h="170">
                    <a:moveTo>
                      <a:pt x="145" y="84"/>
                    </a:moveTo>
                    <a:lnTo>
                      <a:pt x="144" y="73"/>
                    </a:lnTo>
                    <a:lnTo>
                      <a:pt x="143" y="62"/>
                    </a:lnTo>
                    <a:lnTo>
                      <a:pt x="140" y="51"/>
                    </a:lnTo>
                    <a:lnTo>
                      <a:pt x="136" y="42"/>
                    </a:lnTo>
                    <a:lnTo>
                      <a:pt x="131" y="33"/>
                    </a:lnTo>
                    <a:lnTo>
                      <a:pt x="126" y="25"/>
                    </a:lnTo>
                    <a:lnTo>
                      <a:pt x="120" y="18"/>
                    </a:lnTo>
                    <a:lnTo>
                      <a:pt x="113" y="12"/>
                    </a:lnTo>
                    <a:lnTo>
                      <a:pt x="106" y="8"/>
                    </a:lnTo>
                    <a:lnTo>
                      <a:pt x="99" y="6"/>
                    </a:lnTo>
                    <a:lnTo>
                      <a:pt x="92" y="4"/>
                    </a:lnTo>
                    <a:lnTo>
                      <a:pt x="85" y="2"/>
                    </a:lnTo>
                    <a:lnTo>
                      <a:pt x="78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7" y="0"/>
                    </a:lnTo>
                    <a:lnTo>
                      <a:pt x="51" y="1"/>
                    </a:lnTo>
                    <a:lnTo>
                      <a:pt x="45" y="5"/>
                    </a:lnTo>
                    <a:lnTo>
                      <a:pt x="39" y="7"/>
                    </a:lnTo>
                    <a:lnTo>
                      <a:pt x="34" y="11"/>
                    </a:lnTo>
                    <a:lnTo>
                      <a:pt x="24" y="19"/>
                    </a:lnTo>
                    <a:lnTo>
                      <a:pt x="16" y="30"/>
                    </a:lnTo>
                    <a:lnTo>
                      <a:pt x="12" y="36"/>
                    </a:lnTo>
                    <a:lnTo>
                      <a:pt x="9" y="42"/>
                    </a:lnTo>
                    <a:lnTo>
                      <a:pt x="7" y="48"/>
                    </a:lnTo>
                    <a:lnTo>
                      <a:pt x="4" y="55"/>
                    </a:lnTo>
                    <a:lnTo>
                      <a:pt x="3" y="61"/>
                    </a:lnTo>
                    <a:lnTo>
                      <a:pt x="1" y="68"/>
                    </a:lnTo>
                    <a:lnTo>
                      <a:pt x="0" y="77"/>
                    </a:lnTo>
                    <a:lnTo>
                      <a:pt x="0" y="84"/>
                    </a:lnTo>
                    <a:lnTo>
                      <a:pt x="1" y="92"/>
                    </a:lnTo>
                    <a:lnTo>
                      <a:pt x="2" y="101"/>
                    </a:lnTo>
                    <a:lnTo>
                      <a:pt x="3" y="109"/>
                    </a:lnTo>
                    <a:lnTo>
                      <a:pt x="6" y="117"/>
                    </a:lnTo>
                    <a:lnTo>
                      <a:pt x="9" y="125"/>
                    </a:lnTo>
                    <a:lnTo>
                      <a:pt x="12" y="132"/>
                    </a:lnTo>
                    <a:lnTo>
                      <a:pt x="17" y="139"/>
                    </a:lnTo>
                    <a:lnTo>
                      <a:pt x="21" y="145"/>
                    </a:lnTo>
                    <a:lnTo>
                      <a:pt x="26" y="151"/>
                    </a:lnTo>
                    <a:lnTo>
                      <a:pt x="32" y="156"/>
                    </a:lnTo>
                    <a:lnTo>
                      <a:pt x="38" y="159"/>
                    </a:lnTo>
                    <a:lnTo>
                      <a:pt x="45" y="163"/>
                    </a:lnTo>
                    <a:lnTo>
                      <a:pt x="52" y="166"/>
                    </a:lnTo>
                    <a:lnTo>
                      <a:pt x="59" y="169"/>
                    </a:lnTo>
                    <a:lnTo>
                      <a:pt x="66" y="170"/>
                    </a:lnTo>
                    <a:lnTo>
                      <a:pt x="73" y="170"/>
                    </a:lnTo>
                    <a:lnTo>
                      <a:pt x="80" y="170"/>
                    </a:lnTo>
                    <a:lnTo>
                      <a:pt x="88" y="169"/>
                    </a:lnTo>
                    <a:lnTo>
                      <a:pt x="94" y="166"/>
                    </a:lnTo>
                    <a:lnTo>
                      <a:pt x="101" y="163"/>
                    </a:lnTo>
                    <a:lnTo>
                      <a:pt x="107" y="159"/>
                    </a:lnTo>
                    <a:lnTo>
                      <a:pt x="113" y="156"/>
                    </a:lnTo>
                    <a:lnTo>
                      <a:pt x="119" y="151"/>
                    </a:lnTo>
                    <a:lnTo>
                      <a:pt x="124" y="145"/>
                    </a:lnTo>
                    <a:lnTo>
                      <a:pt x="129" y="139"/>
                    </a:lnTo>
                    <a:lnTo>
                      <a:pt x="133" y="132"/>
                    </a:lnTo>
                    <a:lnTo>
                      <a:pt x="136" y="125"/>
                    </a:lnTo>
                    <a:lnTo>
                      <a:pt x="139" y="117"/>
                    </a:lnTo>
                    <a:lnTo>
                      <a:pt x="142" y="109"/>
                    </a:lnTo>
                    <a:lnTo>
                      <a:pt x="144" y="101"/>
                    </a:lnTo>
                    <a:lnTo>
                      <a:pt x="145" y="92"/>
                    </a:lnTo>
                    <a:lnTo>
                      <a:pt x="145" y="84"/>
                    </a:lnTo>
                    <a:close/>
                    <a:moveTo>
                      <a:pt x="136" y="84"/>
                    </a:moveTo>
                    <a:lnTo>
                      <a:pt x="136" y="91"/>
                    </a:lnTo>
                    <a:lnTo>
                      <a:pt x="135" y="99"/>
                    </a:lnTo>
                    <a:lnTo>
                      <a:pt x="133" y="107"/>
                    </a:lnTo>
                    <a:lnTo>
                      <a:pt x="131" y="113"/>
                    </a:lnTo>
                    <a:lnTo>
                      <a:pt x="128" y="120"/>
                    </a:lnTo>
                    <a:lnTo>
                      <a:pt x="125" y="126"/>
                    </a:lnTo>
                    <a:lnTo>
                      <a:pt x="122" y="132"/>
                    </a:lnTo>
                    <a:lnTo>
                      <a:pt x="118" y="138"/>
                    </a:lnTo>
                    <a:lnTo>
                      <a:pt x="113" y="143"/>
                    </a:lnTo>
                    <a:lnTo>
                      <a:pt x="108" y="146"/>
                    </a:lnTo>
                    <a:lnTo>
                      <a:pt x="103" y="150"/>
                    </a:lnTo>
                    <a:lnTo>
                      <a:pt x="98" y="153"/>
                    </a:lnTo>
                    <a:lnTo>
                      <a:pt x="92" y="156"/>
                    </a:lnTo>
                    <a:lnTo>
                      <a:pt x="86" y="158"/>
                    </a:lnTo>
                    <a:lnTo>
                      <a:pt x="80" y="159"/>
                    </a:lnTo>
                    <a:lnTo>
                      <a:pt x="73" y="159"/>
                    </a:lnTo>
                    <a:lnTo>
                      <a:pt x="67" y="159"/>
                    </a:lnTo>
                    <a:lnTo>
                      <a:pt x="60" y="158"/>
                    </a:lnTo>
                    <a:lnTo>
                      <a:pt x="54" y="156"/>
                    </a:lnTo>
                    <a:lnTo>
                      <a:pt x="49" y="153"/>
                    </a:lnTo>
                    <a:lnTo>
                      <a:pt x="42" y="150"/>
                    </a:lnTo>
                    <a:lnTo>
                      <a:pt x="37" y="146"/>
                    </a:lnTo>
                    <a:lnTo>
                      <a:pt x="32" y="143"/>
                    </a:lnTo>
                    <a:lnTo>
                      <a:pt x="28" y="138"/>
                    </a:lnTo>
                    <a:lnTo>
                      <a:pt x="24" y="132"/>
                    </a:lnTo>
                    <a:lnTo>
                      <a:pt x="20" y="126"/>
                    </a:lnTo>
                    <a:lnTo>
                      <a:pt x="17" y="120"/>
                    </a:lnTo>
                    <a:lnTo>
                      <a:pt x="14" y="113"/>
                    </a:lnTo>
                    <a:lnTo>
                      <a:pt x="12" y="107"/>
                    </a:lnTo>
                    <a:lnTo>
                      <a:pt x="10" y="99"/>
                    </a:lnTo>
                    <a:lnTo>
                      <a:pt x="9" y="91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4" y="54"/>
                    </a:lnTo>
                    <a:lnTo>
                      <a:pt x="17" y="48"/>
                    </a:lnTo>
                    <a:lnTo>
                      <a:pt x="20" y="42"/>
                    </a:lnTo>
                    <a:lnTo>
                      <a:pt x="24" y="36"/>
                    </a:lnTo>
                    <a:lnTo>
                      <a:pt x="28" y="30"/>
                    </a:lnTo>
                    <a:lnTo>
                      <a:pt x="32" y="25"/>
                    </a:lnTo>
                    <a:lnTo>
                      <a:pt x="37" y="21"/>
                    </a:lnTo>
                    <a:lnTo>
                      <a:pt x="42" y="18"/>
                    </a:lnTo>
                    <a:lnTo>
                      <a:pt x="49" y="14"/>
                    </a:lnTo>
                    <a:lnTo>
                      <a:pt x="54" y="12"/>
                    </a:lnTo>
                    <a:lnTo>
                      <a:pt x="60" y="9"/>
                    </a:lnTo>
                    <a:lnTo>
                      <a:pt x="67" y="8"/>
                    </a:lnTo>
                    <a:lnTo>
                      <a:pt x="73" y="8"/>
                    </a:lnTo>
                    <a:lnTo>
                      <a:pt x="80" y="8"/>
                    </a:lnTo>
                    <a:lnTo>
                      <a:pt x="86" y="9"/>
                    </a:lnTo>
                    <a:lnTo>
                      <a:pt x="92" y="12"/>
                    </a:lnTo>
                    <a:lnTo>
                      <a:pt x="98" y="14"/>
                    </a:lnTo>
                    <a:lnTo>
                      <a:pt x="103" y="18"/>
                    </a:lnTo>
                    <a:lnTo>
                      <a:pt x="108" y="21"/>
                    </a:lnTo>
                    <a:lnTo>
                      <a:pt x="113" y="25"/>
                    </a:lnTo>
                    <a:lnTo>
                      <a:pt x="118" y="30"/>
                    </a:lnTo>
                    <a:lnTo>
                      <a:pt x="122" y="36"/>
                    </a:lnTo>
                    <a:lnTo>
                      <a:pt x="125" y="42"/>
                    </a:lnTo>
                    <a:lnTo>
                      <a:pt x="128" y="48"/>
                    </a:lnTo>
                    <a:lnTo>
                      <a:pt x="131" y="54"/>
                    </a:lnTo>
                    <a:lnTo>
                      <a:pt x="133" y="61"/>
                    </a:lnTo>
                    <a:lnTo>
                      <a:pt x="135" y="68"/>
                    </a:lnTo>
                    <a:lnTo>
                      <a:pt x="136" y="77"/>
                    </a:lnTo>
                    <a:lnTo>
                      <a:pt x="136" y="84"/>
                    </a:lnTo>
                    <a:close/>
                  </a:path>
                </a:pathLst>
              </a:custGeom>
              <a:solidFill>
                <a:srgbClr val="F8D7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 91">
                <a:extLst>
                  <a:ext uri="{FF2B5EF4-FFF2-40B4-BE49-F238E27FC236}">
                    <a16:creationId xmlns:a16="http://schemas.microsoft.com/office/drawing/2014/main" id="{20491F45-10EE-4761-B8B0-0120B7BF725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8" y="2646"/>
                <a:ext cx="27" cy="27"/>
              </a:xfrm>
              <a:custGeom>
                <a:avLst/>
                <a:gdLst>
                  <a:gd name="T0" fmla="*/ 134 w 136"/>
                  <a:gd name="T1" fmla="*/ 65 h 162"/>
                  <a:gd name="T2" fmla="*/ 127 w 136"/>
                  <a:gd name="T3" fmla="*/ 43 h 162"/>
                  <a:gd name="T4" fmla="*/ 116 w 136"/>
                  <a:gd name="T5" fmla="*/ 24 h 162"/>
                  <a:gd name="T6" fmla="*/ 100 w 136"/>
                  <a:gd name="T7" fmla="*/ 11 h 162"/>
                  <a:gd name="T8" fmla="*/ 82 w 136"/>
                  <a:gd name="T9" fmla="*/ 3 h 162"/>
                  <a:gd name="T10" fmla="*/ 61 w 136"/>
                  <a:gd name="T11" fmla="*/ 2 h 162"/>
                  <a:gd name="T12" fmla="*/ 42 w 136"/>
                  <a:gd name="T13" fmla="*/ 7 h 162"/>
                  <a:gd name="T14" fmla="*/ 24 w 136"/>
                  <a:gd name="T15" fmla="*/ 19 h 162"/>
                  <a:gd name="T16" fmla="*/ 11 w 136"/>
                  <a:gd name="T17" fmla="*/ 36 h 162"/>
                  <a:gd name="T18" fmla="*/ 3 w 136"/>
                  <a:gd name="T19" fmla="*/ 58 h 162"/>
                  <a:gd name="T20" fmla="*/ 0 w 136"/>
                  <a:gd name="T21" fmla="*/ 82 h 162"/>
                  <a:gd name="T22" fmla="*/ 3 w 136"/>
                  <a:gd name="T23" fmla="*/ 106 h 162"/>
                  <a:gd name="T24" fmla="*/ 11 w 136"/>
                  <a:gd name="T25" fmla="*/ 127 h 162"/>
                  <a:gd name="T26" fmla="*/ 24 w 136"/>
                  <a:gd name="T27" fmla="*/ 144 h 162"/>
                  <a:gd name="T28" fmla="*/ 42 w 136"/>
                  <a:gd name="T29" fmla="*/ 156 h 162"/>
                  <a:gd name="T30" fmla="*/ 61 w 136"/>
                  <a:gd name="T31" fmla="*/ 162 h 162"/>
                  <a:gd name="T32" fmla="*/ 82 w 136"/>
                  <a:gd name="T33" fmla="*/ 161 h 162"/>
                  <a:gd name="T34" fmla="*/ 100 w 136"/>
                  <a:gd name="T35" fmla="*/ 153 h 162"/>
                  <a:gd name="T36" fmla="*/ 116 w 136"/>
                  <a:gd name="T37" fmla="*/ 139 h 162"/>
                  <a:gd name="T38" fmla="*/ 127 w 136"/>
                  <a:gd name="T39" fmla="*/ 120 h 162"/>
                  <a:gd name="T40" fmla="*/ 134 w 136"/>
                  <a:gd name="T41" fmla="*/ 99 h 162"/>
                  <a:gd name="T42" fmla="*/ 127 w 136"/>
                  <a:gd name="T43" fmla="*/ 82 h 162"/>
                  <a:gd name="T44" fmla="*/ 124 w 136"/>
                  <a:gd name="T45" fmla="*/ 102 h 162"/>
                  <a:gd name="T46" fmla="*/ 117 w 136"/>
                  <a:gd name="T47" fmla="*/ 121 h 162"/>
                  <a:gd name="T48" fmla="*/ 105 w 136"/>
                  <a:gd name="T49" fmla="*/ 136 h 162"/>
                  <a:gd name="T50" fmla="*/ 91 w 136"/>
                  <a:gd name="T51" fmla="*/ 147 h 162"/>
                  <a:gd name="T52" fmla="*/ 74 w 136"/>
                  <a:gd name="T53" fmla="*/ 151 h 162"/>
                  <a:gd name="T54" fmla="*/ 56 w 136"/>
                  <a:gd name="T55" fmla="*/ 150 h 162"/>
                  <a:gd name="T56" fmla="*/ 40 w 136"/>
                  <a:gd name="T57" fmla="*/ 143 h 162"/>
                  <a:gd name="T58" fmla="*/ 26 w 136"/>
                  <a:gd name="T59" fmla="*/ 131 h 162"/>
                  <a:gd name="T60" fmla="*/ 16 w 136"/>
                  <a:gd name="T61" fmla="*/ 115 h 162"/>
                  <a:gd name="T62" fmla="*/ 10 w 136"/>
                  <a:gd name="T63" fmla="*/ 96 h 162"/>
                  <a:gd name="T64" fmla="*/ 9 w 136"/>
                  <a:gd name="T65" fmla="*/ 75 h 162"/>
                  <a:gd name="T66" fmla="*/ 13 w 136"/>
                  <a:gd name="T67" fmla="*/ 54 h 162"/>
                  <a:gd name="T68" fmla="*/ 22 w 136"/>
                  <a:gd name="T69" fmla="*/ 37 h 162"/>
                  <a:gd name="T70" fmla="*/ 34 w 136"/>
                  <a:gd name="T71" fmla="*/ 23 h 162"/>
                  <a:gd name="T72" fmla="*/ 51 w 136"/>
                  <a:gd name="T73" fmla="*/ 15 h 162"/>
                  <a:gd name="T74" fmla="*/ 68 w 136"/>
                  <a:gd name="T75" fmla="*/ 11 h 162"/>
                  <a:gd name="T76" fmla="*/ 85 w 136"/>
                  <a:gd name="T77" fmla="*/ 15 h 162"/>
                  <a:gd name="T78" fmla="*/ 101 w 136"/>
                  <a:gd name="T79" fmla="*/ 23 h 162"/>
                  <a:gd name="T80" fmla="*/ 113 w 136"/>
                  <a:gd name="T81" fmla="*/ 37 h 162"/>
                  <a:gd name="T82" fmla="*/ 122 w 136"/>
                  <a:gd name="T83" fmla="*/ 54 h 162"/>
                  <a:gd name="T84" fmla="*/ 126 w 136"/>
                  <a:gd name="T85" fmla="*/ 7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6" h="162">
                    <a:moveTo>
                      <a:pt x="136" y="82"/>
                    </a:moveTo>
                    <a:lnTo>
                      <a:pt x="135" y="73"/>
                    </a:lnTo>
                    <a:lnTo>
                      <a:pt x="134" y="65"/>
                    </a:lnTo>
                    <a:lnTo>
                      <a:pt x="133" y="58"/>
                    </a:lnTo>
                    <a:lnTo>
                      <a:pt x="130" y="51"/>
                    </a:lnTo>
                    <a:lnTo>
                      <a:pt x="127" y="43"/>
                    </a:lnTo>
                    <a:lnTo>
                      <a:pt x="124" y="36"/>
                    </a:lnTo>
                    <a:lnTo>
                      <a:pt x="120" y="30"/>
                    </a:lnTo>
                    <a:lnTo>
                      <a:pt x="116" y="24"/>
                    </a:lnTo>
                    <a:lnTo>
                      <a:pt x="111" y="19"/>
                    </a:lnTo>
                    <a:lnTo>
                      <a:pt x="106" y="15"/>
                    </a:lnTo>
                    <a:lnTo>
                      <a:pt x="100" y="11"/>
                    </a:lnTo>
                    <a:lnTo>
                      <a:pt x="94" y="7"/>
                    </a:lnTo>
                    <a:lnTo>
                      <a:pt x="88" y="5"/>
                    </a:lnTo>
                    <a:lnTo>
                      <a:pt x="82" y="3"/>
                    </a:lnTo>
                    <a:lnTo>
                      <a:pt x="75" y="2"/>
                    </a:lnTo>
                    <a:lnTo>
                      <a:pt x="68" y="0"/>
                    </a:lnTo>
                    <a:lnTo>
                      <a:pt x="61" y="2"/>
                    </a:lnTo>
                    <a:lnTo>
                      <a:pt x="55" y="3"/>
                    </a:lnTo>
                    <a:lnTo>
                      <a:pt x="48" y="5"/>
                    </a:lnTo>
                    <a:lnTo>
                      <a:pt x="42" y="7"/>
                    </a:lnTo>
                    <a:lnTo>
                      <a:pt x="35" y="11"/>
                    </a:lnTo>
                    <a:lnTo>
                      <a:pt x="29" y="15"/>
                    </a:lnTo>
                    <a:lnTo>
                      <a:pt x="24" y="19"/>
                    </a:lnTo>
                    <a:lnTo>
                      <a:pt x="19" y="24"/>
                    </a:lnTo>
                    <a:lnTo>
                      <a:pt x="15" y="30"/>
                    </a:lnTo>
                    <a:lnTo>
                      <a:pt x="11" y="36"/>
                    </a:lnTo>
                    <a:lnTo>
                      <a:pt x="8" y="43"/>
                    </a:lnTo>
                    <a:lnTo>
                      <a:pt x="5" y="51"/>
                    </a:lnTo>
                    <a:lnTo>
                      <a:pt x="3" y="58"/>
                    </a:lnTo>
                    <a:lnTo>
                      <a:pt x="1" y="65"/>
                    </a:lnTo>
                    <a:lnTo>
                      <a:pt x="0" y="73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1" y="99"/>
                    </a:lnTo>
                    <a:lnTo>
                      <a:pt x="3" y="106"/>
                    </a:lnTo>
                    <a:lnTo>
                      <a:pt x="5" y="113"/>
                    </a:lnTo>
                    <a:lnTo>
                      <a:pt x="8" y="120"/>
                    </a:lnTo>
                    <a:lnTo>
                      <a:pt x="11" y="127"/>
                    </a:lnTo>
                    <a:lnTo>
                      <a:pt x="15" y="133"/>
                    </a:lnTo>
                    <a:lnTo>
                      <a:pt x="19" y="139"/>
                    </a:lnTo>
                    <a:lnTo>
                      <a:pt x="24" y="144"/>
                    </a:lnTo>
                    <a:lnTo>
                      <a:pt x="29" y="149"/>
                    </a:lnTo>
                    <a:lnTo>
                      <a:pt x="35" y="153"/>
                    </a:lnTo>
                    <a:lnTo>
                      <a:pt x="42" y="156"/>
                    </a:lnTo>
                    <a:lnTo>
                      <a:pt x="48" y="159"/>
                    </a:lnTo>
                    <a:lnTo>
                      <a:pt x="55" y="161"/>
                    </a:lnTo>
                    <a:lnTo>
                      <a:pt x="61" y="162"/>
                    </a:lnTo>
                    <a:lnTo>
                      <a:pt x="68" y="162"/>
                    </a:lnTo>
                    <a:lnTo>
                      <a:pt x="75" y="162"/>
                    </a:lnTo>
                    <a:lnTo>
                      <a:pt x="82" y="161"/>
                    </a:lnTo>
                    <a:lnTo>
                      <a:pt x="88" y="159"/>
                    </a:lnTo>
                    <a:lnTo>
                      <a:pt x="94" y="156"/>
                    </a:lnTo>
                    <a:lnTo>
                      <a:pt x="100" y="153"/>
                    </a:lnTo>
                    <a:lnTo>
                      <a:pt x="106" y="149"/>
                    </a:lnTo>
                    <a:lnTo>
                      <a:pt x="111" y="144"/>
                    </a:lnTo>
                    <a:lnTo>
                      <a:pt x="116" y="139"/>
                    </a:lnTo>
                    <a:lnTo>
                      <a:pt x="120" y="133"/>
                    </a:lnTo>
                    <a:lnTo>
                      <a:pt x="124" y="127"/>
                    </a:lnTo>
                    <a:lnTo>
                      <a:pt x="127" y="120"/>
                    </a:lnTo>
                    <a:lnTo>
                      <a:pt x="130" y="113"/>
                    </a:lnTo>
                    <a:lnTo>
                      <a:pt x="133" y="106"/>
                    </a:lnTo>
                    <a:lnTo>
                      <a:pt x="134" y="99"/>
                    </a:lnTo>
                    <a:lnTo>
                      <a:pt x="135" y="90"/>
                    </a:lnTo>
                    <a:lnTo>
                      <a:pt x="136" y="82"/>
                    </a:lnTo>
                    <a:close/>
                    <a:moveTo>
                      <a:pt x="127" y="82"/>
                    </a:moveTo>
                    <a:lnTo>
                      <a:pt x="126" y="89"/>
                    </a:lnTo>
                    <a:lnTo>
                      <a:pt x="125" y="96"/>
                    </a:lnTo>
                    <a:lnTo>
                      <a:pt x="124" y="102"/>
                    </a:lnTo>
                    <a:lnTo>
                      <a:pt x="122" y="109"/>
                    </a:lnTo>
                    <a:lnTo>
                      <a:pt x="120" y="115"/>
                    </a:lnTo>
                    <a:lnTo>
                      <a:pt x="117" y="121"/>
                    </a:lnTo>
                    <a:lnTo>
                      <a:pt x="113" y="126"/>
                    </a:lnTo>
                    <a:lnTo>
                      <a:pt x="109" y="131"/>
                    </a:lnTo>
                    <a:lnTo>
                      <a:pt x="105" y="136"/>
                    </a:lnTo>
                    <a:lnTo>
                      <a:pt x="101" y="141"/>
                    </a:lnTo>
                    <a:lnTo>
                      <a:pt x="96" y="143"/>
                    </a:lnTo>
                    <a:lnTo>
                      <a:pt x="91" y="147"/>
                    </a:lnTo>
                    <a:lnTo>
                      <a:pt x="85" y="149"/>
                    </a:lnTo>
                    <a:lnTo>
                      <a:pt x="80" y="150"/>
                    </a:lnTo>
                    <a:lnTo>
                      <a:pt x="74" y="151"/>
                    </a:lnTo>
                    <a:lnTo>
                      <a:pt x="68" y="151"/>
                    </a:lnTo>
                    <a:lnTo>
                      <a:pt x="62" y="151"/>
                    </a:lnTo>
                    <a:lnTo>
                      <a:pt x="56" y="150"/>
                    </a:lnTo>
                    <a:lnTo>
                      <a:pt x="51" y="149"/>
                    </a:lnTo>
                    <a:lnTo>
                      <a:pt x="45" y="147"/>
                    </a:lnTo>
                    <a:lnTo>
                      <a:pt x="40" y="143"/>
                    </a:lnTo>
                    <a:lnTo>
                      <a:pt x="34" y="141"/>
                    </a:lnTo>
                    <a:lnTo>
                      <a:pt x="30" y="136"/>
                    </a:lnTo>
                    <a:lnTo>
                      <a:pt x="26" y="131"/>
                    </a:lnTo>
                    <a:lnTo>
                      <a:pt x="22" y="126"/>
                    </a:lnTo>
                    <a:lnTo>
                      <a:pt x="19" y="121"/>
                    </a:lnTo>
                    <a:lnTo>
                      <a:pt x="16" y="115"/>
                    </a:lnTo>
                    <a:lnTo>
                      <a:pt x="13" y="109"/>
                    </a:lnTo>
                    <a:lnTo>
                      <a:pt x="11" y="102"/>
                    </a:lnTo>
                    <a:lnTo>
                      <a:pt x="10" y="96"/>
                    </a:lnTo>
                    <a:lnTo>
                      <a:pt x="9" y="89"/>
                    </a:lnTo>
                    <a:lnTo>
                      <a:pt x="9" y="82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1" y="61"/>
                    </a:lnTo>
                    <a:lnTo>
                      <a:pt x="13" y="54"/>
                    </a:lnTo>
                    <a:lnTo>
                      <a:pt x="16" y="48"/>
                    </a:lnTo>
                    <a:lnTo>
                      <a:pt x="19" y="42"/>
                    </a:lnTo>
                    <a:lnTo>
                      <a:pt x="22" y="37"/>
                    </a:lnTo>
                    <a:lnTo>
                      <a:pt x="26" y="33"/>
                    </a:lnTo>
                    <a:lnTo>
                      <a:pt x="30" y="28"/>
                    </a:lnTo>
                    <a:lnTo>
                      <a:pt x="34" y="23"/>
                    </a:lnTo>
                    <a:lnTo>
                      <a:pt x="40" y="21"/>
                    </a:lnTo>
                    <a:lnTo>
                      <a:pt x="45" y="17"/>
                    </a:lnTo>
                    <a:lnTo>
                      <a:pt x="51" y="15"/>
                    </a:lnTo>
                    <a:lnTo>
                      <a:pt x="56" y="13"/>
                    </a:lnTo>
                    <a:lnTo>
                      <a:pt x="62" y="12"/>
                    </a:lnTo>
                    <a:lnTo>
                      <a:pt x="68" y="11"/>
                    </a:lnTo>
                    <a:lnTo>
                      <a:pt x="74" y="12"/>
                    </a:lnTo>
                    <a:lnTo>
                      <a:pt x="80" y="13"/>
                    </a:lnTo>
                    <a:lnTo>
                      <a:pt x="85" y="15"/>
                    </a:lnTo>
                    <a:lnTo>
                      <a:pt x="91" y="17"/>
                    </a:lnTo>
                    <a:lnTo>
                      <a:pt x="96" y="21"/>
                    </a:lnTo>
                    <a:lnTo>
                      <a:pt x="101" y="23"/>
                    </a:lnTo>
                    <a:lnTo>
                      <a:pt x="105" y="28"/>
                    </a:lnTo>
                    <a:lnTo>
                      <a:pt x="109" y="33"/>
                    </a:lnTo>
                    <a:lnTo>
                      <a:pt x="113" y="37"/>
                    </a:lnTo>
                    <a:lnTo>
                      <a:pt x="117" y="42"/>
                    </a:lnTo>
                    <a:lnTo>
                      <a:pt x="120" y="48"/>
                    </a:lnTo>
                    <a:lnTo>
                      <a:pt x="122" y="54"/>
                    </a:lnTo>
                    <a:lnTo>
                      <a:pt x="124" y="61"/>
                    </a:lnTo>
                    <a:lnTo>
                      <a:pt x="125" y="67"/>
                    </a:lnTo>
                    <a:lnTo>
                      <a:pt x="126" y="75"/>
                    </a:lnTo>
                    <a:lnTo>
                      <a:pt x="127" y="82"/>
                    </a:lnTo>
                    <a:close/>
                  </a:path>
                </a:pathLst>
              </a:custGeom>
              <a:solidFill>
                <a:srgbClr val="F9DA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Freeform 92">
                <a:extLst>
                  <a:ext uri="{FF2B5EF4-FFF2-40B4-BE49-F238E27FC236}">
                    <a16:creationId xmlns:a16="http://schemas.microsoft.com/office/drawing/2014/main" id="{8E4BABEB-43F7-41D6-BC87-1014D2F417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" y="2647"/>
                <a:ext cx="25" cy="25"/>
              </a:xfrm>
              <a:custGeom>
                <a:avLst/>
                <a:gdLst>
                  <a:gd name="T0" fmla="*/ 127 w 127"/>
                  <a:gd name="T1" fmla="*/ 69 h 151"/>
                  <a:gd name="T2" fmla="*/ 124 w 127"/>
                  <a:gd name="T3" fmla="*/ 53 h 151"/>
                  <a:gd name="T4" fmla="*/ 119 w 127"/>
                  <a:gd name="T5" fmla="*/ 40 h 151"/>
                  <a:gd name="T6" fmla="*/ 113 w 127"/>
                  <a:gd name="T7" fmla="*/ 28 h 151"/>
                  <a:gd name="T8" fmla="*/ 104 w 127"/>
                  <a:gd name="T9" fmla="*/ 17 h 151"/>
                  <a:gd name="T10" fmla="*/ 94 w 127"/>
                  <a:gd name="T11" fmla="*/ 10 h 151"/>
                  <a:gd name="T12" fmla="*/ 83 w 127"/>
                  <a:gd name="T13" fmla="*/ 4 h 151"/>
                  <a:gd name="T14" fmla="*/ 71 w 127"/>
                  <a:gd name="T15" fmla="*/ 0 h 151"/>
                  <a:gd name="T16" fmla="*/ 58 w 127"/>
                  <a:gd name="T17" fmla="*/ 0 h 151"/>
                  <a:gd name="T18" fmla="*/ 45 w 127"/>
                  <a:gd name="T19" fmla="*/ 4 h 151"/>
                  <a:gd name="T20" fmla="*/ 33 w 127"/>
                  <a:gd name="T21" fmla="*/ 10 h 151"/>
                  <a:gd name="T22" fmla="*/ 23 w 127"/>
                  <a:gd name="T23" fmla="*/ 17 h 151"/>
                  <a:gd name="T24" fmla="*/ 15 w 127"/>
                  <a:gd name="T25" fmla="*/ 28 h 151"/>
                  <a:gd name="T26" fmla="*/ 8 w 127"/>
                  <a:gd name="T27" fmla="*/ 40 h 151"/>
                  <a:gd name="T28" fmla="*/ 3 w 127"/>
                  <a:gd name="T29" fmla="*/ 53 h 151"/>
                  <a:gd name="T30" fmla="*/ 0 w 127"/>
                  <a:gd name="T31" fmla="*/ 69 h 151"/>
                  <a:gd name="T32" fmla="*/ 0 w 127"/>
                  <a:gd name="T33" fmla="*/ 83 h 151"/>
                  <a:gd name="T34" fmla="*/ 3 w 127"/>
                  <a:gd name="T35" fmla="*/ 99 h 151"/>
                  <a:gd name="T36" fmla="*/ 8 w 127"/>
                  <a:gd name="T37" fmla="*/ 112 h 151"/>
                  <a:gd name="T38" fmla="*/ 15 w 127"/>
                  <a:gd name="T39" fmla="*/ 124 h 151"/>
                  <a:gd name="T40" fmla="*/ 23 w 127"/>
                  <a:gd name="T41" fmla="*/ 135 h 151"/>
                  <a:gd name="T42" fmla="*/ 33 w 127"/>
                  <a:gd name="T43" fmla="*/ 142 h 151"/>
                  <a:gd name="T44" fmla="*/ 45 w 127"/>
                  <a:gd name="T45" fmla="*/ 148 h 151"/>
                  <a:gd name="T46" fmla="*/ 58 w 127"/>
                  <a:gd name="T47" fmla="*/ 151 h 151"/>
                  <a:gd name="T48" fmla="*/ 71 w 127"/>
                  <a:gd name="T49" fmla="*/ 151 h 151"/>
                  <a:gd name="T50" fmla="*/ 83 w 127"/>
                  <a:gd name="T51" fmla="*/ 148 h 151"/>
                  <a:gd name="T52" fmla="*/ 94 w 127"/>
                  <a:gd name="T53" fmla="*/ 142 h 151"/>
                  <a:gd name="T54" fmla="*/ 104 w 127"/>
                  <a:gd name="T55" fmla="*/ 135 h 151"/>
                  <a:gd name="T56" fmla="*/ 113 w 127"/>
                  <a:gd name="T57" fmla="*/ 124 h 151"/>
                  <a:gd name="T58" fmla="*/ 119 w 127"/>
                  <a:gd name="T59" fmla="*/ 112 h 151"/>
                  <a:gd name="T60" fmla="*/ 124 w 127"/>
                  <a:gd name="T61" fmla="*/ 99 h 151"/>
                  <a:gd name="T62" fmla="*/ 127 w 127"/>
                  <a:gd name="T63" fmla="*/ 83 h 151"/>
                  <a:gd name="T64" fmla="*/ 118 w 127"/>
                  <a:gd name="T65" fmla="*/ 76 h 151"/>
                  <a:gd name="T66" fmla="*/ 117 w 127"/>
                  <a:gd name="T67" fmla="*/ 89 h 151"/>
                  <a:gd name="T68" fmla="*/ 114 w 127"/>
                  <a:gd name="T69" fmla="*/ 101 h 151"/>
                  <a:gd name="T70" fmla="*/ 102 w 127"/>
                  <a:gd name="T71" fmla="*/ 121 h 151"/>
                  <a:gd name="T72" fmla="*/ 85 w 127"/>
                  <a:gd name="T73" fmla="*/ 136 h 151"/>
                  <a:gd name="T74" fmla="*/ 75 w 127"/>
                  <a:gd name="T75" fmla="*/ 139 h 151"/>
                  <a:gd name="T76" fmla="*/ 64 w 127"/>
                  <a:gd name="T77" fmla="*/ 141 h 151"/>
                  <a:gd name="T78" fmla="*/ 53 w 127"/>
                  <a:gd name="T79" fmla="*/ 139 h 151"/>
                  <a:gd name="T80" fmla="*/ 43 w 127"/>
                  <a:gd name="T81" fmla="*/ 136 h 151"/>
                  <a:gd name="T82" fmla="*/ 33 w 127"/>
                  <a:gd name="T83" fmla="*/ 130 h 151"/>
                  <a:gd name="T84" fmla="*/ 25 w 127"/>
                  <a:gd name="T85" fmla="*/ 121 h 151"/>
                  <a:gd name="T86" fmla="*/ 18 w 127"/>
                  <a:gd name="T87" fmla="*/ 112 h 151"/>
                  <a:gd name="T88" fmla="*/ 13 w 127"/>
                  <a:gd name="T89" fmla="*/ 101 h 151"/>
                  <a:gd name="T90" fmla="*/ 10 w 127"/>
                  <a:gd name="T91" fmla="*/ 89 h 151"/>
                  <a:gd name="T92" fmla="*/ 9 w 127"/>
                  <a:gd name="T93" fmla="*/ 76 h 151"/>
                  <a:gd name="T94" fmla="*/ 10 w 127"/>
                  <a:gd name="T95" fmla="*/ 63 h 151"/>
                  <a:gd name="T96" fmla="*/ 13 w 127"/>
                  <a:gd name="T97" fmla="*/ 51 h 151"/>
                  <a:gd name="T98" fmla="*/ 25 w 127"/>
                  <a:gd name="T99" fmla="*/ 30 h 151"/>
                  <a:gd name="T100" fmla="*/ 43 w 127"/>
                  <a:gd name="T101" fmla="*/ 16 h 151"/>
                  <a:gd name="T102" fmla="*/ 53 w 127"/>
                  <a:gd name="T103" fmla="*/ 12 h 151"/>
                  <a:gd name="T104" fmla="*/ 64 w 127"/>
                  <a:gd name="T105" fmla="*/ 11 h 151"/>
                  <a:gd name="T106" fmla="*/ 75 w 127"/>
                  <a:gd name="T107" fmla="*/ 12 h 151"/>
                  <a:gd name="T108" fmla="*/ 85 w 127"/>
                  <a:gd name="T109" fmla="*/ 16 h 151"/>
                  <a:gd name="T110" fmla="*/ 102 w 127"/>
                  <a:gd name="T111" fmla="*/ 30 h 151"/>
                  <a:gd name="T112" fmla="*/ 114 w 127"/>
                  <a:gd name="T113" fmla="*/ 51 h 151"/>
                  <a:gd name="T114" fmla="*/ 117 w 127"/>
                  <a:gd name="T115" fmla="*/ 63 h 151"/>
                  <a:gd name="T116" fmla="*/ 118 w 127"/>
                  <a:gd name="T117" fmla="*/ 7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7" h="151">
                    <a:moveTo>
                      <a:pt x="127" y="76"/>
                    </a:moveTo>
                    <a:lnTo>
                      <a:pt x="127" y="69"/>
                    </a:lnTo>
                    <a:lnTo>
                      <a:pt x="126" y="60"/>
                    </a:lnTo>
                    <a:lnTo>
                      <a:pt x="124" y="53"/>
                    </a:lnTo>
                    <a:lnTo>
                      <a:pt x="122" y="46"/>
                    </a:lnTo>
                    <a:lnTo>
                      <a:pt x="119" y="40"/>
                    </a:lnTo>
                    <a:lnTo>
                      <a:pt x="116" y="34"/>
                    </a:lnTo>
                    <a:lnTo>
                      <a:pt x="113" y="28"/>
                    </a:lnTo>
                    <a:lnTo>
                      <a:pt x="109" y="22"/>
                    </a:lnTo>
                    <a:lnTo>
                      <a:pt x="104" y="17"/>
                    </a:lnTo>
                    <a:lnTo>
                      <a:pt x="99" y="13"/>
                    </a:lnTo>
                    <a:lnTo>
                      <a:pt x="94" y="10"/>
                    </a:lnTo>
                    <a:lnTo>
                      <a:pt x="89" y="6"/>
                    </a:lnTo>
                    <a:lnTo>
                      <a:pt x="83" y="4"/>
                    </a:lnTo>
                    <a:lnTo>
                      <a:pt x="77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8" y="0"/>
                    </a:lnTo>
                    <a:lnTo>
                      <a:pt x="51" y="1"/>
                    </a:lnTo>
                    <a:lnTo>
                      <a:pt x="45" y="4"/>
                    </a:lnTo>
                    <a:lnTo>
                      <a:pt x="40" y="6"/>
                    </a:lnTo>
                    <a:lnTo>
                      <a:pt x="33" y="10"/>
                    </a:lnTo>
                    <a:lnTo>
                      <a:pt x="28" y="13"/>
                    </a:lnTo>
                    <a:lnTo>
                      <a:pt x="23" y="17"/>
                    </a:lnTo>
                    <a:lnTo>
                      <a:pt x="19" y="22"/>
                    </a:lnTo>
                    <a:lnTo>
                      <a:pt x="15" y="28"/>
                    </a:lnTo>
                    <a:lnTo>
                      <a:pt x="11" y="34"/>
                    </a:lnTo>
                    <a:lnTo>
                      <a:pt x="8" y="40"/>
                    </a:lnTo>
                    <a:lnTo>
                      <a:pt x="5" y="46"/>
                    </a:lnTo>
                    <a:lnTo>
                      <a:pt x="3" y="53"/>
                    </a:lnTo>
                    <a:lnTo>
                      <a:pt x="1" y="60"/>
                    </a:lnTo>
                    <a:lnTo>
                      <a:pt x="0" y="69"/>
                    </a:lnTo>
                    <a:lnTo>
                      <a:pt x="0" y="76"/>
                    </a:lnTo>
                    <a:lnTo>
                      <a:pt x="0" y="83"/>
                    </a:lnTo>
                    <a:lnTo>
                      <a:pt x="1" y="91"/>
                    </a:lnTo>
                    <a:lnTo>
                      <a:pt x="3" y="99"/>
                    </a:lnTo>
                    <a:lnTo>
                      <a:pt x="5" y="105"/>
                    </a:lnTo>
                    <a:lnTo>
                      <a:pt x="8" y="112"/>
                    </a:lnTo>
                    <a:lnTo>
                      <a:pt x="11" y="118"/>
                    </a:lnTo>
                    <a:lnTo>
                      <a:pt x="15" y="124"/>
                    </a:lnTo>
                    <a:lnTo>
                      <a:pt x="19" y="130"/>
                    </a:lnTo>
                    <a:lnTo>
                      <a:pt x="23" y="135"/>
                    </a:lnTo>
                    <a:lnTo>
                      <a:pt x="28" y="138"/>
                    </a:lnTo>
                    <a:lnTo>
                      <a:pt x="33" y="142"/>
                    </a:lnTo>
                    <a:lnTo>
                      <a:pt x="40" y="145"/>
                    </a:lnTo>
                    <a:lnTo>
                      <a:pt x="45" y="148"/>
                    </a:lnTo>
                    <a:lnTo>
                      <a:pt x="51" y="150"/>
                    </a:lnTo>
                    <a:lnTo>
                      <a:pt x="58" y="151"/>
                    </a:lnTo>
                    <a:lnTo>
                      <a:pt x="64" y="151"/>
                    </a:lnTo>
                    <a:lnTo>
                      <a:pt x="71" y="151"/>
                    </a:lnTo>
                    <a:lnTo>
                      <a:pt x="77" y="150"/>
                    </a:lnTo>
                    <a:lnTo>
                      <a:pt x="83" y="148"/>
                    </a:lnTo>
                    <a:lnTo>
                      <a:pt x="89" y="145"/>
                    </a:lnTo>
                    <a:lnTo>
                      <a:pt x="94" y="142"/>
                    </a:lnTo>
                    <a:lnTo>
                      <a:pt x="99" y="138"/>
                    </a:lnTo>
                    <a:lnTo>
                      <a:pt x="104" y="135"/>
                    </a:lnTo>
                    <a:lnTo>
                      <a:pt x="109" y="130"/>
                    </a:lnTo>
                    <a:lnTo>
                      <a:pt x="113" y="124"/>
                    </a:lnTo>
                    <a:lnTo>
                      <a:pt x="116" y="118"/>
                    </a:lnTo>
                    <a:lnTo>
                      <a:pt x="119" y="112"/>
                    </a:lnTo>
                    <a:lnTo>
                      <a:pt x="122" y="105"/>
                    </a:lnTo>
                    <a:lnTo>
                      <a:pt x="124" y="99"/>
                    </a:lnTo>
                    <a:lnTo>
                      <a:pt x="126" y="91"/>
                    </a:lnTo>
                    <a:lnTo>
                      <a:pt x="127" y="83"/>
                    </a:lnTo>
                    <a:lnTo>
                      <a:pt x="127" y="76"/>
                    </a:lnTo>
                    <a:close/>
                    <a:moveTo>
                      <a:pt x="118" y="76"/>
                    </a:moveTo>
                    <a:lnTo>
                      <a:pt x="118" y="82"/>
                    </a:lnTo>
                    <a:lnTo>
                      <a:pt x="117" y="89"/>
                    </a:lnTo>
                    <a:lnTo>
                      <a:pt x="116" y="95"/>
                    </a:lnTo>
                    <a:lnTo>
                      <a:pt x="114" y="101"/>
                    </a:lnTo>
                    <a:lnTo>
                      <a:pt x="109" y="112"/>
                    </a:lnTo>
                    <a:lnTo>
                      <a:pt x="102" y="121"/>
                    </a:lnTo>
                    <a:lnTo>
                      <a:pt x="94" y="130"/>
                    </a:lnTo>
                    <a:lnTo>
                      <a:pt x="85" y="136"/>
                    </a:lnTo>
                    <a:lnTo>
                      <a:pt x="80" y="138"/>
                    </a:lnTo>
                    <a:lnTo>
                      <a:pt x="75" y="139"/>
                    </a:lnTo>
                    <a:lnTo>
                      <a:pt x="70" y="141"/>
                    </a:lnTo>
                    <a:lnTo>
                      <a:pt x="64" y="141"/>
                    </a:lnTo>
                    <a:lnTo>
                      <a:pt x="59" y="141"/>
                    </a:lnTo>
                    <a:lnTo>
                      <a:pt x="53" y="139"/>
                    </a:lnTo>
                    <a:lnTo>
                      <a:pt x="48" y="138"/>
                    </a:lnTo>
                    <a:lnTo>
                      <a:pt x="43" y="136"/>
                    </a:lnTo>
                    <a:lnTo>
                      <a:pt x="38" y="132"/>
                    </a:lnTo>
                    <a:lnTo>
                      <a:pt x="33" y="130"/>
                    </a:lnTo>
                    <a:lnTo>
                      <a:pt x="29" y="126"/>
                    </a:lnTo>
                    <a:lnTo>
                      <a:pt x="25" y="121"/>
                    </a:lnTo>
                    <a:lnTo>
                      <a:pt x="21" y="117"/>
                    </a:lnTo>
                    <a:lnTo>
                      <a:pt x="18" y="112"/>
                    </a:lnTo>
                    <a:lnTo>
                      <a:pt x="16" y="107"/>
                    </a:lnTo>
                    <a:lnTo>
                      <a:pt x="13" y="101"/>
                    </a:lnTo>
                    <a:lnTo>
                      <a:pt x="12" y="95"/>
                    </a:lnTo>
                    <a:lnTo>
                      <a:pt x="10" y="89"/>
                    </a:lnTo>
                    <a:lnTo>
                      <a:pt x="9" y="82"/>
                    </a:lnTo>
                    <a:lnTo>
                      <a:pt x="9" y="76"/>
                    </a:lnTo>
                    <a:lnTo>
                      <a:pt x="9" y="69"/>
                    </a:lnTo>
                    <a:lnTo>
                      <a:pt x="10" y="63"/>
                    </a:lnTo>
                    <a:lnTo>
                      <a:pt x="12" y="57"/>
                    </a:lnTo>
                    <a:lnTo>
                      <a:pt x="13" y="51"/>
                    </a:lnTo>
                    <a:lnTo>
                      <a:pt x="18" y="40"/>
                    </a:lnTo>
                    <a:lnTo>
                      <a:pt x="25" y="30"/>
                    </a:lnTo>
                    <a:lnTo>
                      <a:pt x="33" y="22"/>
                    </a:lnTo>
                    <a:lnTo>
                      <a:pt x="43" y="16"/>
                    </a:lnTo>
                    <a:lnTo>
                      <a:pt x="48" y="13"/>
                    </a:lnTo>
                    <a:lnTo>
                      <a:pt x="53" y="12"/>
                    </a:lnTo>
                    <a:lnTo>
                      <a:pt x="59" y="11"/>
                    </a:lnTo>
                    <a:lnTo>
                      <a:pt x="64" y="11"/>
                    </a:lnTo>
                    <a:lnTo>
                      <a:pt x="70" y="11"/>
                    </a:lnTo>
                    <a:lnTo>
                      <a:pt x="75" y="12"/>
                    </a:lnTo>
                    <a:lnTo>
                      <a:pt x="80" y="13"/>
                    </a:lnTo>
                    <a:lnTo>
                      <a:pt x="85" y="16"/>
                    </a:lnTo>
                    <a:lnTo>
                      <a:pt x="94" y="22"/>
                    </a:lnTo>
                    <a:lnTo>
                      <a:pt x="102" y="30"/>
                    </a:lnTo>
                    <a:lnTo>
                      <a:pt x="109" y="40"/>
                    </a:lnTo>
                    <a:lnTo>
                      <a:pt x="114" y="51"/>
                    </a:lnTo>
                    <a:lnTo>
                      <a:pt x="116" y="57"/>
                    </a:lnTo>
                    <a:lnTo>
                      <a:pt x="117" y="63"/>
                    </a:lnTo>
                    <a:lnTo>
                      <a:pt x="118" y="69"/>
                    </a:lnTo>
                    <a:lnTo>
                      <a:pt x="118" y="76"/>
                    </a:lnTo>
                    <a:close/>
                  </a:path>
                </a:pathLst>
              </a:custGeom>
              <a:solidFill>
                <a:srgbClr val="F9D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Freeform 93">
                <a:extLst>
                  <a:ext uri="{FF2B5EF4-FFF2-40B4-BE49-F238E27FC236}">
                    <a16:creationId xmlns:a16="http://schemas.microsoft.com/office/drawing/2014/main" id="{7FA8D112-0616-4334-AD71-5ECD9C4D4D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0" y="2648"/>
                <a:ext cx="23" cy="23"/>
              </a:xfrm>
              <a:custGeom>
                <a:avLst/>
                <a:gdLst>
                  <a:gd name="T0" fmla="*/ 117 w 118"/>
                  <a:gd name="T1" fmla="*/ 64 h 140"/>
                  <a:gd name="T2" fmla="*/ 115 w 118"/>
                  <a:gd name="T3" fmla="*/ 50 h 140"/>
                  <a:gd name="T4" fmla="*/ 110 w 118"/>
                  <a:gd name="T5" fmla="*/ 37 h 140"/>
                  <a:gd name="T6" fmla="*/ 104 w 118"/>
                  <a:gd name="T7" fmla="*/ 26 h 140"/>
                  <a:gd name="T8" fmla="*/ 96 w 118"/>
                  <a:gd name="T9" fmla="*/ 17 h 140"/>
                  <a:gd name="T10" fmla="*/ 87 w 118"/>
                  <a:gd name="T11" fmla="*/ 10 h 140"/>
                  <a:gd name="T12" fmla="*/ 76 w 118"/>
                  <a:gd name="T13" fmla="*/ 4 h 140"/>
                  <a:gd name="T14" fmla="*/ 65 w 118"/>
                  <a:gd name="T15" fmla="*/ 1 h 140"/>
                  <a:gd name="T16" fmla="*/ 53 w 118"/>
                  <a:gd name="T17" fmla="*/ 1 h 140"/>
                  <a:gd name="T18" fmla="*/ 42 w 118"/>
                  <a:gd name="T19" fmla="*/ 4 h 140"/>
                  <a:gd name="T20" fmla="*/ 31 w 118"/>
                  <a:gd name="T21" fmla="*/ 10 h 140"/>
                  <a:gd name="T22" fmla="*/ 21 w 118"/>
                  <a:gd name="T23" fmla="*/ 17 h 140"/>
                  <a:gd name="T24" fmla="*/ 13 w 118"/>
                  <a:gd name="T25" fmla="*/ 26 h 140"/>
                  <a:gd name="T26" fmla="*/ 7 w 118"/>
                  <a:gd name="T27" fmla="*/ 37 h 140"/>
                  <a:gd name="T28" fmla="*/ 2 w 118"/>
                  <a:gd name="T29" fmla="*/ 50 h 140"/>
                  <a:gd name="T30" fmla="*/ 0 w 118"/>
                  <a:gd name="T31" fmla="*/ 64 h 140"/>
                  <a:gd name="T32" fmla="*/ 0 w 118"/>
                  <a:gd name="T33" fmla="*/ 78 h 140"/>
                  <a:gd name="T34" fmla="*/ 2 w 118"/>
                  <a:gd name="T35" fmla="*/ 91 h 140"/>
                  <a:gd name="T36" fmla="*/ 7 w 118"/>
                  <a:gd name="T37" fmla="*/ 104 h 140"/>
                  <a:gd name="T38" fmla="*/ 13 w 118"/>
                  <a:gd name="T39" fmla="*/ 115 h 140"/>
                  <a:gd name="T40" fmla="*/ 21 w 118"/>
                  <a:gd name="T41" fmla="*/ 125 h 140"/>
                  <a:gd name="T42" fmla="*/ 31 w 118"/>
                  <a:gd name="T43" fmla="*/ 132 h 140"/>
                  <a:gd name="T44" fmla="*/ 42 w 118"/>
                  <a:gd name="T45" fmla="*/ 138 h 140"/>
                  <a:gd name="T46" fmla="*/ 53 w 118"/>
                  <a:gd name="T47" fmla="*/ 140 h 140"/>
                  <a:gd name="T48" fmla="*/ 65 w 118"/>
                  <a:gd name="T49" fmla="*/ 140 h 140"/>
                  <a:gd name="T50" fmla="*/ 76 w 118"/>
                  <a:gd name="T51" fmla="*/ 138 h 140"/>
                  <a:gd name="T52" fmla="*/ 87 w 118"/>
                  <a:gd name="T53" fmla="*/ 132 h 140"/>
                  <a:gd name="T54" fmla="*/ 96 w 118"/>
                  <a:gd name="T55" fmla="*/ 125 h 140"/>
                  <a:gd name="T56" fmla="*/ 104 w 118"/>
                  <a:gd name="T57" fmla="*/ 115 h 140"/>
                  <a:gd name="T58" fmla="*/ 110 w 118"/>
                  <a:gd name="T59" fmla="*/ 104 h 140"/>
                  <a:gd name="T60" fmla="*/ 115 w 118"/>
                  <a:gd name="T61" fmla="*/ 91 h 140"/>
                  <a:gd name="T62" fmla="*/ 117 w 118"/>
                  <a:gd name="T63" fmla="*/ 78 h 140"/>
                  <a:gd name="T64" fmla="*/ 109 w 118"/>
                  <a:gd name="T65" fmla="*/ 71 h 140"/>
                  <a:gd name="T66" fmla="*/ 105 w 118"/>
                  <a:gd name="T67" fmla="*/ 94 h 140"/>
                  <a:gd name="T68" fmla="*/ 94 w 118"/>
                  <a:gd name="T69" fmla="*/ 113 h 140"/>
                  <a:gd name="T70" fmla="*/ 78 w 118"/>
                  <a:gd name="T71" fmla="*/ 126 h 140"/>
                  <a:gd name="T72" fmla="*/ 59 w 118"/>
                  <a:gd name="T73" fmla="*/ 130 h 140"/>
                  <a:gd name="T74" fmla="*/ 40 w 118"/>
                  <a:gd name="T75" fmla="*/ 126 h 140"/>
                  <a:gd name="T76" fmla="*/ 23 w 118"/>
                  <a:gd name="T77" fmla="*/ 113 h 140"/>
                  <a:gd name="T78" fmla="*/ 13 w 118"/>
                  <a:gd name="T79" fmla="*/ 94 h 140"/>
                  <a:gd name="T80" fmla="*/ 9 w 118"/>
                  <a:gd name="T81" fmla="*/ 71 h 140"/>
                  <a:gd name="T82" fmla="*/ 13 w 118"/>
                  <a:gd name="T83" fmla="*/ 48 h 140"/>
                  <a:gd name="T84" fmla="*/ 23 w 118"/>
                  <a:gd name="T85" fmla="*/ 29 h 140"/>
                  <a:gd name="T86" fmla="*/ 40 w 118"/>
                  <a:gd name="T87" fmla="*/ 16 h 140"/>
                  <a:gd name="T88" fmla="*/ 59 w 118"/>
                  <a:gd name="T89" fmla="*/ 11 h 140"/>
                  <a:gd name="T90" fmla="*/ 78 w 118"/>
                  <a:gd name="T91" fmla="*/ 16 h 140"/>
                  <a:gd name="T92" fmla="*/ 94 w 118"/>
                  <a:gd name="T93" fmla="*/ 29 h 140"/>
                  <a:gd name="T94" fmla="*/ 105 w 118"/>
                  <a:gd name="T95" fmla="*/ 48 h 140"/>
                  <a:gd name="T96" fmla="*/ 109 w 118"/>
                  <a:gd name="T97" fmla="*/ 7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8" h="140">
                    <a:moveTo>
                      <a:pt x="118" y="71"/>
                    </a:moveTo>
                    <a:lnTo>
                      <a:pt x="117" y="64"/>
                    </a:lnTo>
                    <a:lnTo>
                      <a:pt x="116" y="56"/>
                    </a:lnTo>
                    <a:lnTo>
                      <a:pt x="115" y="50"/>
                    </a:lnTo>
                    <a:lnTo>
                      <a:pt x="113" y="43"/>
                    </a:lnTo>
                    <a:lnTo>
                      <a:pt x="110" y="37"/>
                    </a:lnTo>
                    <a:lnTo>
                      <a:pt x="108" y="31"/>
                    </a:lnTo>
                    <a:lnTo>
                      <a:pt x="104" y="26"/>
                    </a:lnTo>
                    <a:lnTo>
                      <a:pt x="100" y="22"/>
                    </a:lnTo>
                    <a:lnTo>
                      <a:pt x="96" y="17"/>
                    </a:lnTo>
                    <a:lnTo>
                      <a:pt x="92" y="12"/>
                    </a:lnTo>
                    <a:lnTo>
                      <a:pt x="87" y="10"/>
                    </a:lnTo>
                    <a:lnTo>
                      <a:pt x="82" y="6"/>
                    </a:lnTo>
                    <a:lnTo>
                      <a:pt x="76" y="4"/>
                    </a:lnTo>
                    <a:lnTo>
                      <a:pt x="71" y="2"/>
                    </a:lnTo>
                    <a:lnTo>
                      <a:pt x="65" y="1"/>
                    </a:lnTo>
                    <a:lnTo>
                      <a:pt x="59" y="0"/>
                    </a:lnTo>
                    <a:lnTo>
                      <a:pt x="53" y="1"/>
                    </a:lnTo>
                    <a:lnTo>
                      <a:pt x="47" y="2"/>
                    </a:lnTo>
                    <a:lnTo>
                      <a:pt x="42" y="4"/>
                    </a:lnTo>
                    <a:lnTo>
                      <a:pt x="36" y="6"/>
                    </a:lnTo>
                    <a:lnTo>
                      <a:pt x="31" y="10"/>
                    </a:lnTo>
                    <a:lnTo>
                      <a:pt x="25" y="12"/>
                    </a:lnTo>
                    <a:lnTo>
                      <a:pt x="21" y="17"/>
                    </a:lnTo>
                    <a:lnTo>
                      <a:pt x="17" y="22"/>
                    </a:lnTo>
                    <a:lnTo>
                      <a:pt x="13" y="26"/>
                    </a:lnTo>
                    <a:lnTo>
                      <a:pt x="10" y="31"/>
                    </a:lnTo>
                    <a:lnTo>
                      <a:pt x="7" y="37"/>
                    </a:lnTo>
                    <a:lnTo>
                      <a:pt x="4" y="43"/>
                    </a:lnTo>
                    <a:lnTo>
                      <a:pt x="2" y="50"/>
                    </a:lnTo>
                    <a:lnTo>
                      <a:pt x="1" y="56"/>
                    </a:lnTo>
                    <a:lnTo>
                      <a:pt x="0" y="64"/>
                    </a:lnTo>
                    <a:lnTo>
                      <a:pt x="0" y="71"/>
                    </a:lnTo>
                    <a:lnTo>
                      <a:pt x="0" y="78"/>
                    </a:lnTo>
                    <a:lnTo>
                      <a:pt x="1" y="85"/>
                    </a:lnTo>
                    <a:lnTo>
                      <a:pt x="2" y="91"/>
                    </a:lnTo>
                    <a:lnTo>
                      <a:pt x="4" y="98"/>
                    </a:lnTo>
                    <a:lnTo>
                      <a:pt x="7" y="104"/>
                    </a:lnTo>
                    <a:lnTo>
                      <a:pt x="10" y="110"/>
                    </a:lnTo>
                    <a:lnTo>
                      <a:pt x="13" y="115"/>
                    </a:lnTo>
                    <a:lnTo>
                      <a:pt x="17" y="120"/>
                    </a:lnTo>
                    <a:lnTo>
                      <a:pt x="21" y="125"/>
                    </a:lnTo>
                    <a:lnTo>
                      <a:pt x="25" y="128"/>
                    </a:lnTo>
                    <a:lnTo>
                      <a:pt x="31" y="132"/>
                    </a:lnTo>
                    <a:lnTo>
                      <a:pt x="36" y="136"/>
                    </a:lnTo>
                    <a:lnTo>
                      <a:pt x="42" y="138"/>
                    </a:lnTo>
                    <a:lnTo>
                      <a:pt x="47" y="139"/>
                    </a:lnTo>
                    <a:lnTo>
                      <a:pt x="53" y="140"/>
                    </a:lnTo>
                    <a:lnTo>
                      <a:pt x="59" y="140"/>
                    </a:lnTo>
                    <a:lnTo>
                      <a:pt x="65" y="140"/>
                    </a:lnTo>
                    <a:lnTo>
                      <a:pt x="71" y="139"/>
                    </a:lnTo>
                    <a:lnTo>
                      <a:pt x="76" y="138"/>
                    </a:lnTo>
                    <a:lnTo>
                      <a:pt x="82" y="136"/>
                    </a:lnTo>
                    <a:lnTo>
                      <a:pt x="87" y="132"/>
                    </a:lnTo>
                    <a:lnTo>
                      <a:pt x="92" y="128"/>
                    </a:lnTo>
                    <a:lnTo>
                      <a:pt x="96" y="125"/>
                    </a:lnTo>
                    <a:lnTo>
                      <a:pt x="100" y="120"/>
                    </a:lnTo>
                    <a:lnTo>
                      <a:pt x="104" y="115"/>
                    </a:lnTo>
                    <a:lnTo>
                      <a:pt x="108" y="110"/>
                    </a:lnTo>
                    <a:lnTo>
                      <a:pt x="110" y="104"/>
                    </a:lnTo>
                    <a:lnTo>
                      <a:pt x="113" y="98"/>
                    </a:lnTo>
                    <a:lnTo>
                      <a:pt x="115" y="91"/>
                    </a:lnTo>
                    <a:lnTo>
                      <a:pt x="116" y="85"/>
                    </a:lnTo>
                    <a:lnTo>
                      <a:pt x="117" y="78"/>
                    </a:lnTo>
                    <a:lnTo>
                      <a:pt x="118" y="71"/>
                    </a:lnTo>
                    <a:close/>
                    <a:moveTo>
                      <a:pt x="109" y="71"/>
                    </a:moveTo>
                    <a:lnTo>
                      <a:pt x="108" y="83"/>
                    </a:lnTo>
                    <a:lnTo>
                      <a:pt x="105" y="94"/>
                    </a:lnTo>
                    <a:lnTo>
                      <a:pt x="100" y="104"/>
                    </a:lnTo>
                    <a:lnTo>
                      <a:pt x="94" y="113"/>
                    </a:lnTo>
                    <a:lnTo>
                      <a:pt x="87" y="120"/>
                    </a:lnTo>
                    <a:lnTo>
                      <a:pt x="78" y="126"/>
                    </a:lnTo>
                    <a:lnTo>
                      <a:pt x="69" y="128"/>
                    </a:lnTo>
                    <a:lnTo>
                      <a:pt x="59" y="130"/>
                    </a:lnTo>
                    <a:lnTo>
                      <a:pt x="49" y="128"/>
                    </a:lnTo>
                    <a:lnTo>
                      <a:pt x="40" y="126"/>
                    </a:lnTo>
                    <a:lnTo>
                      <a:pt x="31" y="120"/>
                    </a:lnTo>
                    <a:lnTo>
                      <a:pt x="23" y="113"/>
                    </a:lnTo>
                    <a:lnTo>
                      <a:pt x="17" y="104"/>
                    </a:lnTo>
                    <a:lnTo>
                      <a:pt x="13" y="94"/>
                    </a:lnTo>
                    <a:lnTo>
                      <a:pt x="10" y="83"/>
                    </a:lnTo>
                    <a:lnTo>
                      <a:pt x="9" y="71"/>
                    </a:lnTo>
                    <a:lnTo>
                      <a:pt x="10" y="59"/>
                    </a:lnTo>
                    <a:lnTo>
                      <a:pt x="13" y="48"/>
                    </a:lnTo>
                    <a:lnTo>
                      <a:pt x="17" y="37"/>
                    </a:lnTo>
                    <a:lnTo>
                      <a:pt x="23" y="29"/>
                    </a:lnTo>
                    <a:lnTo>
                      <a:pt x="31" y="22"/>
                    </a:lnTo>
                    <a:lnTo>
                      <a:pt x="40" y="16"/>
                    </a:lnTo>
                    <a:lnTo>
                      <a:pt x="49" y="12"/>
                    </a:lnTo>
                    <a:lnTo>
                      <a:pt x="59" y="11"/>
                    </a:lnTo>
                    <a:lnTo>
                      <a:pt x="69" y="12"/>
                    </a:lnTo>
                    <a:lnTo>
                      <a:pt x="78" y="16"/>
                    </a:lnTo>
                    <a:lnTo>
                      <a:pt x="87" y="22"/>
                    </a:lnTo>
                    <a:lnTo>
                      <a:pt x="94" y="29"/>
                    </a:lnTo>
                    <a:lnTo>
                      <a:pt x="100" y="37"/>
                    </a:lnTo>
                    <a:lnTo>
                      <a:pt x="105" y="48"/>
                    </a:lnTo>
                    <a:lnTo>
                      <a:pt x="108" y="59"/>
                    </a:lnTo>
                    <a:lnTo>
                      <a:pt x="109" y="71"/>
                    </a:lnTo>
                    <a:close/>
                  </a:path>
                </a:pathLst>
              </a:custGeom>
              <a:solidFill>
                <a:srgbClr val="F9E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 94">
                <a:extLst>
                  <a:ext uri="{FF2B5EF4-FFF2-40B4-BE49-F238E27FC236}">
                    <a16:creationId xmlns:a16="http://schemas.microsoft.com/office/drawing/2014/main" id="{08F7E776-0620-458F-854D-E474E874CD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1" y="2649"/>
                <a:ext cx="21" cy="21"/>
              </a:xfrm>
              <a:custGeom>
                <a:avLst/>
                <a:gdLst>
                  <a:gd name="T0" fmla="*/ 109 w 109"/>
                  <a:gd name="T1" fmla="*/ 58 h 130"/>
                  <a:gd name="T2" fmla="*/ 107 w 109"/>
                  <a:gd name="T3" fmla="*/ 46 h 130"/>
                  <a:gd name="T4" fmla="*/ 100 w 109"/>
                  <a:gd name="T5" fmla="*/ 29 h 130"/>
                  <a:gd name="T6" fmla="*/ 85 w 109"/>
                  <a:gd name="T7" fmla="*/ 11 h 130"/>
                  <a:gd name="T8" fmla="*/ 71 w 109"/>
                  <a:gd name="T9" fmla="*/ 2 h 130"/>
                  <a:gd name="T10" fmla="*/ 61 w 109"/>
                  <a:gd name="T11" fmla="*/ 0 h 130"/>
                  <a:gd name="T12" fmla="*/ 50 w 109"/>
                  <a:gd name="T13" fmla="*/ 0 h 130"/>
                  <a:gd name="T14" fmla="*/ 39 w 109"/>
                  <a:gd name="T15" fmla="*/ 2 h 130"/>
                  <a:gd name="T16" fmla="*/ 24 w 109"/>
                  <a:gd name="T17" fmla="*/ 11 h 130"/>
                  <a:gd name="T18" fmla="*/ 9 w 109"/>
                  <a:gd name="T19" fmla="*/ 29 h 130"/>
                  <a:gd name="T20" fmla="*/ 3 w 109"/>
                  <a:gd name="T21" fmla="*/ 46 h 130"/>
                  <a:gd name="T22" fmla="*/ 0 w 109"/>
                  <a:gd name="T23" fmla="*/ 58 h 130"/>
                  <a:gd name="T24" fmla="*/ 0 w 109"/>
                  <a:gd name="T25" fmla="*/ 71 h 130"/>
                  <a:gd name="T26" fmla="*/ 3 w 109"/>
                  <a:gd name="T27" fmla="*/ 84 h 130"/>
                  <a:gd name="T28" fmla="*/ 7 w 109"/>
                  <a:gd name="T29" fmla="*/ 96 h 130"/>
                  <a:gd name="T30" fmla="*/ 12 w 109"/>
                  <a:gd name="T31" fmla="*/ 106 h 130"/>
                  <a:gd name="T32" fmla="*/ 20 w 109"/>
                  <a:gd name="T33" fmla="*/ 115 h 130"/>
                  <a:gd name="T34" fmla="*/ 29 w 109"/>
                  <a:gd name="T35" fmla="*/ 121 h 130"/>
                  <a:gd name="T36" fmla="*/ 39 w 109"/>
                  <a:gd name="T37" fmla="*/ 127 h 130"/>
                  <a:gd name="T38" fmla="*/ 50 w 109"/>
                  <a:gd name="T39" fmla="*/ 130 h 130"/>
                  <a:gd name="T40" fmla="*/ 61 w 109"/>
                  <a:gd name="T41" fmla="*/ 130 h 130"/>
                  <a:gd name="T42" fmla="*/ 71 w 109"/>
                  <a:gd name="T43" fmla="*/ 127 h 130"/>
                  <a:gd name="T44" fmla="*/ 85 w 109"/>
                  <a:gd name="T45" fmla="*/ 119 h 130"/>
                  <a:gd name="T46" fmla="*/ 100 w 109"/>
                  <a:gd name="T47" fmla="*/ 101 h 130"/>
                  <a:gd name="T48" fmla="*/ 107 w 109"/>
                  <a:gd name="T49" fmla="*/ 84 h 130"/>
                  <a:gd name="T50" fmla="*/ 109 w 109"/>
                  <a:gd name="T51" fmla="*/ 71 h 130"/>
                  <a:gd name="T52" fmla="*/ 100 w 109"/>
                  <a:gd name="T53" fmla="*/ 65 h 130"/>
                  <a:gd name="T54" fmla="*/ 97 w 109"/>
                  <a:gd name="T55" fmla="*/ 85 h 130"/>
                  <a:gd name="T56" fmla="*/ 87 w 109"/>
                  <a:gd name="T57" fmla="*/ 103 h 130"/>
                  <a:gd name="T58" fmla="*/ 73 w 109"/>
                  <a:gd name="T59" fmla="*/ 114 h 130"/>
                  <a:gd name="T60" fmla="*/ 55 w 109"/>
                  <a:gd name="T61" fmla="*/ 119 h 130"/>
                  <a:gd name="T62" fmla="*/ 38 w 109"/>
                  <a:gd name="T63" fmla="*/ 114 h 130"/>
                  <a:gd name="T64" fmla="*/ 22 w 109"/>
                  <a:gd name="T65" fmla="*/ 103 h 130"/>
                  <a:gd name="T66" fmla="*/ 13 w 109"/>
                  <a:gd name="T67" fmla="*/ 85 h 130"/>
                  <a:gd name="T68" fmla="*/ 9 w 109"/>
                  <a:gd name="T69" fmla="*/ 65 h 130"/>
                  <a:gd name="T70" fmla="*/ 13 w 109"/>
                  <a:gd name="T71" fmla="*/ 43 h 130"/>
                  <a:gd name="T72" fmla="*/ 22 w 109"/>
                  <a:gd name="T73" fmla="*/ 26 h 130"/>
                  <a:gd name="T74" fmla="*/ 38 w 109"/>
                  <a:gd name="T75" fmla="*/ 16 h 130"/>
                  <a:gd name="T76" fmla="*/ 55 w 109"/>
                  <a:gd name="T77" fmla="*/ 11 h 130"/>
                  <a:gd name="T78" fmla="*/ 73 w 109"/>
                  <a:gd name="T79" fmla="*/ 16 h 130"/>
                  <a:gd name="T80" fmla="*/ 87 w 109"/>
                  <a:gd name="T81" fmla="*/ 26 h 130"/>
                  <a:gd name="T82" fmla="*/ 97 w 109"/>
                  <a:gd name="T83" fmla="*/ 43 h 130"/>
                  <a:gd name="T84" fmla="*/ 100 w 109"/>
                  <a:gd name="T85" fmla="*/ 6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9" h="130">
                    <a:moveTo>
                      <a:pt x="109" y="65"/>
                    </a:moveTo>
                    <a:lnTo>
                      <a:pt x="109" y="58"/>
                    </a:lnTo>
                    <a:lnTo>
                      <a:pt x="108" y="52"/>
                    </a:lnTo>
                    <a:lnTo>
                      <a:pt x="107" y="46"/>
                    </a:lnTo>
                    <a:lnTo>
                      <a:pt x="105" y="40"/>
                    </a:lnTo>
                    <a:lnTo>
                      <a:pt x="100" y="29"/>
                    </a:lnTo>
                    <a:lnTo>
                      <a:pt x="93" y="19"/>
                    </a:lnTo>
                    <a:lnTo>
                      <a:pt x="85" y="11"/>
                    </a:lnTo>
                    <a:lnTo>
                      <a:pt x="76" y="5"/>
                    </a:lnTo>
                    <a:lnTo>
                      <a:pt x="71" y="2"/>
                    </a:lnTo>
                    <a:lnTo>
                      <a:pt x="66" y="1"/>
                    </a:lnTo>
                    <a:lnTo>
                      <a:pt x="61" y="0"/>
                    </a:lnTo>
                    <a:lnTo>
                      <a:pt x="55" y="0"/>
                    </a:lnTo>
                    <a:lnTo>
                      <a:pt x="50" y="0"/>
                    </a:lnTo>
                    <a:lnTo>
                      <a:pt x="44" y="1"/>
                    </a:lnTo>
                    <a:lnTo>
                      <a:pt x="39" y="2"/>
                    </a:lnTo>
                    <a:lnTo>
                      <a:pt x="34" y="5"/>
                    </a:lnTo>
                    <a:lnTo>
                      <a:pt x="24" y="11"/>
                    </a:lnTo>
                    <a:lnTo>
                      <a:pt x="16" y="19"/>
                    </a:lnTo>
                    <a:lnTo>
                      <a:pt x="9" y="29"/>
                    </a:lnTo>
                    <a:lnTo>
                      <a:pt x="4" y="40"/>
                    </a:lnTo>
                    <a:lnTo>
                      <a:pt x="3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0" y="71"/>
                    </a:lnTo>
                    <a:lnTo>
                      <a:pt x="1" y="78"/>
                    </a:lnTo>
                    <a:lnTo>
                      <a:pt x="3" y="84"/>
                    </a:lnTo>
                    <a:lnTo>
                      <a:pt x="4" y="90"/>
                    </a:lnTo>
                    <a:lnTo>
                      <a:pt x="7" y="96"/>
                    </a:lnTo>
                    <a:lnTo>
                      <a:pt x="9" y="101"/>
                    </a:lnTo>
                    <a:lnTo>
                      <a:pt x="12" y="106"/>
                    </a:lnTo>
                    <a:lnTo>
                      <a:pt x="16" y="110"/>
                    </a:lnTo>
                    <a:lnTo>
                      <a:pt x="20" y="115"/>
                    </a:lnTo>
                    <a:lnTo>
                      <a:pt x="24" y="119"/>
                    </a:lnTo>
                    <a:lnTo>
                      <a:pt x="29" y="121"/>
                    </a:lnTo>
                    <a:lnTo>
                      <a:pt x="34" y="125"/>
                    </a:lnTo>
                    <a:lnTo>
                      <a:pt x="39" y="127"/>
                    </a:lnTo>
                    <a:lnTo>
                      <a:pt x="44" y="128"/>
                    </a:lnTo>
                    <a:lnTo>
                      <a:pt x="50" y="130"/>
                    </a:lnTo>
                    <a:lnTo>
                      <a:pt x="55" y="130"/>
                    </a:lnTo>
                    <a:lnTo>
                      <a:pt x="61" y="130"/>
                    </a:lnTo>
                    <a:lnTo>
                      <a:pt x="66" y="128"/>
                    </a:lnTo>
                    <a:lnTo>
                      <a:pt x="71" y="127"/>
                    </a:lnTo>
                    <a:lnTo>
                      <a:pt x="76" y="125"/>
                    </a:lnTo>
                    <a:lnTo>
                      <a:pt x="85" y="119"/>
                    </a:lnTo>
                    <a:lnTo>
                      <a:pt x="93" y="110"/>
                    </a:lnTo>
                    <a:lnTo>
                      <a:pt x="100" y="101"/>
                    </a:lnTo>
                    <a:lnTo>
                      <a:pt x="105" y="90"/>
                    </a:lnTo>
                    <a:lnTo>
                      <a:pt x="107" y="84"/>
                    </a:lnTo>
                    <a:lnTo>
                      <a:pt x="108" y="78"/>
                    </a:lnTo>
                    <a:lnTo>
                      <a:pt x="109" y="71"/>
                    </a:lnTo>
                    <a:lnTo>
                      <a:pt x="109" y="65"/>
                    </a:lnTo>
                    <a:close/>
                    <a:moveTo>
                      <a:pt x="100" y="65"/>
                    </a:moveTo>
                    <a:lnTo>
                      <a:pt x="99" y="76"/>
                    </a:lnTo>
                    <a:lnTo>
                      <a:pt x="97" y="85"/>
                    </a:lnTo>
                    <a:lnTo>
                      <a:pt x="92" y="95"/>
                    </a:lnTo>
                    <a:lnTo>
                      <a:pt x="87" y="103"/>
                    </a:lnTo>
                    <a:lnTo>
                      <a:pt x="80" y="109"/>
                    </a:lnTo>
                    <a:lnTo>
                      <a:pt x="73" y="114"/>
                    </a:lnTo>
                    <a:lnTo>
                      <a:pt x="64" y="118"/>
                    </a:lnTo>
                    <a:lnTo>
                      <a:pt x="55" y="119"/>
                    </a:lnTo>
                    <a:lnTo>
                      <a:pt x="46" y="118"/>
                    </a:lnTo>
                    <a:lnTo>
                      <a:pt x="38" y="114"/>
                    </a:lnTo>
                    <a:lnTo>
                      <a:pt x="30" y="109"/>
                    </a:lnTo>
                    <a:lnTo>
                      <a:pt x="22" y="103"/>
                    </a:lnTo>
                    <a:lnTo>
                      <a:pt x="17" y="95"/>
                    </a:lnTo>
                    <a:lnTo>
                      <a:pt x="13" y="85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10" y="54"/>
                    </a:lnTo>
                    <a:lnTo>
                      <a:pt x="13" y="43"/>
                    </a:lnTo>
                    <a:lnTo>
                      <a:pt x="17" y="35"/>
                    </a:lnTo>
                    <a:lnTo>
                      <a:pt x="22" y="26"/>
                    </a:lnTo>
                    <a:lnTo>
                      <a:pt x="30" y="20"/>
                    </a:lnTo>
                    <a:lnTo>
                      <a:pt x="38" y="16"/>
                    </a:lnTo>
                    <a:lnTo>
                      <a:pt x="46" y="12"/>
                    </a:lnTo>
                    <a:lnTo>
                      <a:pt x="55" y="11"/>
                    </a:lnTo>
                    <a:lnTo>
                      <a:pt x="64" y="12"/>
                    </a:lnTo>
                    <a:lnTo>
                      <a:pt x="73" y="16"/>
                    </a:lnTo>
                    <a:lnTo>
                      <a:pt x="80" y="20"/>
                    </a:lnTo>
                    <a:lnTo>
                      <a:pt x="87" y="26"/>
                    </a:lnTo>
                    <a:lnTo>
                      <a:pt x="92" y="35"/>
                    </a:lnTo>
                    <a:lnTo>
                      <a:pt x="97" y="43"/>
                    </a:lnTo>
                    <a:lnTo>
                      <a:pt x="99" y="54"/>
                    </a:lnTo>
                    <a:lnTo>
                      <a:pt x="100" y="65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95">
                <a:extLst>
                  <a:ext uri="{FF2B5EF4-FFF2-40B4-BE49-F238E27FC236}">
                    <a16:creationId xmlns:a16="http://schemas.microsoft.com/office/drawing/2014/main" id="{D40BB888-B59D-40BD-9B37-365FEBE8D1D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2" y="2649"/>
                <a:ext cx="20" cy="20"/>
              </a:xfrm>
              <a:custGeom>
                <a:avLst/>
                <a:gdLst>
                  <a:gd name="T0" fmla="*/ 99 w 100"/>
                  <a:gd name="T1" fmla="*/ 48 h 119"/>
                  <a:gd name="T2" fmla="*/ 91 w 100"/>
                  <a:gd name="T3" fmla="*/ 26 h 119"/>
                  <a:gd name="T4" fmla="*/ 78 w 100"/>
                  <a:gd name="T5" fmla="*/ 11 h 119"/>
                  <a:gd name="T6" fmla="*/ 60 w 100"/>
                  <a:gd name="T7" fmla="*/ 1 h 119"/>
                  <a:gd name="T8" fmla="*/ 40 w 100"/>
                  <a:gd name="T9" fmla="*/ 1 h 119"/>
                  <a:gd name="T10" fmla="*/ 22 w 100"/>
                  <a:gd name="T11" fmla="*/ 11 h 119"/>
                  <a:gd name="T12" fmla="*/ 8 w 100"/>
                  <a:gd name="T13" fmla="*/ 26 h 119"/>
                  <a:gd name="T14" fmla="*/ 1 w 100"/>
                  <a:gd name="T15" fmla="*/ 48 h 119"/>
                  <a:gd name="T16" fmla="*/ 1 w 100"/>
                  <a:gd name="T17" fmla="*/ 72 h 119"/>
                  <a:gd name="T18" fmla="*/ 8 w 100"/>
                  <a:gd name="T19" fmla="*/ 93 h 119"/>
                  <a:gd name="T20" fmla="*/ 22 w 100"/>
                  <a:gd name="T21" fmla="*/ 109 h 119"/>
                  <a:gd name="T22" fmla="*/ 40 w 100"/>
                  <a:gd name="T23" fmla="*/ 117 h 119"/>
                  <a:gd name="T24" fmla="*/ 60 w 100"/>
                  <a:gd name="T25" fmla="*/ 117 h 119"/>
                  <a:gd name="T26" fmla="*/ 78 w 100"/>
                  <a:gd name="T27" fmla="*/ 109 h 119"/>
                  <a:gd name="T28" fmla="*/ 91 w 100"/>
                  <a:gd name="T29" fmla="*/ 93 h 119"/>
                  <a:gd name="T30" fmla="*/ 99 w 100"/>
                  <a:gd name="T31" fmla="*/ 72 h 119"/>
                  <a:gd name="T32" fmla="*/ 91 w 100"/>
                  <a:gd name="T33" fmla="*/ 60 h 119"/>
                  <a:gd name="T34" fmla="*/ 87 w 100"/>
                  <a:gd name="T35" fmla="*/ 79 h 119"/>
                  <a:gd name="T36" fmla="*/ 79 w 100"/>
                  <a:gd name="T37" fmla="*/ 95 h 119"/>
                  <a:gd name="T38" fmla="*/ 66 w 100"/>
                  <a:gd name="T39" fmla="*/ 104 h 119"/>
                  <a:gd name="T40" fmla="*/ 50 w 100"/>
                  <a:gd name="T41" fmla="*/ 108 h 119"/>
                  <a:gd name="T42" fmla="*/ 34 w 100"/>
                  <a:gd name="T43" fmla="*/ 104 h 119"/>
                  <a:gd name="T44" fmla="*/ 20 w 100"/>
                  <a:gd name="T45" fmla="*/ 95 h 119"/>
                  <a:gd name="T46" fmla="*/ 12 w 100"/>
                  <a:gd name="T47" fmla="*/ 79 h 119"/>
                  <a:gd name="T48" fmla="*/ 9 w 100"/>
                  <a:gd name="T49" fmla="*/ 60 h 119"/>
                  <a:gd name="T50" fmla="*/ 12 w 100"/>
                  <a:gd name="T51" fmla="*/ 41 h 119"/>
                  <a:gd name="T52" fmla="*/ 20 w 100"/>
                  <a:gd name="T53" fmla="*/ 25 h 119"/>
                  <a:gd name="T54" fmla="*/ 34 w 100"/>
                  <a:gd name="T55" fmla="*/ 15 h 119"/>
                  <a:gd name="T56" fmla="*/ 50 w 100"/>
                  <a:gd name="T57" fmla="*/ 11 h 119"/>
                  <a:gd name="T58" fmla="*/ 66 w 100"/>
                  <a:gd name="T59" fmla="*/ 15 h 119"/>
                  <a:gd name="T60" fmla="*/ 79 w 100"/>
                  <a:gd name="T61" fmla="*/ 25 h 119"/>
                  <a:gd name="T62" fmla="*/ 87 w 100"/>
                  <a:gd name="T63" fmla="*/ 41 h 119"/>
                  <a:gd name="T64" fmla="*/ 91 w 100"/>
                  <a:gd name="T65" fmla="*/ 6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0" h="119">
                    <a:moveTo>
                      <a:pt x="100" y="60"/>
                    </a:moveTo>
                    <a:lnTo>
                      <a:pt x="99" y="48"/>
                    </a:lnTo>
                    <a:lnTo>
                      <a:pt x="96" y="37"/>
                    </a:lnTo>
                    <a:lnTo>
                      <a:pt x="91" y="26"/>
                    </a:lnTo>
                    <a:lnTo>
                      <a:pt x="85" y="18"/>
                    </a:lnTo>
                    <a:lnTo>
                      <a:pt x="78" y="11"/>
                    </a:lnTo>
                    <a:lnTo>
                      <a:pt x="69" y="5"/>
                    </a:lnTo>
                    <a:lnTo>
                      <a:pt x="60" y="1"/>
                    </a:lnTo>
                    <a:lnTo>
                      <a:pt x="50" y="0"/>
                    </a:lnTo>
                    <a:lnTo>
                      <a:pt x="40" y="1"/>
                    </a:lnTo>
                    <a:lnTo>
                      <a:pt x="31" y="5"/>
                    </a:lnTo>
                    <a:lnTo>
                      <a:pt x="22" y="11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4" y="37"/>
                    </a:lnTo>
                    <a:lnTo>
                      <a:pt x="1" y="48"/>
                    </a:lnTo>
                    <a:lnTo>
                      <a:pt x="0" y="60"/>
                    </a:lnTo>
                    <a:lnTo>
                      <a:pt x="1" y="72"/>
                    </a:lnTo>
                    <a:lnTo>
                      <a:pt x="4" y="83"/>
                    </a:lnTo>
                    <a:lnTo>
                      <a:pt x="8" y="93"/>
                    </a:lnTo>
                    <a:lnTo>
                      <a:pt x="14" y="102"/>
                    </a:lnTo>
                    <a:lnTo>
                      <a:pt x="22" y="109"/>
                    </a:lnTo>
                    <a:lnTo>
                      <a:pt x="31" y="115"/>
                    </a:lnTo>
                    <a:lnTo>
                      <a:pt x="40" y="117"/>
                    </a:lnTo>
                    <a:lnTo>
                      <a:pt x="50" y="119"/>
                    </a:lnTo>
                    <a:lnTo>
                      <a:pt x="60" y="117"/>
                    </a:lnTo>
                    <a:lnTo>
                      <a:pt x="69" y="115"/>
                    </a:lnTo>
                    <a:lnTo>
                      <a:pt x="78" y="109"/>
                    </a:lnTo>
                    <a:lnTo>
                      <a:pt x="85" y="102"/>
                    </a:lnTo>
                    <a:lnTo>
                      <a:pt x="91" y="93"/>
                    </a:lnTo>
                    <a:lnTo>
                      <a:pt x="96" y="83"/>
                    </a:lnTo>
                    <a:lnTo>
                      <a:pt x="99" y="72"/>
                    </a:lnTo>
                    <a:lnTo>
                      <a:pt x="100" y="60"/>
                    </a:lnTo>
                    <a:close/>
                    <a:moveTo>
                      <a:pt x="91" y="60"/>
                    </a:moveTo>
                    <a:lnTo>
                      <a:pt x="90" y="69"/>
                    </a:lnTo>
                    <a:lnTo>
                      <a:pt x="87" y="79"/>
                    </a:lnTo>
                    <a:lnTo>
                      <a:pt x="84" y="87"/>
                    </a:lnTo>
                    <a:lnTo>
                      <a:pt x="79" y="95"/>
                    </a:lnTo>
                    <a:lnTo>
                      <a:pt x="73" y="101"/>
                    </a:lnTo>
                    <a:lnTo>
                      <a:pt x="66" y="104"/>
                    </a:lnTo>
                    <a:lnTo>
                      <a:pt x="58" y="108"/>
                    </a:lnTo>
                    <a:lnTo>
                      <a:pt x="50" y="108"/>
                    </a:lnTo>
                    <a:lnTo>
                      <a:pt x="42" y="108"/>
                    </a:lnTo>
                    <a:lnTo>
                      <a:pt x="34" y="104"/>
                    </a:lnTo>
                    <a:lnTo>
                      <a:pt x="27" y="101"/>
                    </a:lnTo>
                    <a:lnTo>
                      <a:pt x="20" y="95"/>
                    </a:lnTo>
                    <a:lnTo>
                      <a:pt x="16" y="87"/>
                    </a:lnTo>
                    <a:lnTo>
                      <a:pt x="12" y="79"/>
                    </a:lnTo>
                    <a:lnTo>
                      <a:pt x="9" y="69"/>
                    </a:lnTo>
                    <a:lnTo>
                      <a:pt x="9" y="60"/>
                    </a:lnTo>
                    <a:lnTo>
                      <a:pt x="9" y="50"/>
                    </a:lnTo>
                    <a:lnTo>
                      <a:pt x="12" y="41"/>
                    </a:lnTo>
                    <a:lnTo>
                      <a:pt x="16" y="32"/>
                    </a:lnTo>
                    <a:lnTo>
                      <a:pt x="20" y="25"/>
                    </a:lnTo>
                    <a:lnTo>
                      <a:pt x="27" y="19"/>
                    </a:lnTo>
                    <a:lnTo>
                      <a:pt x="34" y="15"/>
                    </a:lnTo>
                    <a:lnTo>
                      <a:pt x="42" y="12"/>
                    </a:lnTo>
                    <a:lnTo>
                      <a:pt x="50" y="11"/>
                    </a:lnTo>
                    <a:lnTo>
                      <a:pt x="58" y="12"/>
                    </a:lnTo>
                    <a:lnTo>
                      <a:pt x="66" y="15"/>
                    </a:lnTo>
                    <a:lnTo>
                      <a:pt x="73" y="19"/>
                    </a:lnTo>
                    <a:lnTo>
                      <a:pt x="79" y="25"/>
                    </a:lnTo>
                    <a:lnTo>
                      <a:pt x="84" y="32"/>
                    </a:lnTo>
                    <a:lnTo>
                      <a:pt x="87" y="41"/>
                    </a:lnTo>
                    <a:lnTo>
                      <a:pt x="90" y="50"/>
                    </a:lnTo>
                    <a:lnTo>
                      <a:pt x="91" y="60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Freeform 96">
                <a:extLst>
                  <a:ext uri="{FF2B5EF4-FFF2-40B4-BE49-F238E27FC236}">
                    <a16:creationId xmlns:a16="http://schemas.microsoft.com/office/drawing/2014/main" id="{EC4D54FC-B351-4357-B8A2-89FF075EA27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2" y="2650"/>
                <a:ext cx="19" cy="18"/>
              </a:xfrm>
              <a:custGeom>
                <a:avLst/>
                <a:gdLst>
                  <a:gd name="T0" fmla="*/ 90 w 91"/>
                  <a:gd name="T1" fmla="*/ 43 h 108"/>
                  <a:gd name="T2" fmla="*/ 83 w 91"/>
                  <a:gd name="T3" fmla="*/ 24 h 108"/>
                  <a:gd name="T4" fmla="*/ 71 w 91"/>
                  <a:gd name="T5" fmla="*/ 9 h 108"/>
                  <a:gd name="T6" fmla="*/ 55 w 91"/>
                  <a:gd name="T7" fmla="*/ 1 h 108"/>
                  <a:gd name="T8" fmla="*/ 37 w 91"/>
                  <a:gd name="T9" fmla="*/ 1 h 108"/>
                  <a:gd name="T10" fmla="*/ 21 w 91"/>
                  <a:gd name="T11" fmla="*/ 9 h 108"/>
                  <a:gd name="T12" fmla="*/ 8 w 91"/>
                  <a:gd name="T13" fmla="*/ 24 h 108"/>
                  <a:gd name="T14" fmla="*/ 1 w 91"/>
                  <a:gd name="T15" fmla="*/ 43 h 108"/>
                  <a:gd name="T16" fmla="*/ 1 w 91"/>
                  <a:gd name="T17" fmla="*/ 65 h 108"/>
                  <a:gd name="T18" fmla="*/ 8 w 91"/>
                  <a:gd name="T19" fmla="*/ 84 h 108"/>
                  <a:gd name="T20" fmla="*/ 21 w 91"/>
                  <a:gd name="T21" fmla="*/ 98 h 108"/>
                  <a:gd name="T22" fmla="*/ 37 w 91"/>
                  <a:gd name="T23" fmla="*/ 107 h 108"/>
                  <a:gd name="T24" fmla="*/ 55 w 91"/>
                  <a:gd name="T25" fmla="*/ 107 h 108"/>
                  <a:gd name="T26" fmla="*/ 71 w 91"/>
                  <a:gd name="T27" fmla="*/ 98 h 108"/>
                  <a:gd name="T28" fmla="*/ 83 w 91"/>
                  <a:gd name="T29" fmla="*/ 84 h 108"/>
                  <a:gd name="T30" fmla="*/ 90 w 91"/>
                  <a:gd name="T31" fmla="*/ 65 h 108"/>
                  <a:gd name="T32" fmla="*/ 82 w 91"/>
                  <a:gd name="T33" fmla="*/ 54 h 108"/>
                  <a:gd name="T34" fmla="*/ 79 w 91"/>
                  <a:gd name="T35" fmla="*/ 71 h 108"/>
                  <a:gd name="T36" fmla="*/ 72 w 91"/>
                  <a:gd name="T37" fmla="*/ 84 h 108"/>
                  <a:gd name="T38" fmla="*/ 60 w 91"/>
                  <a:gd name="T39" fmla="*/ 93 h 108"/>
                  <a:gd name="T40" fmla="*/ 46 w 91"/>
                  <a:gd name="T41" fmla="*/ 97 h 108"/>
                  <a:gd name="T42" fmla="*/ 32 w 91"/>
                  <a:gd name="T43" fmla="*/ 93 h 108"/>
                  <a:gd name="T44" fmla="*/ 21 w 91"/>
                  <a:gd name="T45" fmla="*/ 84 h 108"/>
                  <a:gd name="T46" fmla="*/ 12 w 91"/>
                  <a:gd name="T47" fmla="*/ 71 h 108"/>
                  <a:gd name="T48" fmla="*/ 9 w 91"/>
                  <a:gd name="T49" fmla="*/ 54 h 108"/>
                  <a:gd name="T50" fmla="*/ 12 w 91"/>
                  <a:gd name="T51" fmla="*/ 37 h 108"/>
                  <a:gd name="T52" fmla="*/ 21 w 91"/>
                  <a:gd name="T53" fmla="*/ 24 h 108"/>
                  <a:gd name="T54" fmla="*/ 32 w 91"/>
                  <a:gd name="T55" fmla="*/ 14 h 108"/>
                  <a:gd name="T56" fmla="*/ 46 w 91"/>
                  <a:gd name="T57" fmla="*/ 11 h 108"/>
                  <a:gd name="T58" fmla="*/ 60 w 91"/>
                  <a:gd name="T59" fmla="*/ 14 h 108"/>
                  <a:gd name="T60" fmla="*/ 72 w 91"/>
                  <a:gd name="T61" fmla="*/ 24 h 108"/>
                  <a:gd name="T62" fmla="*/ 79 w 91"/>
                  <a:gd name="T63" fmla="*/ 37 h 108"/>
                  <a:gd name="T64" fmla="*/ 82 w 91"/>
                  <a:gd name="T6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108">
                    <a:moveTo>
                      <a:pt x="91" y="54"/>
                    </a:moveTo>
                    <a:lnTo>
                      <a:pt x="90" y="43"/>
                    </a:lnTo>
                    <a:lnTo>
                      <a:pt x="88" y="32"/>
                    </a:lnTo>
                    <a:lnTo>
                      <a:pt x="83" y="24"/>
                    </a:lnTo>
                    <a:lnTo>
                      <a:pt x="78" y="15"/>
                    </a:lnTo>
                    <a:lnTo>
                      <a:pt x="71" y="9"/>
                    </a:lnTo>
                    <a:lnTo>
                      <a:pt x="64" y="3"/>
                    </a:lnTo>
                    <a:lnTo>
                      <a:pt x="55" y="1"/>
                    </a:lnTo>
                    <a:lnTo>
                      <a:pt x="46" y="0"/>
                    </a:lnTo>
                    <a:lnTo>
                      <a:pt x="37" y="1"/>
                    </a:lnTo>
                    <a:lnTo>
                      <a:pt x="29" y="3"/>
                    </a:lnTo>
                    <a:lnTo>
                      <a:pt x="21" y="9"/>
                    </a:lnTo>
                    <a:lnTo>
                      <a:pt x="13" y="15"/>
                    </a:lnTo>
                    <a:lnTo>
                      <a:pt x="8" y="24"/>
                    </a:lnTo>
                    <a:lnTo>
                      <a:pt x="4" y="32"/>
                    </a:lnTo>
                    <a:lnTo>
                      <a:pt x="1" y="43"/>
                    </a:lnTo>
                    <a:lnTo>
                      <a:pt x="0" y="54"/>
                    </a:lnTo>
                    <a:lnTo>
                      <a:pt x="1" y="65"/>
                    </a:lnTo>
                    <a:lnTo>
                      <a:pt x="4" y="74"/>
                    </a:lnTo>
                    <a:lnTo>
                      <a:pt x="8" y="84"/>
                    </a:lnTo>
                    <a:lnTo>
                      <a:pt x="13" y="92"/>
                    </a:lnTo>
                    <a:lnTo>
                      <a:pt x="21" y="98"/>
                    </a:lnTo>
                    <a:lnTo>
                      <a:pt x="29" y="103"/>
                    </a:lnTo>
                    <a:lnTo>
                      <a:pt x="37" y="107"/>
                    </a:lnTo>
                    <a:lnTo>
                      <a:pt x="46" y="108"/>
                    </a:lnTo>
                    <a:lnTo>
                      <a:pt x="55" y="107"/>
                    </a:lnTo>
                    <a:lnTo>
                      <a:pt x="64" y="103"/>
                    </a:lnTo>
                    <a:lnTo>
                      <a:pt x="71" y="98"/>
                    </a:lnTo>
                    <a:lnTo>
                      <a:pt x="78" y="92"/>
                    </a:lnTo>
                    <a:lnTo>
                      <a:pt x="83" y="84"/>
                    </a:lnTo>
                    <a:lnTo>
                      <a:pt x="88" y="74"/>
                    </a:lnTo>
                    <a:lnTo>
                      <a:pt x="90" y="65"/>
                    </a:lnTo>
                    <a:lnTo>
                      <a:pt x="91" y="54"/>
                    </a:lnTo>
                    <a:close/>
                    <a:moveTo>
                      <a:pt x="82" y="54"/>
                    </a:moveTo>
                    <a:lnTo>
                      <a:pt x="81" y="62"/>
                    </a:lnTo>
                    <a:lnTo>
                      <a:pt x="79" y="71"/>
                    </a:lnTo>
                    <a:lnTo>
                      <a:pt x="76" y="78"/>
                    </a:lnTo>
                    <a:lnTo>
                      <a:pt x="72" y="84"/>
                    </a:lnTo>
                    <a:lnTo>
                      <a:pt x="66" y="90"/>
                    </a:lnTo>
                    <a:lnTo>
                      <a:pt x="60" y="93"/>
                    </a:lnTo>
                    <a:lnTo>
                      <a:pt x="53" y="96"/>
                    </a:lnTo>
                    <a:lnTo>
                      <a:pt x="46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6" y="90"/>
                    </a:lnTo>
                    <a:lnTo>
                      <a:pt x="21" y="84"/>
                    </a:lnTo>
                    <a:lnTo>
                      <a:pt x="15" y="78"/>
                    </a:lnTo>
                    <a:lnTo>
                      <a:pt x="12" y="71"/>
                    </a:lnTo>
                    <a:lnTo>
                      <a:pt x="10" y="62"/>
                    </a:lnTo>
                    <a:lnTo>
                      <a:pt x="9" y="54"/>
                    </a:lnTo>
                    <a:lnTo>
                      <a:pt x="10" y="45"/>
                    </a:lnTo>
                    <a:lnTo>
                      <a:pt x="12" y="37"/>
                    </a:lnTo>
                    <a:lnTo>
                      <a:pt x="15" y="30"/>
                    </a:lnTo>
                    <a:lnTo>
                      <a:pt x="21" y="24"/>
                    </a:lnTo>
                    <a:lnTo>
                      <a:pt x="26" y="18"/>
                    </a:lnTo>
                    <a:lnTo>
                      <a:pt x="32" y="14"/>
                    </a:lnTo>
                    <a:lnTo>
                      <a:pt x="39" y="12"/>
                    </a:lnTo>
                    <a:lnTo>
                      <a:pt x="46" y="11"/>
                    </a:lnTo>
                    <a:lnTo>
                      <a:pt x="53" y="12"/>
                    </a:lnTo>
                    <a:lnTo>
                      <a:pt x="60" y="14"/>
                    </a:lnTo>
                    <a:lnTo>
                      <a:pt x="66" y="18"/>
                    </a:lnTo>
                    <a:lnTo>
                      <a:pt x="72" y="24"/>
                    </a:lnTo>
                    <a:lnTo>
                      <a:pt x="76" y="30"/>
                    </a:lnTo>
                    <a:lnTo>
                      <a:pt x="79" y="37"/>
                    </a:lnTo>
                    <a:lnTo>
                      <a:pt x="81" y="45"/>
                    </a:lnTo>
                    <a:lnTo>
                      <a:pt x="82" y="54"/>
                    </a:lnTo>
                    <a:close/>
                  </a:path>
                </a:pathLst>
              </a:custGeom>
              <a:solidFill>
                <a:srgbClr val="FAE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Freeform 97">
                <a:extLst>
                  <a:ext uri="{FF2B5EF4-FFF2-40B4-BE49-F238E27FC236}">
                    <a16:creationId xmlns:a16="http://schemas.microsoft.com/office/drawing/2014/main" id="{EC64EA6D-8B73-43AD-B2A4-2B2CCD8A66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3" y="2651"/>
                <a:ext cx="17" cy="16"/>
              </a:xfrm>
              <a:custGeom>
                <a:avLst/>
                <a:gdLst>
                  <a:gd name="T0" fmla="*/ 81 w 82"/>
                  <a:gd name="T1" fmla="*/ 39 h 97"/>
                  <a:gd name="T2" fmla="*/ 75 w 82"/>
                  <a:gd name="T3" fmla="*/ 21 h 97"/>
                  <a:gd name="T4" fmla="*/ 64 w 82"/>
                  <a:gd name="T5" fmla="*/ 8 h 97"/>
                  <a:gd name="T6" fmla="*/ 49 w 82"/>
                  <a:gd name="T7" fmla="*/ 1 h 97"/>
                  <a:gd name="T8" fmla="*/ 33 w 82"/>
                  <a:gd name="T9" fmla="*/ 1 h 97"/>
                  <a:gd name="T10" fmla="*/ 18 w 82"/>
                  <a:gd name="T11" fmla="*/ 8 h 97"/>
                  <a:gd name="T12" fmla="*/ 7 w 82"/>
                  <a:gd name="T13" fmla="*/ 21 h 97"/>
                  <a:gd name="T14" fmla="*/ 0 w 82"/>
                  <a:gd name="T15" fmla="*/ 39 h 97"/>
                  <a:gd name="T16" fmla="*/ 0 w 82"/>
                  <a:gd name="T17" fmla="*/ 58 h 97"/>
                  <a:gd name="T18" fmla="*/ 7 w 82"/>
                  <a:gd name="T19" fmla="*/ 76 h 97"/>
                  <a:gd name="T20" fmla="*/ 18 w 82"/>
                  <a:gd name="T21" fmla="*/ 90 h 97"/>
                  <a:gd name="T22" fmla="*/ 33 w 82"/>
                  <a:gd name="T23" fmla="*/ 97 h 97"/>
                  <a:gd name="T24" fmla="*/ 49 w 82"/>
                  <a:gd name="T25" fmla="*/ 97 h 97"/>
                  <a:gd name="T26" fmla="*/ 64 w 82"/>
                  <a:gd name="T27" fmla="*/ 90 h 97"/>
                  <a:gd name="T28" fmla="*/ 75 w 82"/>
                  <a:gd name="T29" fmla="*/ 76 h 97"/>
                  <a:gd name="T30" fmla="*/ 81 w 82"/>
                  <a:gd name="T31" fmla="*/ 58 h 97"/>
                  <a:gd name="T32" fmla="*/ 73 w 82"/>
                  <a:gd name="T33" fmla="*/ 49 h 97"/>
                  <a:gd name="T34" fmla="*/ 70 w 82"/>
                  <a:gd name="T35" fmla="*/ 63 h 97"/>
                  <a:gd name="T36" fmla="*/ 63 w 82"/>
                  <a:gd name="T37" fmla="*/ 75 h 97"/>
                  <a:gd name="T38" fmla="*/ 53 w 82"/>
                  <a:gd name="T39" fmla="*/ 84 h 97"/>
                  <a:gd name="T40" fmla="*/ 41 w 82"/>
                  <a:gd name="T41" fmla="*/ 86 h 97"/>
                  <a:gd name="T42" fmla="*/ 29 w 82"/>
                  <a:gd name="T43" fmla="*/ 84 h 97"/>
                  <a:gd name="T44" fmla="*/ 19 w 82"/>
                  <a:gd name="T45" fmla="*/ 75 h 97"/>
                  <a:gd name="T46" fmla="*/ 11 w 82"/>
                  <a:gd name="T47" fmla="*/ 63 h 97"/>
                  <a:gd name="T48" fmla="*/ 9 w 82"/>
                  <a:gd name="T49" fmla="*/ 49 h 97"/>
                  <a:gd name="T50" fmla="*/ 11 w 82"/>
                  <a:gd name="T51" fmla="*/ 34 h 97"/>
                  <a:gd name="T52" fmla="*/ 19 w 82"/>
                  <a:gd name="T53" fmla="*/ 22 h 97"/>
                  <a:gd name="T54" fmla="*/ 29 w 82"/>
                  <a:gd name="T55" fmla="*/ 14 h 97"/>
                  <a:gd name="T56" fmla="*/ 41 w 82"/>
                  <a:gd name="T57" fmla="*/ 10 h 97"/>
                  <a:gd name="T58" fmla="*/ 53 w 82"/>
                  <a:gd name="T59" fmla="*/ 14 h 97"/>
                  <a:gd name="T60" fmla="*/ 63 w 82"/>
                  <a:gd name="T61" fmla="*/ 22 h 97"/>
                  <a:gd name="T62" fmla="*/ 70 w 82"/>
                  <a:gd name="T63" fmla="*/ 34 h 97"/>
                  <a:gd name="T64" fmla="*/ 73 w 82"/>
                  <a:gd name="T65" fmla="*/ 4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" h="97">
                    <a:moveTo>
                      <a:pt x="82" y="49"/>
                    </a:moveTo>
                    <a:lnTo>
                      <a:pt x="81" y="39"/>
                    </a:lnTo>
                    <a:lnTo>
                      <a:pt x="78" y="30"/>
                    </a:lnTo>
                    <a:lnTo>
                      <a:pt x="75" y="21"/>
                    </a:lnTo>
                    <a:lnTo>
                      <a:pt x="70" y="14"/>
                    </a:lnTo>
                    <a:lnTo>
                      <a:pt x="64" y="8"/>
                    </a:lnTo>
                    <a:lnTo>
                      <a:pt x="57" y="4"/>
                    </a:lnTo>
                    <a:lnTo>
                      <a:pt x="49" y="1"/>
                    </a:lnTo>
                    <a:lnTo>
                      <a:pt x="41" y="0"/>
                    </a:lnTo>
                    <a:lnTo>
                      <a:pt x="33" y="1"/>
                    </a:lnTo>
                    <a:lnTo>
                      <a:pt x="25" y="4"/>
                    </a:lnTo>
                    <a:lnTo>
                      <a:pt x="18" y="8"/>
                    </a:lnTo>
                    <a:lnTo>
                      <a:pt x="11" y="14"/>
                    </a:lnTo>
                    <a:lnTo>
                      <a:pt x="7" y="21"/>
                    </a:lnTo>
                    <a:lnTo>
                      <a:pt x="3" y="30"/>
                    </a:lnTo>
                    <a:lnTo>
                      <a:pt x="0" y="39"/>
                    </a:lnTo>
                    <a:lnTo>
                      <a:pt x="0" y="49"/>
                    </a:lnTo>
                    <a:lnTo>
                      <a:pt x="0" y="58"/>
                    </a:lnTo>
                    <a:lnTo>
                      <a:pt x="3" y="68"/>
                    </a:lnTo>
                    <a:lnTo>
                      <a:pt x="7" y="76"/>
                    </a:lnTo>
                    <a:lnTo>
                      <a:pt x="11" y="84"/>
                    </a:lnTo>
                    <a:lnTo>
                      <a:pt x="18" y="90"/>
                    </a:lnTo>
                    <a:lnTo>
                      <a:pt x="25" y="93"/>
                    </a:lnTo>
                    <a:lnTo>
                      <a:pt x="33" y="97"/>
                    </a:lnTo>
                    <a:lnTo>
                      <a:pt x="41" y="97"/>
                    </a:lnTo>
                    <a:lnTo>
                      <a:pt x="49" y="97"/>
                    </a:lnTo>
                    <a:lnTo>
                      <a:pt x="57" y="93"/>
                    </a:lnTo>
                    <a:lnTo>
                      <a:pt x="64" y="90"/>
                    </a:lnTo>
                    <a:lnTo>
                      <a:pt x="70" y="84"/>
                    </a:lnTo>
                    <a:lnTo>
                      <a:pt x="75" y="76"/>
                    </a:lnTo>
                    <a:lnTo>
                      <a:pt x="78" y="68"/>
                    </a:lnTo>
                    <a:lnTo>
                      <a:pt x="81" y="58"/>
                    </a:lnTo>
                    <a:lnTo>
                      <a:pt x="82" y="49"/>
                    </a:lnTo>
                    <a:close/>
                    <a:moveTo>
                      <a:pt x="73" y="49"/>
                    </a:moveTo>
                    <a:lnTo>
                      <a:pt x="72" y="56"/>
                    </a:lnTo>
                    <a:lnTo>
                      <a:pt x="70" y="63"/>
                    </a:lnTo>
                    <a:lnTo>
                      <a:pt x="67" y="70"/>
                    </a:lnTo>
                    <a:lnTo>
                      <a:pt x="63" y="75"/>
                    </a:lnTo>
                    <a:lnTo>
                      <a:pt x="59" y="80"/>
                    </a:lnTo>
                    <a:lnTo>
                      <a:pt x="53" y="84"/>
                    </a:lnTo>
                    <a:lnTo>
                      <a:pt x="47" y="86"/>
                    </a:lnTo>
                    <a:lnTo>
                      <a:pt x="41" y="86"/>
                    </a:lnTo>
                    <a:lnTo>
                      <a:pt x="35" y="86"/>
                    </a:lnTo>
                    <a:lnTo>
                      <a:pt x="29" y="84"/>
                    </a:lnTo>
                    <a:lnTo>
                      <a:pt x="24" y="80"/>
                    </a:lnTo>
                    <a:lnTo>
                      <a:pt x="19" y="75"/>
                    </a:lnTo>
                    <a:lnTo>
                      <a:pt x="15" y="70"/>
                    </a:lnTo>
                    <a:lnTo>
                      <a:pt x="11" y="63"/>
                    </a:lnTo>
                    <a:lnTo>
                      <a:pt x="9" y="56"/>
                    </a:lnTo>
                    <a:lnTo>
                      <a:pt x="9" y="49"/>
                    </a:lnTo>
                    <a:lnTo>
                      <a:pt x="9" y="42"/>
                    </a:lnTo>
                    <a:lnTo>
                      <a:pt x="11" y="34"/>
                    </a:lnTo>
                    <a:lnTo>
                      <a:pt x="15" y="27"/>
                    </a:lnTo>
                    <a:lnTo>
                      <a:pt x="19" y="22"/>
                    </a:lnTo>
                    <a:lnTo>
                      <a:pt x="24" y="18"/>
                    </a:lnTo>
                    <a:lnTo>
                      <a:pt x="29" y="14"/>
                    </a:lnTo>
                    <a:lnTo>
                      <a:pt x="35" y="12"/>
                    </a:lnTo>
                    <a:lnTo>
                      <a:pt x="41" y="10"/>
                    </a:lnTo>
                    <a:lnTo>
                      <a:pt x="47" y="12"/>
                    </a:lnTo>
                    <a:lnTo>
                      <a:pt x="53" y="14"/>
                    </a:lnTo>
                    <a:lnTo>
                      <a:pt x="59" y="18"/>
                    </a:lnTo>
                    <a:lnTo>
                      <a:pt x="63" y="22"/>
                    </a:lnTo>
                    <a:lnTo>
                      <a:pt x="67" y="27"/>
                    </a:lnTo>
                    <a:lnTo>
                      <a:pt x="70" y="34"/>
                    </a:lnTo>
                    <a:lnTo>
                      <a:pt x="72" y="42"/>
                    </a:lnTo>
                    <a:lnTo>
                      <a:pt x="73" y="49"/>
                    </a:lnTo>
                    <a:close/>
                  </a:path>
                </a:pathLst>
              </a:custGeom>
              <a:solidFill>
                <a:srgbClr val="FBE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Freeform 98">
                <a:extLst>
                  <a:ext uri="{FF2B5EF4-FFF2-40B4-BE49-F238E27FC236}">
                    <a16:creationId xmlns:a16="http://schemas.microsoft.com/office/drawing/2014/main" id="{B09927AA-01FD-4ED6-A09E-6C43D9EB30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4" y="2652"/>
                <a:ext cx="15" cy="14"/>
              </a:xfrm>
              <a:custGeom>
                <a:avLst/>
                <a:gdLst>
                  <a:gd name="T0" fmla="*/ 72 w 73"/>
                  <a:gd name="T1" fmla="*/ 34 h 86"/>
                  <a:gd name="T2" fmla="*/ 67 w 73"/>
                  <a:gd name="T3" fmla="*/ 19 h 86"/>
                  <a:gd name="T4" fmla="*/ 57 w 73"/>
                  <a:gd name="T5" fmla="*/ 7 h 86"/>
                  <a:gd name="T6" fmla="*/ 44 w 73"/>
                  <a:gd name="T7" fmla="*/ 1 h 86"/>
                  <a:gd name="T8" fmla="*/ 30 w 73"/>
                  <a:gd name="T9" fmla="*/ 1 h 86"/>
                  <a:gd name="T10" fmla="*/ 17 w 73"/>
                  <a:gd name="T11" fmla="*/ 7 h 86"/>
                  <a:gd name="T12" fmla="*/ 6 w 73"/>
                  <a:gd name="T13" fmla="*/ 19 h 86"/>
                  <a:gd name="T14" fmla="*/ 1 w 73"/>
                  <a:gd name="T15" fmla="*/ 34 h 86"/>
                  <a:gd name="T16" fmla="*/ 1 w 73"/>
                  <a:gd name="T17" fmla="*/ 51 h 86"/>
                  <a:gd name="T18" fmla="*/ 6 w 73"/>
                  <a:gd name="T19" fmla="*/ 67 h 86"/>
                  <a:gd name="T20" fmla="*/ 17 w 73"/>
                  <a:gd name="T21" fmla="*/ 79 h 86"/>
                  <a:gd name="T22" fmla="*/ 30 w 73"/>
                  <a:gd name="T23" fmla="*/ 85 h 86"/>
                  <a:gd name="T24" fmla="*/ 44 w 73"/>
                  <a:gd name="T25" fmla="*/ 85 h 86"/>
                  <a:gd name="T26" fmla="*/ 57 w 73"/>
                  <a:gd name="T27" fmla="*/ 79 h 86"/>
                  <a:gd name="T28" fmla="*/ 67 w 73"/>
                  <a:gd name="T29" fmla="*/ 67 h 86"/>
                  <a:gd name="T30" fmla="*/ 72 w 73"/>
                  <a:gd name="T31" fmla="*/ 51 h 86"/>
                  <a:gd name="T32" fmla="*/ 64 w 73"/>
                  <a:gd name="T33" fmla="*/ 43 h 86"/>
                  <a:gd name="T34" fmla="*/ 62 w 73"/>
                  <a:gd name="T35" fmla="*/ 55 h 86"/>
                  <a:gd name="T36" fmla="*/ 56 w 73"/>
                  <a:gd name="T37" fmla="*/ 66 h 86"/>
                  <a:gd name="T38" fmla="*/ 48 w 73"/>
                  <a:gd name="T39" fmla="*/ 73 h 86"/>
                  <a:gd name="T40" fmla="*/ 37 w 73"/>
                  <a:gd name="T41" fmla="*/ 75 h 86"/>
                  <a:gd name="T42" fmla="*/ 27 w 73"/>
                  <a:gd name="T43" fmla="*/ 73 h 86"/>
                  <a:gd name="T44" fmla="*/ 18 w 73"/>
                  <a:gd name="T45" fmla="*/ 66 h 86"/>
                  <a:gd name="T46" fmla="*/ 12 w 73"/>
                  <a:gd name="T47" fmla="*/ 55 h 86"/>
                  <a:gd name="T48" fmla="*/ 10 w 73"/>
                  <a:gd name="T49" fmla="*/ 43 h 86"/>
                  <a:gd name="T50" fmla="*/ 12 w 73"/>
                  <a:gd name="T51" fmla="*/ 30 h 86"/>
                  <a:gd name="T52" fmla="*/ 18 w 73"/>
                  <a:gd name="T53" fmla="*/ 20 h 86"/>
                  <a:gd name="T54" fmla="*/ 27 w 73"/>
                  <a:gd name="T55" fmla="*/ 13 h 86"/>
                  <a:gd name="T56" fmla="*/ 37 w 73"/>
                  <a:gd name="T57" fmla="*/ 10 h 86"/>
                  <a:gd name="T58" fmla="*/ 48 w 73"/>
                  <a:gd name="T59" fmla="*/ 13 h 86"/>
                  <a:gd name="T60" fmla="*/ 56 w 73"/>
                  <a:gd name="T61" fmla="*/ 20 h 86"/>
                  <a:gd name="T62" fmla="*/ 62 w 73"/>
                  <a:gd name="T63" fmla="*/ 30 h 86"/>
                  <a:gd name="T64" fmla="*/ 64 w 73"/>
                  <a:gd name="T65" fmla="*/ 4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3" h="86">
                    <a:moveTo>
                      <a:pt x="73" y="43"/>
                    </a:moveTo>
                    <a:lnTo>
                      <a:pt x="72" y="34"/>
                    </a:lnTo>
                    <a:lnTo>
                      <a:pt x="70" y="26"/>
                    </a:lnTo>
                    <a:lnTo>
                      <a:pt x="67" y="19"/>
                    </a:lnTo>
                    <a:lnTo>
                      <a:pt x="63" y="13"/>
                    </a:lnTo>
                    <a:lnTo>
                      <a:pt x="57" y="7"/>
                    </a:lnTo>
                    <a:lnTo>
                      <a:pt x="51" y="3"/>
                    </a:lnTo>
                    <a:lnTo>
                      <a:pt x="44" y="1"/>
                    </a:lnTo>
                    <a:lnTo>
                      <a:pt x="37" y="0"/>
                    </a:lnTo>
                    <a:lnTo>
                      <a:pt x="30" y="1"/>
                    </a:lnTo>
                    <a:lnTo>
                      <a:pt x="23" y="3"/>
                    </a:lnTo>
                    <a:lnTo>
                      <a:pt x="17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1" y="34"/>
                    </a:lnTo>
                    <a:lnTo>
                      <a:pt x="0" y="43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6" y="67"/>
                    </a:lnTo>
                    <a:lnTo>
                      <a:pt x="12" y="73"/>
                    </a:lnTo>
                    <a:lnTo>
                      <a:pt x="17" y="79"/>
                    </a:lnTo>
                    <a:lnTo>
                      <a:pt x="23" y="82"/>
                    </a:lnTo>
                    <a:lnTo>
                      <a:pt x="30" y="85"/>
                    </a:lnTo>
                    <a:lnTo>
                      <a:pt x="37" y="86"/>
                    </a:lnTo>
                    <a:lnTo>
                      <a:pt x="44" y="85"/>
                    </a:lnTo>
                    <a:lnTo>
                      <a:pt x="51" y="82"/>
                    </a:lnTo>
                    <a:lnTo>
                      <a:pt x="57" y="79"/>
                    </a:lnTo>
                    <a:lnTo>
                      <a:pt x="63" y="73"/>
                    </a:lnTo>
                    <a:lnTo>
                      <a:pt x="67" y="67"/>
                    </a:lnTo>
                    <a:lnTo>
                      <a:pt x="70" y="60"/>
                    </a:lnTo>
                    <a:lnTo>
                      <a:pt x="72" y="51"/>
                    </a:lnTo>
                    <a:lnTo>
                      <a:pt x="73" y="43"/>
                    </a:lnTo>
                    <a:close/>
                    <a:moveTo>
                      <a:pt x="64" y="43"/>
                    </a:moveTo>
                    <a:lnTo>
                      <a:pt x="64" y="49"/>
                    </a:lnTo>
                    <a:lnTo>
                      <a:pt x="62" y="55"/>
                    </a:lnTo>
                    <a:lnTo>
                      <a:pt x="59" y="61"/>
                    </a:lnTo>
                    <a:lnTo>
                      <a:pt x="56" y="66"/>
                    </a:lnTo>
                    <a:lnTo>
                      <a:pt x="52" y="69"/>
                    </a:lnTo>
                    <a:lnTo>
                      <a:pt x="48" y="73"/>
                    </a:lnTo>
                    <a:lnTo>
                      <a:pt x="43" y="74"/>
                    </a:lnTo>
                    <a:lnTo>
                      <a:pt x="37" y="75"/>
                    </a:lnTo>
                    <a:lnTo>
                      <a:pt x="32" y="74"/>
                    </a:lnTo>
                    <a:lnTo>
                      <a:pt x="27" y="73"/>
                    </a:lnTo>
                    <a:lnTo>
                      <a:pt x="22" y="69"/>
                    </a:lnTo>
                    <a:lnTo>
                      <a:pt x="18" y="66"/>
                    </a:lnTo>
                    <a:lnTo>
                      <a:pt x="15" y="61"/>
                    </a:lnTo>
                    <a:lnTo>
                      <a:pt x="12" y="55"/>
                    </a:lnTo>
                    <a:lnTo>
                      <a:pt x="11" y="49"/>
                    </a:lnTo>
                    <a:lnTo>
                      <a:pt x="10" y="43"/>
                    </a:lnTo>
                    <a:lnTo>
                      <a:pt x="11" y="37"/>
                    </a:lnTo>
                    <a:lnTo>
                      <a:pt x="12" y="30"/>
                    </a:lnTo>
                    <a:lnTo>
                      <a:pt x="15" y="25"/>
                    </a:lnTo>
                    <a:lnTo>
                      <a:pt x="18" y="20"/>
                    </a:lnTo>
                    <a:lnTo>
                      <a:pt x="22" y="16"/>
                    </a:lnTo>
                    <a:lnTo>
                      <a:pt x="27" y="13"/>
                    </a:lnTo>
                    <a:lnTo>
                      <a:pt x="32" y="12"/>
                    </a:lnTo>
                    <a:lnTo>
                      <a:pt x="37" y="10"/>
                    </a:lnTo>
                    <a:lnTo>
                      <a:pt x="43" y="12"/>
                    </a:lnTo>
                    <a:lnTo>
                      <a:pt x="48" y="13"/>
                    </a:lnTo>
                    <a:lnTo>
                      <a:pt x="52" y="16"/>
                    </a:lnTo>
                    <a:lnTo>
                      <a:pt x="56" y="20"/>
                    </a:lnTo>
                    <a:lnTo>
                      <a:pt x="59" y="25"/>
                    </a:lnTo>
                    <a:lnTo>
                      <a:pt x="62" y="30"/>
                    </a:lnTo>
                    <a:lnTo>
                      <a:pt x="64" y="37"/>
                    </a:lnTo>
                    <a:lnTo>
                      <a:pt x="64" y="43"/>
                    </a:lnTo>
                    <a:close/>
                  </a:path>
                </a:pathLst>
              </a:custGeom>
              <a:solidFill>
                <a:srgbClr val="FBE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Freeform 99">
                <a:extLst>
                  <a:ext uri="{FF2B5EF4-FFF2-40B4-BE49-F238E27FC236}">
                    <a16:creationId xmlns:a16="http://schemas.microsoft.com/office/drawing/2014/main" id="{856A2454-D86C-44DB-9183-C241E72262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5" y="2653"/>
                <a:ext cx="13" cy="12"/>
              </a:xfrm>
              <a:custGeom>
                <a:avLst/>
                <a:gdLst>
                  <a:gd name="T0" fmla="*/ 63 w 64"/>
                  <a:gd name="T1" fmla="*/ 32 h 76"/>
                  <a:gd name="T2" fmla="*/ 58 w 64"/>
                  <a:gd name="T3" fmla="*/ 17 h 76"/>
                  <a:gd name="T4" fmla="*/ 50 w 64"/>
                  <a:gd name="T5" fmla="*/ 8 h 76"/>
                  <a:gd name="T6" fmla="*/ 38 w 64"/>
                  <a:gd name="T7" fmla="*/ 2 h 76"/>
                  <a:gd name="T8" fmla="*/ 26 w 64"/>
                  <a:gd name="T9" fmla="*/ 2 h 76"/>
                  <a:gd name="T10" fmla="*/ 15 w 64"/>
                  <a:gd name="T11" fmla="*/ 8 h 76"/>
                  <a:gd name="T12" fmla="*/ 6 w 64"/>
                  <a:gd name="T13" fmla="*/ 17 h 76"/>
                  <a:gd name="T14" fmla="*/ 0 w 64"/>
                  <a:gd name="T15" fmla="*/ 32 h 76"/>
                  <a:gd name="T16" fmla="*/ 0 w 64"/>
                  <a:gd name="T17" fmla="*/ 46 h 76"/>
                  <a:gd name="T18" fmla="*/ 6 w 64"/>
                  <a:gd name="T19" fmla="*/ 60 h 76"/>
                  <a:gd name="T20" fmla="*/ 15 w 64"/>
                  <a:gd name="T21" fmla="*/ 70 h 76"/>
                  <a:gd name="T22" fmla="*/ 26 w 64"/>
                  <a:gd name="T23" fmla="*/ 76 h 76"/>
                  <a:gd name="T24" fmla="*/ 38 w 64"/>
                  <a:gd name="T25" fmla="*/ 76 h 76"/>
                  <a:gd name="T26" fmla="*/ 50 w 64"/>
                  <a:gd name="T27" fmla="*/ 70 h 76"/>
                  <a:gd name="T28" fmla="*/ 58 w 64"/>
                  <a:gd name="T29" fmla="*/ 60 h 76"/>
                  <a:gd name="T30" fmla="*/ 63 w 64"/>
                  <a:gd name="T31" fmla="*/ 46 h 76"/>
                  <a:gd name="T32" fmla="*/ 55 w 64"/>
                  <a:gd name="T33" fmla="*/ 39 h 76"/>
                  <a:gd name="T34" fmla="*/ 53 w 64"/>
                  <a:gd name="T35" fmla="*/ 50 h 76"/>
                  <a:gd name="T36" fmla="*/ 48 w 64"/>
                  <a:gd name="T37" fmla="*/ 58 h 76"/>
                  <a:gd name="T38" fmla="*/ 41 w 64"/>
                  <a:gd name="T39" fmla="*/ 64 h 76"/>
                  <a:gd name="T40" fmla="*/ 32 w 64"/>
                  <a:gd name="T41" fmla="*/ 65 h 76"/>
                  <a:gd name="T42" fmla="*/ 23 w 64"/>
                  <a:gd name="T43" fmla="*/ 64 h 76"/>
                  <a:gd name="T44" fmla="*/ 16 w 64"/>
                  <a:gd name="T45" fmla="*/ 58 h 76"/>
                  <a:gd name="T46" fmla="*/ 11 w 64"/>
                  <a:gd name="T47" fmla="*/ 50 h 76"/>
                  <a:gd name="T48" fmla="*/ 10 w 64"/>
                  <a:gd name="T49" fmla="*/ 39 h 76"/>
                  <a:gd name="T50" fmla="*/ 11 w 64"/>
                  <a:gd name="T51" fmla="*/ 28 h 76"/>
                  <a:gd name="T52" fmla="*/ 16 w 64"/>
                  <a:gd name="T53" fmla="*/ 20 h 76"/>
                  <a:gd name="T54" fmla="*/ 23 w 64"/>
                  <a:gd name="T55" fmla="*/ 14 h 76"/>
                  <a:gd name="T56" fmla="*/ 32 w 64"/>
                  <a:gd name="T57" fmla="*/ 11 h 76"/>
                  <a:gd name="T58" fmla="*/ 41 w 64"/>
                  <a:gd name="T59" fmla="*/ 14 h 76"/>
                  <a:gd name="T60" fmla="*/ 48 w 64"/>
                  <a:gd name="T61" fmla="*/ 20 h 76"/>
                  <a:gd name="T62" fmla="*/ 53 w 64"/>
                  <a:gd name="T63" fmla="*/ 28 h 76"/>
                  <a:gd name="T64" fmla="*/ 55 w 64"/>
                  <a:gd name="T65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" h="76">
                    <a:moveTo>
                      <a:pt x="64" y="39"/>
                    </a:moveTo>
                    <a:lnTo>
                      <a:pt x="63" y="32"/>
                    </a:lnTo>
                    <a:lnTo>
                      <a:pt x="61" y="24"/>
                    </a:lnTo>
                    <a:lnTo>
                      <a:pt x="58" y="17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4" y="4"/>
                    </a:lnTo>
                    <a:lnTo>
                      <a:pt x="38" y="2"/>
                    </a:lnTo>
                    <a:lnTo>
                      <a:pt x="32" y="0"/>
                    </a:lnTo>
                    <a:lnTo>
                      <a:pt x="26" y="2"/>
                    </a:lnTo>
                    <a:lnTo>
                      <a:pt x="20" y="4"/>
                    </a:lnTo>
                    <a:lnTo>
                      <a:pt x="15" y="8"/>
                    </a:lnTo>
                    <a:lnTo>
                      <a:pt x="10" y="12"/>
                    </a:lnTo>
                    <a:lnTo>
                      <a:pt x="6" y="17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39"/>
                    </a:lnTo>
                    <a:lnTo>
                      <a:pt x="0" y="46"/>
                    </a:lnTo>
                    <a:lnTo>
                      <a:pt x="2" y="53"/>
                    </a:lnTo>
                    <a:lnTo>
                      <a:pt x="6" y="60"/>
                    </a:lnTo>
                    <a:lnTo>
                      <a:pt x="10" y="65"/>
                    </a:lnTo>
                    <a:lnTo>
                      <a:pt x="15" y="70"/>
                    </a:lnTo>
                    <a:lnTo>
                      <a:pt x="20" y="74"/>
                    </a:lnTo>
                    <a:lnTo>
                      <a:pt x="26" y="76"/>
                    </a:lnTo>
                    <a:lnTo>
                      <a:pt x="32" y="76"/>
                    </a:lnTo>
                    <a:lnTo>
                      <a:pt x="38" y="76"/>
                    </a:lnTo>
                    <a:lnTo>
                      <a:pt x="44" y="74"/>
                    </a:lnTo>
                    <a:lnTo>
                      <a:pt x="50" y="70"/>
                    </a:lnTo>
                    <a:lnTo>
                      <a:pt x="54" y="65"/>
                    </a:lnTo>
                    <a:lnTo>
                      <a:pt x="58" y="60"/>
                    </a:lnTo>
                    <a:lnTo>
                      <a:pt x="61" y="53"/>
                    </a:lnTo>
                    <a:lnTo>
                      <a:pt x="63" y="46"/>
                    </a:lnTo>
                    <a:lnTo>
                      <a:pt x="64" y="39"/>
                    </a:lnTo>
                    <a:close/>
                    <a:moveTo>
                      <a:pt x="55" y="39"/>
                    </a:moveTo>
                    <a:lnTo>
                      <a:pt x="54" y="45"/>
                    </a:lnTo>
                    <a:lnTo>
                      <a:pt x="53" y="50"/>
                    </a:lnTo>
                    <a:lnTo>
                      <a:pt x="51" y="54"/>
                    </a:lnTo>
                    <a:lnTo>
                      <a:pt x="48" y="58"/>
                    </a:lnTo>
                    <a:lnTo>
                      <a:pt x="45" y="62"/>
                    </a:lnTo>
                    <a:lnTo>
                      <a:pt x="41" y="64"/>
                    </a:lnTo>
                    <a:lnTo>
                      <a:pt x="37" y="65"/>
                    </a:lnTo>
                    <a:lnTo>
                      <a:pt x="32" y="65"/>
                    </a:lnTo>
                    <a:lnTo>
                      <a:pt x="28" y="65"/>
                    </a:lnTo>
                    <a:lnTo>
                      <a:pt x="23" y="64"/>
                    </a:lnTo>
                    <a:lnTo>
                      <a:pt x="20" y="62"/>
                    </a:lnTo>
                    <a:lnTo>
                      <a:pt x="16" y="58"/>
                    </a:lnTo>
                    <a:lnTo>
                      <a:pt x="13" y="54"/>
                    </a:lnTo>
                    <a:lnTo>
                      <a:pt x="11" y="50"/>
                    </a:lnTo>
                    <a:lnTo>
                      <a:pt x="10" y="45"/>
                    </a:lnTo>
                    <a:lnTo>
                      <a:pt x="10" y="39"/>
                    </a:lnTo>
                    <a:lnTo>
                      <a:pt x="10" y="33"/>
                    </a:lnTo>
                    <a:lnTo>
                      <a:pt x="11" y="28"/>
                    </a:lnTo>
                    <a:lnTo>
                      <a:pt x="13" y="23"/>
                    </a:lnTo>
                    <a:lnTo>
                      <a:pt x="16" y="20"/>
                    </a:lnTo>
                    <a:lnTo>
                      <a:pt x="20" y="16"/>
                    </a:lnTo>
                    <a:lnTo>
                      <a:pt x="23" y="14"/>
                    </a:lnTo>
                    <a:lnTo>
                      <a:pt x="28" y="12"/>
                    </a:lnTo>
                    <a:lnTo>
                      <a:pt x="32" y="11"/>
                    </a:lnTo>
                    <a:lnTo>
                      <a:pt x="37" y="12"/>
                    </a:lnTo>
                    <a:lnTo>
                      <a:pt x="41" y="14"/>
                    </a:lnTo>
                    <a:lnTo>
                      <a:pt x="45" y="16"/>
                    </a:lnTo>
                    <a:lnTo>
                      <a:pt x="48" y="20"/>
                    </a:lnTo>
                    <a:lnTo>
                      <a:pt x="51" y="23"/>
                    </a:lnTo>
                    <a:lnTo>
                      <a:pt x="53" y="28"/>
                    </a:lnTo>
                    <a:lnTo>
                      <a:pt x="54" y="33"/>
                    </a:lnTo>
                    <a:lnTo>
                      <a:pt x="55" y="39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Freeform 100">
                <a:extLst>
                  <a:ext uri="{FF2B5EF4-FFF2-40B4-BE49-F238E27FC236}">
                    <a16:creationId xmlns:a16="http://schemas.microsoft.com/office/drawing/2014/main" id="{A5EA966D-A58B-4F14-B412-EAAC42589DC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6" y="2654"/>
                <a:ext cx="11" cy="11"/>
              </a:xfrm>
              <a:custGeom>
                <a:avLst/>
                <a:gdLst>
                  <a:gd name="T0" fmla="*/ 54 w 54"/>
                  <a:gd name="T1" fmla="*/ 27 h 65"/>
                  <a:gd name="T2" fmla="*/ 49 w 54"/>
                  <a:gd name="T3" fmla="*/ 15 h 65"/>
                  <a:gd name="T4" fmla="*/ 42 w 54"/>
                  <a:gd name="T5" fmla="*/ 6 h 65"/>
                  <a:gd name="T6" fmla="*/ 33 w 54"/>
                  <a:gd name="T7" fmla="*/ 2 h 65"/>
                  <a:gd name="T8" fmla="*/ 22 w 54"/>
                  <a:gd name="T9" fmla="*/ 2 h 65"/>
                  <a:gd name="T10" fmla="*/ 12 w 54"/>
                  <a:gd name="T11" fmla="*/ 6 h 65"/>
                  <a:gd name="T12" fmla="*/ 5 w 54"/>
                  <a:gd name="T13" fmla="*/ 15 h 65"/>
                  <a:gd name="T14" fmla="*/ 1 w 54"/>
                  <a:gd name="T15" fmla="*/ 27 h 65"/>
                  <a:gd name="T16" fmla="*/ 1 w 54"/>
                  <a:gd name="T17" fmla="*/ 39 h 65"/>
                  <a:gd name="T18" fmla="*/ 5 w 54"/>
                  <a:gd name="T19" fmla="*/ 51 h 65"/>
                  <a:gd name="T20" fmla="*/ 12 w 54"/>
                  <a:gd name="T21" fmla="*/ 59 h 65"/>
                  <a:gd name="T22" fmla="*/ 22 w 54"/>
                  <a:gd name="T23" fmla="*/ 64 h 65"/>
                  <a:gd name="T24" fmla="*/ 33 w 54"/>
                  <a:gd name="T25" fmla="*/ 64 h 65"/>
                  <a:gd name="T26" fmla="*/ 42 w 54"/>
                  <a:gd name="T27" fmla="*/ 59 h 65"/>
                  <a:gd name="T28" fmla="*/ 49 w 54"/>
                  <a:gd name="T29" fmla="*/ 51 h 65"/>
                  <a:gd name="T30" fmla="*/ 54 w 54"/>
                  <a:gd name="T31" fmla="*/ 39 h 65"/>
                  <a:gd name="T32" fmla="*/ 45 w 54"/>
                  <a:gd name="T33" fmla="*/ 33 h 65"/>
                  <a:gd name="T34" fmla="*/ 44 w 54"/>
                  <a:gd name="T35" fmla="*/ 41 h 65"/>
                  <a:gd name="T36" fmla="*/ 40 w 54"/>
                  <a:gd name="T37" fmla="*/ 48 h 65"/>
                  <a:gd name="T38" fmla="*/ 34 w 54"/>
                  <a:gd name="T39" fmla="*/ 53 h 65"/>
                  <a:gd name="T40" fmla="*/ 27 w 54"/>
                  <a:gd name="T41" fmla="*/ 54 h 65"/>
                  <a:gd name="T42" fmla="*/ 20 w 54"/>
                  <a:gd name="T43" fmla="*/ 53 h 65"/>
                  <a:gd name="T44" fmla="*/ 14 w 54"/>
                  <a:gd name="T45" fmla="*/ 48 h 65"/>
                  <a:gd name="T46" fmla="*/ 11 w 54"/>
                  <a:gd name="T47" fmla="*/ 41 h 65"/>
                  <a:gd name="T48" fmla="*/ 9 w 54"/>
                  <a:gd name="T49" fmla="*/ 33 h 65"/>
                  <a:gd name="T50" fmla="*/ 11 w 54"/>
                  <a:gd name="T51" fmla="*/ 24 h 65"/>
                  <a:gd name="T52" fmla="*/ 14 w 54"/>
                  <a:gd name="T53" fmla="*/ 17 h 65"/>
                  <a:gd name="T54" fmla="*/ 20 w 54"/>
                  <a:gd name="T55" fmla="*/ 12 h 65"/>
                  <a:gd name="T56" fmla="*/ 27 w 54"/>
                  <a:gd name="T57" fmla="*/ 11 h 65"/>
                  <a:gd name="T58" fmla="*/ 34 w 54"/>
                  <a:gd name="T59" fmla="*/ 12 h 65"/>
                  <a:gd name="T60" fmla="*/ 40 w 54"/>
                  <a:gd name="T61" fmla="*/ 17 h 65"/>
                  <a:gd name="T62" fmla="*/ 44 w 54"/>
                  <a:gd name="T63" fmla="*/ 24 h 65"/>
                  <a:gd name="T64" fmla="*/ 45 w 54"/>
                  <a:gd name="T65" fmla="*/ 3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" h="65">
                    <a:moveTo>
                      <a:pt x="54" y="33"/>
                    </a:moveTo>
                    <a:lnTo>
                      <a:pt x="54" y="27"/>
                    </a:lnTo>
                    <a:lnTo>
                      <a:pt x="52" y="20"/>
                    </a:lnTo>
                    <a:lnTo>
                      <a:pt x="49" y="15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38" y="3"/>
                    </a:lnTo>
                    <a:lnTo>
                      <a:pt x="33" y="2"/>
                    </a:lnTo>
                    <a:lnTo>
                      <a:pt x="27" y="0"/>
                    </a:lnTo>
                    <a:lnTo>
                      <a:pt x="22" y="2"/>
                    </a:lnTo>
                    <a:lnTo>
                      <a:pt x="17" y="3"/>
                    </a:lnTo>
                    <a:lnTo>
                      <a:pt x="12" y="6"/>
                    </a:lnTo>
                    <a:lnTo>
                      <a:pt x="8" y="10"/>
                    </a:lnTo>
                    <a:lnTo>
                      <a:pt x="5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0" y="33"/>
                    </a:lnTo>
                    <a:lnTo>
                      <a:pt x="1" y="39"/>
                    </a:lnTo>
                    <a:lnTo>
                      <a:pt x="2" y="45"/>
                    </a:lnTo>
                    <a:lnTo>
                      <a:pt x="5" y="51"/>
                    </a:lnTo>
                    <a:lnTo>
                      <a:pt x="8" y="56"/>
                    </a:lnTo>
                    <a:lnTo>
                      <a:pt x="12" y="59"/>
                    </a:lnTo>
                    <a:lnTo>
                      <a:pt x="17" y="63"/>
                    </a:lnTo>
                    <a:lnTo>
                      <a:pt x="22" y="64"/>
                    </a:lnTo>
                    <a:lnTo>
                      <a:pt x="27" y="65"/>
                    </a:lnTo>
                    <a:lnTo>
                      <a:pt x="33" y="64"/>
                    </a:lnTo>
                    <a:lnTo>
                      <a:pt x="38" y="63"/>
                    </a:lnTo>
                    <a:lnTo>
                      <a:pt x="42" y="59"/>
                    </a:lnTo>
                    <a:lnTo>
                      <a:pt x="46" y="56"/>
                    </a:lnTo>
                    <a:lnTo>
                      <a:pt x="49" y="51"/>
                    </a:lnTo>
                    <a:lnTo>
                      <a:pt x="52" y="45"/>
                    </a:lnTo>
                    <a:lnTo>
                      <a:pt x="54" y="39"/>
                    </a:lnTo>
                    <a:lnTo>
                      <a:pt x="54" y="33"/>
                    </a:lnTo>
                    <a:close/>
                    <a:moveTo>
                      <a:pt x="45" y="33"/>
                    </a:moveTo>
                    <a:lnTo>
                      <a:pt x="45" y="38"/>
                    </a:lnTo>
                    <a:lnTo>
                      <a:pt x="44" y="41"/>
                    </a:lnTo>
                    <a:lnTo>
                      <a:pt x="42" y="45"/>
                    </a:lnTo>
                    <a:lnTo>
                      <a:pt x="40" y="48"/>
                    </a:lnTo>
                    <a:lnTo>
                      <a:pt x="37" y="51"/>
                    </a:lnTo>
                    <a:lnTo>
                      <a:pt x="34" y="53"/>
                    </a:lnTo>
                    <a:lnTo>
                      <a:pt x="31" y="54"/>
                    </a:lnTo>
                    <a:lnTo>
                      <a:pt x="27" y="54"/>
                    </a:lnTo>
                    <a:lnTo>
                      <a:pt x="23" y="54"/>
                    </a:lnTo>
                    <a:lnTo>
                      <a:pt x="20" y="53"/>
                    </a:lnTo>
                    <a:lnTo>
                      <a:pt x="17" y="51"/>
                    </a:lnTo>
                    <a:lnTo>
                      <a:pt x="14" y="48"/>
                    </a:lnTo>
                    <a:lnTo>
                      <a:pt x="12" y="45"/>
                    </a:lnTo>
                    <a:lnTo>
                      <a:pt x="11" y="41"/>
                    </a:lnTo>
                    <a:lnTo>
                      <a:pt x="9" y="38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11" y="24"/>
                    </a:lnTo>
                    <a:lnTo>
                      <a:pt x="12" y="21"/>
                    </a:lnTo>
                    <a:lnTo>
                      <a:pt x="14" y="17"/>
                    </a:lnTo>
                    <a:lnTo>
                      <a:pt x="17" y="15"/>
                    </a:lnTo>
                    <a:lnTo>
                      <a:pt x="20" y="12"/>
                    </a:lnTo>
                    <a:lnTo>
                      <a:pt x="23" y="11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4" y="12"/>
                    </a:lnTo>
                    <a:lnTo>
                      <a:pt x="37" y="15"/>
                    </a:lnTo>
                    <a:lnTo>
                      <a:pt x="40" y="17"/>
                    </a:lnTo>
                    <a:lnTo>
                      <a:pt x="42" y="21"/>
                    </a:lnTo>
                    <a:lnTo>
                      <a:pt x="44" y="24"/>
                    </a:lnTo>
                    <a:lnTo>
                      <a:pt x="45" y="28"/>
                    </a:lnTo>
                    <a:lnTo>
                      <a:pt x="45" y="33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Freeform 101">
                <a:extLst>
                  <a:ext uri="{FF2B5EF4-FFF2-40B4-BE49-F238E27FC236}">
                    <a16:creationId xmlns:a16="http://schemas.microsoft.com/office/drawing/2014/main" id="{B34A3B9A-3111-4DFC-9DC5-BFEE64AF8C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7" y="2655"/>
                <a:ext cx="9" cy="9"/>
              </a:xfrm>
              <a:custGeom>
                <a:avLst/>
                <a:gdLst>
                  <a:gd name="T0" fmla="*/ 44 w 45"/>
                  <a:gd name="T1" fmla="*/ 22 h 54"/>
                  <a:gd name="T2" fmla="*/ 41 w 45"/>
                  <a:gd name="T3" fmla="*/ 12 h 54"/>
                  <a:gd name="T4" fmla="*/ 35 w 45"/>
                  <a:gd name="T5" fmla="*/ 5 h 54"/>
                  <a:gd name="T6" fmla="*/ 27 w 45"/>
                  <a:gd name="T7" fmla="*/ 1 h 54"/>
                  <a:gd name="T8" fmla="*/ 18 w 45"/>
                  <a:gd name="T9" fmla="*/ 1 h 54"/>
                  <a:gd name="T10" fmla="*/ 10 w 45"/>
                  <a:gd name="T11" fmla="*/ 5 h 54"/>
                  <a:gd name="T12" fmla="*/ 3 w 45"/>
                  <a:gd name="T13" fmla="*/ 12 h 54"/>
                  <a:gd name="T14" fmla="*/ 0 w 45"/>
                  <a:gd name="T15" fmla="*/ 22 h 54"/>
                  <a:gd name="T16" fmla="*/ 0 w 45"/>
                  <a:gd name="T17" fmla="*/ 34 h 54"/>
                  <a:gd name="T18" fmla="*/ 3 w 45"/>
                  <a:gd name="T19" fmla="*/ 43 h 54"/>
                  <a:gd name="T20" fmla="*/ 10 w 45"/>
                  <a:gd name="T21" fmla="*/ 51 h 54"/>
                  <a:gd name="T22" fmla="*/ 18 w 45"/>
                  <a:gd name="T23" fmla="*/ 54 h 54"/>
                  <a:gd name="T24" fmla="*/ 27 w 45"/>
                  <a:gd name="T25" fmla="*/ 54 h 54"/>
                  <a:gd name="T26" fmla="*/ 35 w 45"/>
                  <a:gd name="T27" fmla="*/ 51 h 54"/>
                  <a:gd name="T28" fmla="*/ 41 w 45"/>
                  <a:gd name="T29" fmla="*/ 43 h 54"/>
                  <a:gd name="T30" fmla="*/ 44 w 45"/>
                  <a:gd name="T31" fmla="*/ 34 h 54"/>
                  <a:gd name="T32" fmla="*/ 36 w 45"/>
                  <a:gd name="T33" fmla="*/ 28 h 54"/>
                  <a:gd name="T34" fmla="*/ 35 w 45"/>
                  <a:gd name="T35" fmla="*/ 34 h 54"/>
                  <a:gd name="T36" fmla="*/ 32 w 45"/>
                  <a:gd name="T37" fmla="*/ 40 h 54"/>
                  <a:gd name="T38" fmla="*/ 27 w 45"/>
                  <a:gd name="T39" fmla="*/ 42 h 54"/>
                  <a:gd name="T40" fmla="*/ 22 w 45"/>
                  <a:gd name="T41" fmla="*/ 43 h 54"/>
                  <a:gd name="T42" fmla="*/ 17 w 45"/>
                  <a:gd name="T43" fmla="*/ 42 h 54"/>
                  <a:gd name="T44" fmla="*/ 13 w 45"/>
                  <a:gd name="T45" fmla="*/ 40 h 54"/>
                  <a:gd name="T46" fmla="*/ 10 w 45"/>
                  <a:gd name="T47" fmla="*/ 34 h 54"/>
                  <a:gd name="T48" fmla="*/ 9 w 45"/>
                  <a:gd name="T49" fmla="*/ 28 h 54"/>
                  <a:gd name="T50" fmla="*/ 10 w 45"/>
                  <a:gd name="T51" fmla="*/ 22 h 54"/>
                  <a:gd name="T52" fmla="*/ 13 w 45"/>
                  <a:gd name="T53" fmla="*/ 16 h 54"/>
                  <a:gd name="T54" fmla="*/ 17 w 45"/>
                  <a:gd name="T55" fmla="*/ 13 h 54"/>
                  <a:gd name="T56" fmla="*/ 22 w 45"/>
                  <a:gd name="T57" fmla="*/ 11 h 54"/>
                  <a:gd name="T58" fmla="*/ 27 w 45"/>
                  <a:gd name="T59" fmla="*/ 13 h 54"/>
                  <a:gd name="T60" fmla="*/ 32 w 45"/>
                  <a:gd name="T61" fmla="*/ 16 h 54"/>
                  <a:gd name="T62" fmla="*/ 35 w 45"/>
                  <a:gd name="T63" fmla="*/ 22 h 54"/>
                  <a:gd name="T64" fmla="*/ 36 w 45"/>
                  <a:gd name="T65" fmla="*/ 2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5" h="54">
                    <a:moveTo>
                      <a:pt x="45" y="28"/>
                    </a:moveTo>
                    <a:lnTo>
                      <a:pt x="44" y="22"/>
                    </a:lnTo>
                    <a:lnTo>
                      <a:pt x="43" y="17"/>
                    </a:lnTo>
                    <a:lnTo>
                      <a:pt x="41" y="12"/>
                    </a:lnTo>
                    <a:lnTo>
                      <a:pt x="38" y="9"/>
                    </a:lnTo>
                    <a:lnTo>
                      <a:pt x="35" y="5"/>
                    </a:lnTo>
                    <a:lnTo>
                      <a:pt x="31" y="3"/>
                    </a:lnTo>
                    <a:lnTo>
                      <a:pt x="27" y="1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3" y="3"/>
                    </a:lnTo>
                    <a:lnTo>
                      <a:pt x="10" y="5"/>
                    </a:lnTo>
                    <a:lnTo>
                      <a:pt x="6" y="9"/>
                    </a:lnTo>
                    <a:lnTo>
                      <a:pt x="3" y="12"/>
                    </a:lnTo>
                    <a:lnTo>
                      <a:pt x="1" y="17"/>
                    </a:lnTo>
                    <a:lnTo>
                      <a:pt x="0" y="22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1" y="39"/>
                    </a:lnTo>
                    <a:lnTo>
                      <a:pt x="3" y="43"/>
                    </a:lnTo>
                    <a:lnTo>
                      <a:pt x="6" y="47"/>
                    </a:lnTo>
                    <a:lnTo>
                      <a:pt x="10" y="51"/>
                    </a:lnTo>
                    <a:lnTo>
                      <a:pt x="13" y="53"/>
                    </a:lnTo>
                    <a:lnTo>
                      <a:pt x="18" y="54"/>
                    </a:lnTo>
                    <a:lnTo>
                      <a:pt x="22" y="54"/>
                    </a:lnTo>
                    <a:lnTo>
                      <a:pt x="27" y="54"/>
                    </a:lnTo>
                    <a:lnTo>
                      <a:pt x="31" y="53"/>
                    </a:lnTo>
                    <a:lnTo>
                      <a:pt x="35" y="51"/>
                    </a:lnTo>
                    <a:lnTo>
                      <a:pt x="38" y="47"/>
                    </a:lnTo>
                    <a:lnTo>
                      <a:pt x="41" y="43"/>
                    </a:lnTo>
                    <a:lnTo>
                      <a:pt x="43" y="39"/>
                    </a:lnTo>
                    <a:lnTo>
                      <a:pt x="44" y="34"/>
                    </a:lnTo>
                    <a:lnTo>
                      <a:pt x="45" y="28"/>
                    </a:lnTo>
                    <a:close/>
                    <a:moveTo>
                      <a:pt x="36" y="28"/>
                    </a:moveTo>
                    <a:lnTo>
                      <a:pt x="35" y="31"/>
                    </a:lnTo>
                    <a:lnTo>
                      <a:pt x="35" y="34"/>
                    </a:lnTo>
                    <a:lnTo>
                      <a:pt x="33" y="37"/>
                    </a:lnTo>
                    <a:lnTo>
                      <a:pt x="32" y="40"/>
                    </a:lnTo>
                    <a:lnTo>
                      <a:pt x="30" y="41"/>
                    </a:lnTo>
                    <a:lnTo>
                      <a:pt x="27" y="42"/>
                    </a:lnTo>
                    <a:lnTo>
                      <a:pt x="25" y="43"/>
                    </a:lnTo>
                    <a:lnTo>
                      <a:pt x="22" y="43"/>
                    </a:lnTo>
                    <a:lnTo>
                      <a:pt x="19" y="43"/>
                    </a:lnTo>
                    <a:lnTo>
                      <a:pt x="17" y="42"/>
                    </a:lnTo>
                    <a:lnTo>
                      <a:pt x="15" y="41"/>
                    </a:lnTo>
                    <a:lnTo>
                      <a:pt x="13" y="40"/>
                    </a:lnTo>
                    <a:lnTo>
                      <a:pt x="11" y="37"/>
                    </a:lnTo>
                    <a:lnTo>
                      <a:pt x="10" y="34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9" y="24"/>
                    </a:lnTo>
                    <a:lnTo>
                      <a:pt x="10" y="22"/>
                    </a:lnTo>
                    <a:lnTo>
                      <a:pt x="11" y="18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7" y="13"/>
                    </a:lnTo>
                    <a:lnTo>
                      <a:pt x="19" y="12"/>
                    </a:lnTo>
                    <a:lnTo>
                      <a:pt x="22" y="11"/>
                    </a:lnTo>
                    <a:lnTo>
                      <a:pt x="25" y="12"/>
                    </a:lnTo>
                    <a:lnTo>
                      <a:pt x="27" y="13"/>
                    </a:lnTo>
                    <a:lnTo>
                      <a:pt x="30" y="15"/>
                    </a:lnTo>
                    <a:lnTo>
                      <a:pt x="32" y="16"/>
                    </a:lnTo>
                    <a:lnTo>
                      <a:pt x="33" y="18"/>
                    </a:lnTo>
                    <a:lnTo>
                      <a:pt x="35" y="22"/>
                    </a:lnTo>
                    <a:lnTo>
                      <a:pt x="35" y="24"/>
                    </a:lnTo>
                    <a:lnTo>
                      <a:pt x="36" y="28"/>
                    </a:lnTo>
                    <a:close/>
                  </a:path>
                </a:pathLst>
              </a:custGeom>
              <a:solidFill>
                <a:srgbClr val="FCF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Freeform 102">
                <a:extLst>
                  <a:ext uri="{FF2B5EF4-FFF2-40B4-BE49-F238E27FC236}">
                    <a16:creationId xmlns:a16="http://schemas.microsoft.com/office/drawing/2014/main" id="{83622A76-C145-4B5D-A6E2-75B76D54DE0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8" y="2656"/>
                <a:ext cx="7" cy="7"/>
              </a:xfrm>
              <a:custGeom>
                <a:avLst/>
                <a:gdLst>
                  <a:gd name="T0" fmla="*/ 36 w 36"/>
                  <a:gd name="T1" fmla="*/ 17 h 43"/>
                  <a:gd name="T2" fmla="*/ 33 w 36"/>
                  <a:gd name="T3" fmla="*/ 10 h 43"/>
                  <a:gd name="T4" fmla="*/ 28 w 36"/>
                  <a:gd name="T5" fmla="*/ 4 h 43"/>
                  <a:gd name="T6" fmla="*/ 22 w 36"/>
                  <a:gd name="T7" fmla="*/ 0 h 43"/>
                  <a:gd name="T8" fmla="*/ 14 w 36"/>
                  <a:gd name="T9" fmla="*/ 0 h 43"/>
                  <a:gd name="T10" fmla="*/ 8 w 36"/>
                  <a:gd name="T11" fmla="*/ 4 h 43"/>
                  <a:gd name="T12" fmla="*/ 3 w 36"/>
                  <a:gd name="T13" fmla="*/ 10 h 43"/>
                  <a:gd name="T14" fmla="*/ 0 w 36"/>
                  <a:gd name="T15" fmla="*/ 17 h 43"/>
                  <a:gd name="T16" fmla="*/ 0 w 36"/>
                  <a:gd name="T17" fmla="*/ 27 h 43"/>
                  <a:gd name="T18" fmla="*/ 3 w 36"/>
                  <a:gd name="T19" fmla="*/ 34 h 43"/>
                  <a:gd name="T20" fmla="*/ 8 w 36"/>
                  <a:gd name="T21" fmla="*/ 40 h 43"/>
                  <a:gd name="T22" fmla="*/ 14 w 36"/>
                  <a:gd name="T23" fmla="*/ 43 h 43"/>
                  <a:gd name="T24" fmla="*/ 22 w 36"/>
                  <a:gd name="T25" fmla="*/ 43 h 43"/>
                  <a:gd name="T26" fmla="*/ 28 w 36"/>
                  <a:gd name="T27" fmla="*/ 40 h 43"/>
                  <a:gd name="T28" fmla="*/ 33 w 36"/>
                  <a:gd name="T29" fmla="*/ 34 h 43"/>
                  <a:gd name="T30" fmla="*/ 36 w 36"/>
                  <a:gd name="T31" fmla="*/ 27 h 43"/>
                  <a:gd name="T32" fmla="*/ 27 w 36"/>
                  <a:gd name="T33" fmla="*/ 22 h 43"/>
                  <a:gd name="T34" fmla="*/ 26 w 36"/>
                  <a:gd name="T35" fmla="*/ 25 h 43"/>
                  <a:gd name="T36" fmla="*/ 24 w 36"/>
                  <a:gd name="T37" fmla="*/ 29 h 43"/>
                  <a:gd name="T38" fmla="*/ 22 w 36"/>
                  <a:gd name="T39" fmla="*/ 31 h 43"/>
                  <a:gd name="T40" fmla="*/ 18 w 36"/>
                  <a:gd name="T41" fmla="*/ 33 h 43"/>
                  <a:gd name="T42" fmla="*/ 15 w 36"/>
                  <a:gd name="T43" fmla="*/ 31 h 43"/>
                  <a:gd name="T44" fmla="*/ 12 w 36"/>
                  <a:gd name="T45" fmla="*/ 29 h 43"/>
                  <a:gd name="T46" fmla="*/ 10 w 36"/>
                  <a:gd name="T47" fmla="*/ 25 h 43"/>
                  <a:gd name="T48" fmla="*/ 9 w 36"/>
                  <a:gd name="T49" fmla="*/ 22 h 43"/>
                  <a:gd name="T50" fmla="*/ 10 w 36"/>
                  <a:gd name="T51" fmla="*/ 17 h 43"/>
                  <a:gd name="T52" fmla="*/ 12 w 36"/>
                  <a:gd name="T53" fmla="*/ 15 h 43"/>
                  <a:gd name="T54" fmla="*/ 15 w 36"/>
                  <a:gd name="T55" fmla="*/ 12 h 43"/>
                  <a:gd name="T56" fmla="*/ 18 w 36"/>
                  <a:gd name="T57" fmla="*/ 11 h 43"/>
                  <a:gd name="T58" fmla="*/ 22 w 36"/>
                  <a:gd name="T59" fmla="*/ 12 h 43"/>
                  <a:gd name="T60" fmla="*/ 24 w 36"/>
                  <a:gd name="T61" fmla="*/ 15 h 43"/>
                  <a:gd name="T62" fmla="*/ 26 w 36"/>
                  <a:gd name="T63" fmla="*/ 17 h 43"/>
                  <a:gd name="T64" fmla="*/ 27 w 36"/>
                  <a:gd name="T65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43">
                    <a:moveTo>
                      <a:pt x="36" y="22"/>
                    </a:moveTo>
                    <a:lnTo>
                      <a:pt x="36" y="17"/>
                    </a:lnTo>
                    <a:lnTo>
                      <a:pt x="35" y="13"/>
                    </a:lnTo>
                    <a:lnTo>
                      <a:pt x="33" y="10"/>
                    </a:lnTo>
                    <a:lnTo>
                      <a:pt x="31" y="6"/>
                    </a:lnTo>
                    <a:lnTo>
                      <a:pt x="28" y="4"/>
                    </a:lnTo>
                    <a:lnTo>
                      <a:pt x="25" y="1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0"/>
                    </a:lnTo>
                    <a:lnTo>
                      <a:pt x="2" y="13"/>
                    </a:lnTo>
                    <a:lnTo>
                      <a:pt x="0" y="17"/>
                    </a:lnTo>
                    <a:lnTo>
                      <a:pt x="0" y="22"/>
                    </a:lnTo>
                    <a:lnTo>
                      <a:pt x="0" y="27"/>
                    </a:lnTo>
                    <a:lnTo>
                      <a:pt x="2" y="30"/>
                    </a:lnTo>
                    <a:lnTo>
                      <a:pt x="3" y="34"/>
                    </a:lnTo>
                    <a:lnTo>
                      <a:pt x="5" y="37"/>
                    </a:lnTo>
                    <a:lnTo>
                      <a:pt x="8" y="40"/>
                    </a:lnTo>
                    <a:lnTo>
                      <a:pt x="11" y="42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2" y="43"/>
                    </a:lnTo>
                    <a:lnTo>
                      <a:pt x="25" y="42"/>
                    </a:lnTo>
                    <a:lnTo>
                      <a:pt x="28" y="40"/>
                    </a:lnTo>
                    <a:lnTo>
                      <a:pt x="31" y="37"/>
                    </a:lnTo>
                    <a:lnTo>
                      <a:pt x="33" y="34"/>
                    </a:lnTo>
                    <a:lnTo>
                      <a:pt x="35" y="30"/>
                    </a:lnTo>
                    <a:lnTo>
                      <a:pt x="36" y="27"/>
                    </a:lnTo>
                    <a:lnTo>
                      <a:pt x="36" y="22"/>
                    </a:lnTo>
                    <a:close/>
                    <a:moveTo>
                      <a:pt x="27" y="22"/>
                    </a:moveTo>
                    <a:lnTo>
                      <a:pt x="27" y="24"/>
                    </a:lnTo>
                    <a:lnTo>
                      <a:pt x="26" y="25"/>
                    </a:lnTo>
                    <a:lnTo>
                      <a:pt x="26" y="28"/>
                    </a:lnTo>
                    <a:lnTo>
                      <a:pt x="24" y="29"/>
                    </a:lnTo>
                    <a:lnTo>
                      <a:pt x="23" y="30"/>
                    </a:lnTo>
                    <a:lnTo>
                      <a:pt x="22" y="31"/>
                    </a:lnTo>
                    <a:lnTo>
                      <a:pt x="20" y="33"/>
                    </a:lnTo>
                    <a:lnTo>
                      <a:pt x="18" y="33"/>
                    </a:lnTo>
                    <a:lnTo>
                      <a:pt x="16" y="33"/>
                    </a:lnTo>
                    <a:lnTo>
                      <a:pt x="15" y="31"/>
                    </a:lnTo>
                    <a:lnTo>
                      <a:pt x="13" y="30"/>
                    </a:lnTo>
                    <a:lnTo>
                      <a:pt x="12" y="29"/>
                    </a:lnTo>
                    <a:lnTo>
                      <a:pt x="11" y="28"/>
                    </a:lnTo>
                    <a:lnTo>
                      <a:pt x="10" y="25"/>
                    </a:lnTo>
                    <a:lnTo>
                      <a:pt x="9" y="24"/>
                    </a:lnTo>
                    <a:lnTo>
                      <a:pt x="9" y="22"/>
                    </a:lnTo>
                    <a:lnTo>
                      <a:pt x="9" y="19"/>
                    </a:lnTo>
                    <a:lnTo>
                      <a:pt x="10" y="17"/>
                    </a:lnTo>
                    <a:lnTo>
                      <a:pt x="11" y="16"/>
                    </a:lnTo>
                    <a:lnTo>
                      <a:pt x="12" y="15"/>
                    </a:lnTo>
                    <a:lnTo>
                      <a:pt x="13" y="13"/>
                    </a:lnTo>
                    <a:lnTo>
                      <a:pt x="15" y="12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2" y="12"/>
                    </a:lnTo>
                    <a:lnTo>
                      <a:pt x="23" y="13"/>
                    </a:lnTo>
                    <a:lnTo>
                      <a:pt x="24" y="15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7" y="19"/>
                    </a:lnTo>
                    <a:lnTo>
                      <a:pt x="27" y="22"/>
                    </a:lnTo>
                    <a:close/>
                  </a:path>
                </a:pathLst>
              </a:custGeom>
              <a:solidFill>
                <a:srgbClr val="FDF4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Freeform 103">
                <a:extLst>
                  <a:ext uri="{FF2B5EF4-FFF2-40B4-BE49-F238E27FC236}">
                    <a16:creationId xmlns:a16="http://schemas.microsoft.com/office/drawing/2014/main" id="{A0938E10-1FF2-435B-9FF2-DD6B75E182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9" y="2657"/>
                <a:ext cx="5" cy="5"/>
              </a:xfrm>
              <a:custGeom>
                <a:avLst/>
                <a:gdLst>
                  <a:gd name="T0" fmla="*/ 27 w 27"/>
                  <a:gd name="T1" fmla="*/ 17 h 32"/>
                  <a:gd name="T2" fmla="*/ 26 w 27"/>
                  <a:gd name="T3" fmla="*/ 13 h 32"/>
                  <a:gd name="T4" fmla="*/ 26 w 27"/>
                  <a:gd name="T5" fmla="*/ 11 h 32"/>
                  <a:gd name="T6" fmla="*/ 24 w 27"/>
                  <a:gd name="T7" fmla="*/ 7 h 32"/>
                  <a:gd name="T8" fmla="*/ 23 w 27"/>
                  <a:gd name="T9" fmla="*/ 5 h 32"/>
                  <a:gd name="T10" fmla="*/ 21 w 27"/>
                  <a:gd name="T11" fmla="*/ 4 h 32"/>
                  <a:gd name="T12" fmla="*/ 18 w 27"/>
                  <a:gd name="T13" fmla="*/ 2 h 32"/>
                  <a:gd name="T14" fmla="*/ 16 w 27"/>
                  <a:gd name="T15" fmla="*/ 1 h 32"/>
                  <a:gd name="T16" fmla="*/ 13 w 27"/>
                  <a:gd name="T17" fmla="*/ 0 h 32"/>
                  <a:gd name="T18" fmla="*/ 10 w 27"/>
                  <a:gd name="T19" fmla="*/ 1 h 32"/>
                  <a:gd name="T20" fmla="*/ 8 w 27"/>
                  <a:gd name="T21" fmla="*/ 2 h 32"/>
                  <a:gd name="T22" fmla="*/ 6 w 27"/>
                  <a:gd name="T23" fmla="*/ 4 h 32"/>
                  <a:gd name="T24" fmla="*/ 4 w 27"/>
                  <a:gd name="T25" fmla="*/ 5 h 32"/>
                  <a:gd name="T26" fmla="*/ 2 w 27"/>
                  <a:gd name="T27" fmla="*/ 7 h 32"/>
                  <a:gd name="T28" fmla="*/ 1 w 27"/>
                  <a:gd name="T29" fmla="*/ 11 h 32"/>
                  <a:gd name="T30" fmla="*/ 0 w 27"/>
                  <a:gd name="T31" fmla="*/ 13 h 32"/>
                  <a:gd name="T32" fmla="*/ 0 w 27"/>
                  <a:gd name="T33" fmla="*/ 17 h 32"/>
                  <a:gd name="T34" fmla="*/ 0 w 27"/>
                  <a:gd name="T35" fmla="*/ 20 h 32"/>
                  <a:gd name="T36" fmla="*/ 1 w 27"/>
                  <a:gd name="T37" fmla="*/ 23 h 32"/>
                  <a:gd name="T38" fmla="*/ 2 w 27"/>
                  <a:gd name="T39" fmla="*/ 26 h 32"/>
                  <a:gd name="T40" fmla="*/ 4 w 27"/>
                  <a:gd name="T41" fmla="*/ 29 h 32"/>
                  <a:gd name="T42" fmla="*/ 6 w 27"/>
                  <a:gd name="T43" fmla="*/ 30 h 32"/>
                  <a:gd name="T44" fmla="*/ 8 w 27"/>
                  <a:gd name="T45" fmla="*/ 31 h 32"/>
                  <a:gd name="T46" fmla="*/ 10 w 27"/>
                  <a:gd name="T47" fmla="*/ 32 h 32"/>
                  <a:gd name="T48" fmla="*/ 13 w 27"/>
                  <a:gd name="T49" fmla="*/ 32 h 32"/>
                  <a:gd name="T50" fmla="*/ 16 w 27"/>
                  <a:gd name="T51" fmla="*/ 32 h 32"/>
                  <a:gd name="T52" fmla="*/ 18 w 27"/>
                  <a:gd name="T53" fmla="*/ 31 h 32"/>
                  <a:gd name="T54" fmla="*/ 21 w 27"/>
                  <a:gd name="T55" fmla="*/ 30 h 32"/>
                  <a:gd name="T56" fmla="*/ 23 w 27"/>
                  <a:gd name="T57" fmla="*/ 29 h 32"/>
                  <a:gd name="T58" fmla="*/ 24 w 27"/>
                  <a:gd name="T59" fmla="*/ 26 h 32"/>
                  <a:gd name="T60" fmla="*/ 26 w 27"/>
                  <a:gd name="T61" fmla="*/ 23 h 32"/>
                  <a:gd name="T62" fmla="*/ 26 w 27"/>
                  <a:gd name="T63" fmla="*/ 20 h 32"/>
                  <a:gd name="T64" fmla="*/ 27 w 27"/>
                  <a:gd name="T65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" h="32">
                    <a:moveTo>
                      <a:pt x="27" y="17"/>
                    </a:moveTo>
                    <a:lnTo>
                      <a:pt x="26" y="13"/>
                    </a:lnTo>
                    <a:lnTo>
                      <a:pt x="26" y="11"/>
                    </a:lnTo>
                    <a:lnTo>
                      <a:pt x="24" y="7"/>
                    </a:lnTo>
                    <a:lnTo>
                      <a:pt x="23" y="5"/>
                    </a:lnTo>
                    <a:lnTo>
                      <a:pt x="21" y="4"/>
                    </a:lnTo>
                    <a:lnTo>
                      <a:pt x="18" y="2"/>
                    </a:lnTo>
                    <a:lnTo>
                      <a:pt x="16" y="1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0" y="20"/>
                    </a:lnTo>
                    <a:lnTo>
                      <a:pt x="1" y="23"/>
                    </a:lnTo>
                    <a:lnTo>
                      <a:pt x="2" y="26"/>
                    </a:lnTo>
                    <a:lnTo>
                      <a:pt x="4" y="29"/>
                    </a:lnTo>
                    <a:lnTo>
                      <a:pt x="6" y="30"/>
                    </a:lnTo>
                    <a:lnTo>
                      <a:pt x="8" y="31"/>
                    </a:lnTo>
                    <a:lnTo>
                      <a:pt x="10" y="32"/>
                    </a:lnTo>
                    <a:lnTo>
                      <a:pt x="13" y="32"/>
                    </a:lnTo>
                    <a:lnTo>
                      <a:pt x="16" y="32"/>
                    </a:lnTo>
                    <a:lnTo>
                      <a:pt x="18" y="31"/>
                    </a:lnTo>
                    <a:lnTo>
                      <a:pt x="21" y="30"/>
                    </a:lnTo>
                    <a:lnTo>
                      <a:pt x="23" y="29"/>
                    </a:lnTo>
                    <a:lnTo>
                      <a:pt x="24" y="26"/>
                    </a:lnTo>
                    <a:lnTo>
                      <a:pt x="26" y="23"/>
                    </a:lnTo>
                    <a:lnTo>
                      <a:pt x="26" y="20"/>
                    </a:lnTo>
                    <a:lnTo>
                      <a:pt x="27" y="17"/>
                    </a:lnTo>
                    <a:close/>
                  </a:path>
                </a:pathLst>
              </a:custGeom>
              <a:solidFill>
                <a:srgbClr val="FDF8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Freeform 104">
                <a:extLst>
                  <a:ext uri="{FF2B5EF4-FFF2-40B4-BE49-F238E27FC236}">
                    <a16:creationId xmlns:a16="http://schemas.microsoft.com/office/drawing/2014/main" id="{1070B3A2-5ECD-4346-AF41-48E1035352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0" y="2658"/>
                <a:ext cx="3" cy="3"/>
              </a:xfrm>
              <a:custGeom>
                <a:avLst/>
                <a:gdLst>
                  <a:gd name="T0" fmla="*/ 18 w 18"/>
                  <a:gd name="T1" fmla="*/ 11 h 22"/>
                  <a:gd name="T2" fmla="*/ 18 w 18"/>
                  <a:gd name="T3" fmla="*/ 8 h 22"/>
                  <a:gd name="T4" fmla="*/ 17 w 18"/>
                  <a:gd name="T5" fmla="*/ 6 h 22"/>
                  <a:gd name="T6" fmla="*/ 17 w 18"/>
                  <a:gd name="T7" fmla="*/ 5 h 22"/>
                  <a:gd name="T8" fmla="*/ 15 w 18"/>
                  <a:gd name="T9" fmla="*/ 4 h 22"/>
                  <a:gd name="T10" fmla="*/ 14 w 18"/>
                  <a:gd name="T11" fmla="*/ 2 h 22"/>
                  <a:gd name="T12" fmla="*/ 13 w 18"/>
                  <a:gd name="T13" fmla="*/ 1 h 22"/>
                  <a:gd name="T14" fmla="*/ 11 w 18"/>
                  <a:gd name="T15" fmla="*/ 0 h 22"/>
                  <a:gd name="T16" fmla="*/ 9 w 18"/>
                  <a:gd name="T17" fmla="*/ 0 h 22"/>
                  <a:gd name="T18" fmla="*/ 7 w 18"/>
                  <a:gd name="T19" fmla="*/ 0 h 22"/>
                  <a:gd name="T20" fmla="*/ 6 w 18"/>
                  <a:gd name="T21" fmla="*/ 1 h 22"/>
                  <a:gd name="T22" fmla="*/ 4 w 18"/>
                  <a:gd name="T23" fmla="*/ 2 h 22"/>
                  <a:gd name="T24" fmla="*/ 3 w 18"/>
                  <a:gd name="T25" fmla="*/ 4 h 22"/>
                  <a:gd name="T26" fmla="*/ 2 w 18"/>
                  <a:gd name="T27" fmla="*/ 5 h 22"/>
                  <a:gd name="T28" fmla="*/ 1 w 18"/>
                  <a:gd name="T29" fmla="*/ 6 h 22"/>
                  <a:gd name="T30" fmla="*/ 0 w 18"/>
                  <a:gd name="T31" fmla="*/ 8 h 22"/>
                  <a:gd name="T32" fmla="*/ 0 w 18"/>
                  <a:gd name="T33" fmla="*/ 11 h 22"/>
                  <a:gd name="T34" fmla="*/ 0 w 18"/>
                  <a:gd name="T35" fmla="*/ 13 h 22"/>
                  <a:gd name="T36" fmla="*/ 1 w 18"/>
                  <a:gd name="T37" fmla="*/ 14 h 22"/>
                  <a:gd name="T38" fmla="*/ 2 w 18"/>
                  <a:gd name="T39" fmla="*/ 17 h 22"/>
                  <a:gd name="T40" fmla="*/ 3 w 18"/>
                  <a:gd name="T41" fmla="*/ 18 h 22"/>
                  <a:gd name="T42" fmla="*/ 4 w 18"/>
                  <a:gd name="T43" fmla="*/ 19 h 22"/>
                  <a:gd name="T44" fmla="*/ 6 w 18"/>
                  <a:gd name="T45" fmla="*/ 20 h 22"/>
                  <a:gd name="T46" fmla="*/ 7 w 18"/>
                  <a:gd name="T47" fmla="*/ 22 h 22"/>
                  <a:gd name="T48" fmla="*/ 9 w 18"/>
                  <a:gd name="T49" fmla="*/ 22 h 22"/>
                  <a:gd name="T50" fmla="*/ 11 w 18"/>
                  <a:gd name="T51" fmla="*/ 22 h 22"/>
                  <a:gd name="T52" fmla="*/ 13 w 18"/>
                  <a:gd name="T53" fmla="*/ 20 h 22"/>
                  <a:gd name="T54" fmla="*/ 14 w 18"/>
                  <a:gd name="T55" fmla="*/ 19 h 22"/>
                  <a:gd name="T56" fmla="*/ 15 w 18"/>
                  <a:gd name="T57" fmla="*/ 18 h 22"/>
                  <a:gd name="T58" fmla="*/ 17 w 18"/>
                  <a:gd name="T59" fmla="*/ 17 h 22"/>
                  <a:gd name="T60" fmla="*/ 17 w 18"/>
                  <a:gd name="T61" fmla="*/ 14 h 22"/>
                  <a:gd name="T62" fmla="*/ 18 w 18"/>
                  <a:gd name="T63" fmla="*/ 13 h 22"/>
                  <a:gd name="T64" fmla="*/ 18 w 18"/>
                  <a:gd name="T6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22">
                    <a:moveTo>
                      <a:pt x="18" y="11"/>
                    </a:moveTo>
                    <a:lnTo>
                      <a:pt x="18" y="8"/>
                    </a:lnTo>
                    <a:lnTo>
                      <a:pt x="17" y="6"/>
                    </a:lnTo>
                    <a:lnTo>
                      <a:pt x="17" y="5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2" y="5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2" y="17"/>
                    </a:lnTo>
                    <a:lnTo>
                      <a:pt x="3" y="18"/>
                    </a:lnTo>
                    <a:lnTo>
                      <a:pt x="4" y="19"/>
                    </a:lnTo>
                    <a:lnTo>
                      <a:pt x="6" y="20"/>
                    </a:lnTo>
                    <a:lnTo>
                      <a:pt x="7" y="22"/>
                    </a:lnTo>
                    <a:lnTo>
                      <a:pt x="9" y="22"/>
                    </a:lnTo>
                    <a:lnTo>
                      <a:pt x="11" y="22"/>
                    </a:lnTo>
                    <a:lnTo>
                      <a:pt x="13" y="20"/>
                    </a:lnTo>
                    <a:lnTo>
                      <a:pt x="14" y="19"/>
                    </a:lnTo>
                    <a:lnTo>
                      <a:pt x="15" y="18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8" y="13"/>
                    </a:ln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DFA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Freeform 105">
                <a:extLst>
                  <a:ext uri="{FF2B5EF4-FFF2-40B4-BE49-F238E27FC236}">
                    <a16:creationId xmlns:a16="http://schemas.microsoft.com/office/drawing/2014/main" id="{7D4A4274-5655-429A-BFEA-75F36052A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1" y="2658"/>
                <a:ext cx="2" cy="2"/>
              </a:xfrm>
              <a:custGeom>
                <a:avLst/>
                <a:gdLst>
                  <a:gd name="T0" fmla="*/ 9 w 9"/>
                  <a:gd name="T1" fmla="*/ 6 h 11"/>
                  <a:gd name="T2" fmla="*/ 9 w 9"/>
                  <a:gd name="T3" fmla="*/ 5 h 11"/>
                  <a:gd name="T4" fmla="*/ 8 w 9"/>
                  <a:gd name="T5" fmla="*/ 3 h 11"/>
                  <a:gd name="T6" fmla="*/ 8 w 9"/>
                  <a:gd name="T7" fmla="*/ 2 h 11"/>
                  <a:gd name="T8" fmla="*/ 7 w 9"/>
                  <a:gd name="T9" fmla="*/ 2 h 11"/>
                  <a:gd name="T10" fmla="*/ 7 w 9"/>
                  <a:gd name="T11" fmla="*/ 1 h 11"/>
                  <a:gd name="T12" fmla="*/ 6 w 9"/>
                  <a:gd name="T13" fmla="*/ 1 h 11"/>
                  <a:gd name="T14" fmla="*/ 5 w 9"/>
                  <a:gd name="T15" fmla="*/ 1 h 11"/>
                  <a:gd name="T16" fmla="*/ 4 w 9"/>
                  <a:gd name="T17" fmla="*/ 0 h 11"/>
                  <a:gd name="T18" fmla="*/ 3 w 9"/>
                  <a:gd name="T19" fmla="*/ 1 h 11"/>
                  <a:gd name="T20" fmla="*/ 2 w 9"/>
                  <a:gd name="T21" fmla="*/ 1 h 11"/>
                  <a:gd name="T22" fmla="*/ 2 w 9"/>
                  <a:gd name="T23" fmla="*/ 1 h 11"/>
                  <a:gd name="T24" fmla="*/ 1 w 9"/>
                  <a:gd name="T25" fmla="*/ 2 h 11"/>
                  <a:gd name="T26" fmla="*/ 0 w 9"/>
                  <a:gd name="T27" fmla="*/ 2 h 11"/>
                  <a:gd name="T28" fmla="*/ 0 w 9"/>
                  <a:gd name="T29" fmla="*/ 3 h 11"/>
                  <a:gd name="T30" fmla="*/ 0 w 9"/>
                  <a:gd name="T31" fmla="*/ 5 h 11"/>
                  <a:gd name="T32" fmla="*/ 0 w 9"/>
                  <a:gd name="T33" fmla="*/ 6 h 11"/>
                  <a:gd name="T34" fmla="*/ 0 w 9"/>
                  <a:gd name="T35" fmla="*/ 7 h 11"/>
                  <a:gd name="T36" fmla="*/ 0 w 9"/>
                  <a:gd name="T37" fmla="*/ 8 h 11"/>
                  <a:gd name="T38" fmla="*/ 0 w 9"/>
                  <a:gd name="T39" fmla="*/ 8 h 11"/>
                  <a:gd name="T40" fmla="*/ 1 w 9"/>
                  <a:gd name="T41" fmla="*/ 9 h 11"/>
                  <a:gd name="T42" fmla="*/ 2 w 9"/>
                  <a:gd name="T43" fmla="*/ 11 h 11"/>
                  <a:gd name="T44" fmla="*/ 2 w 9"/>
                  <a:gd name="T45" fmla="*/ 11 h 11"/>
                  <a:gd name="T46" fmla="*/ 3 w 9"/>
                  <a:gd name="T47" fmla="*/ 11 h 11"/>
                  <a:gd name="T48" fmla="*/ 4 w 9"/>
                  <a:gd name="T49" fmla="*/ 11 h 11"/>
                  <a:gd name="T50" fmla="*/ 5 w 9"/>
                  <a:gd name="T51" fmla="*/ 11 h 11"/>
                  <a:gd name="T52" fmla="*/ 6 w 9"/>
                  <a:gd name="T53" fmla="*/ 11 h 11"/>
                  <a:gd name="T54" fmla="*/ 7 w 9"/>
                  <a:gd name="T55" fmla="*/ 11 h 11"/>
                  <a:gd name="T56" fmla="*/ 7 w 9"/>
                  <a:gd name="T57" fmla="*/ 9 h 11"/>
                  <a:gd name="T58" fmla="*/ 8 w 9"/>
                  <a:gd name="T59" fmla="*/ 8 h 11"/>
                  <a:gd name="T60" fmla="*/ 8 w 9"/>
                  <a:gd name="T61" fmla="*/ 8 h 11"/>
                  <a:gd name="T62" fmla="*/ 9 w 9"/>
                  <a:gd name="T63" fmla="*/ 7 h 11"/>
                  <a:gd name="T64" fmla="*/ 9 w 9"/>
                  <a:gd name="T6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" h="11">
                    <a:moveTo>
                      <a:pt x="9" y="6"/>
                    </a:moveTo>
                    <a:lnTo>
                      <a:pt x="9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9" y="6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Freeform 106">
                <a:extLst>
                  <a:ext uri="{FF2B5EF4-FFF2-40B4-BE49-F238E27FC236}">
                    <a16:creationId xmlns:a16="http://schemas.microsoft.com/office/drawing/2014/main" id="{8ED7989C-57C8-498E-AEDB-49778F0A5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596"/>
                <a:ext cx="44" cy="47"/>
              </a:xfrm>
              <a:custGeom>
                <a:avLst/>
                <a:gdLst>
                  <a:gd name="T0" fmla="*/ 185 w 220"/>
                  <a:gd name="T1" fmla="*/ 0 h 284"/>
                  <a:gd name="T2" fmla="*/ 0 w 220"/>
                  <a:gd name="T3" fmla="*/ 48 h 284"/>
                  <a:gd name="T4" fmla="*/ 58 w 220"/>
                  <a:gd name="T5" fmla="*/ 260 h 284"/>
                  <a:gd name="T6" fmla="*/ 94 w 220"/>
                  <a:gd name="T7" fmla="*/ 284 h 284"/>
                  <a:gd name="T8" fmla="*/ 220 w 220"/>
                  <a:gd name="T9" fmla="*/ 23 h 284"/>
                  <a:gd name="T10" fmla="*/ 185 w 220"/>
                  <a:gd name="T11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84">
                    <a:moveTo>
                      <a:pt x="185" y="0"/>
                    </a:moveTo>
                    <a:lnTo>
                      <a:pt x="0" y="48"/>
                    </a:lnTo>
                    <a:lnTo>
                      <a:pt x="58" y="260"/>
                    </a:lnTo>
                    <a:lnTo>
                      <a:pt x="94" y="284"/>
                    </a:lnTo>
                    <a:lnTo>
                      <a:pt x="220" y="23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Freeform 107">
                <a:extLst>
                  <a:ext uri="{FF2B5EF4-FFF2-40B4-BE49-F238E27FC236}">
                    <a16:creationId xmlns:a16="http://schemas.microsoft.com/office/drawing/2014/main" id="{81D332F4-15F2-4AA7-8DEC-C10126C91D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596"/>
                <a:ext cx="44" cy="26"/>
              </a:xfrm>
              <a:custGeom>
                <a:avLst/>
                <a:gdLst>
                  <a:gd name="T0" fmla="*/ 186 w 222"/>
                  <a:gd name="T1" fmla="*/ 0 h 157"/>
                  <a:gd name="T2" fmla="*/ 0 w 222"/>
                  <a:gd name="T3" fmla="*/ 48 h 157"/>
                  <a:gd name="T4" fmla="*/ 157 w 222"/>
                  <a:gd name="T5" fmla="*/ 157 h 157"/>
                  <a:gd name="T6" fmla="*/ 222 w 222"/>
                  <a:gd name="T7" fmla="*/ 24 h 157"/>
                  <a:gd name="T8" fmla="*/ 186 w 222"/>
                  <a:gd name="T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157">
                    <a:moveTo>
                      <a:pt x="186" y="0"/>
                    </a:moveTo>
                    <a:lnTo>
                      <a:pt x="0" y="48"/>
                    </a:lnTo>
                    <a:lnTo>
                      <a:pt x="157" y="157"/>
                    </a:lnTo>
                    <a:lnTo>
                      <a:pt x="222" y="24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EBEC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Freeform 108">
                <a:extLst>
                  <a:ext uri="{FF2B5EF4-FFF2-40B4-BE49-F238E27FC236}">
                    <a16:creationId xmlns:a16="http://schemas.microsoft.com/office/drawing/2014/main" id="{66379DAC-2C85-4A86-A908-D1697BBDDE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601"/>
                <a:ext cx="13" cy="15"/>
              </a:xfrm>
              <a:custGeom>
                <a:avLst/>
                <a:gdLst>
                  <a:gd name="T0" fmla="*/ 63 w 63"/>
                  <a:gd name="T1" fmla="*/ 0 h 89"/>
                  <a:gd name="T2" fmla="*/ 0 w 63"/>
                  <a:gd name="T3" fmla="*/ 16 h 89"/>
                  <a:gd name="T4" fmla="*/ 20 w 63"/>
                  <a:gd name="T5" fmla="*/ 89 h 89"/>
                  <a:gd name="T6" fmla="*/ 63 w 63"/>
                  <a:gd name="T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89">
                    <a:moveTo>
                      <a:pt x="63" y="0"/>
                    </a:moveTo>
                    <a:lnTo>
                      <a:pt x="0" y="16"/>
                    </a:lnTo>
                    <a:lnTo>
                      <a:pt x="20" y="8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A9A9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Freeform 109">
                <a:extLst>
                  <a:ext uri="{FF2B5EF4-FFF2-40B4-BE49-F238E27FC236}">
                    <a16:creationId xmlns:a16="http://schemas.microsoft.com/office/drawing/2014/main" id="{F61D1387-D630-434C-916E-6924D87C1C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601"/>
                <a:ext cx="13" cy="8"/>
              </a:xfrm>
              <a:custGeom>
                <a:avLst/>
                <a:gdLst>
                  <a:gd name="T0" fmla="*/ 63 w 63"/>
                  <a:gd name="T1" fmla="*/ 0 h 46"/>
                  <a:gd name="T2" fmla="*/ 0 w 63"/>
                  <a:gd name="T3" fmla="*/ 16 h 46"/>
                  <a:gd name="T4" fmla="*/ 41 w 63"/>
                  <a:gd name="T5" fmla="*/ 46 h 46"/>
                  <a:gd name="T6" fmla="*/ 63 w 6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46">
                    <a:moveTo>
                      <a:pt x="63" y="0"/>
                    </a:moveTo>
                    <a:lnTo>
                      <a:pt x="0" y="16"/>
                    </a:lnTo>
                    <a:lnTo>
                      <a:pt x="41" y="4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Freeform 110">
                <a:extLst>
                  <a:ext uri="{FF2B5EF4-FFF2-40B4-BE49-F238E27FC236}">
                    <a16:creationId xmlns:a16="http://schemas.microsoft.com/office/drawing/2014/main" id="{36845D6F-6B6F-4FE0-ABA5-2670E3436F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" y="2596"/>
                <a:ext cx="93" cy="63"/>
              </a:xfrm>
              <a:custGeom>
                <a:avLst/>
                <a:gdLst>
                  <a:gd name="T0" fmla="*/ 8 w 463"/>
                  <a:gd name="T1" fmla="*/ 0 h 376"/>
                  <a:gd name="T2" fmla="*/ 0 w 463"/>
                  <a:gd name="T3" fmla="*/ 79 h 376"/>
                  <a:gd name="T4" fmla="*/ 432 w 463"/>
                  <a:gd name="T5" fmla="*/ 376 h 376"/>
                  <a:gd name="T6" fmla="*/ 463 w 463"/>
                  <a:gd name="T7" fmla="*/ 311 h 376"/>
                  <a:gd name="T8" fmla="*/ 8 w 463"/>
                  <a:gd name="T9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3" h="376">
                    <a:moveTo>
                      <a:pt x="8" y="0"/>
                    </a:moveTo>
                    <a:lnTo>
                      <a:pt x="0" y="79"/>
                    </a:lnTo>
                    <a:lnTo>
                      <a:pt x="432" y="376"/>
                    </a:lnTo>
                    <a:lnTo>
                      <a:pt x="463" y="31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5D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Freeform 111">
                <a:extLst>
                  <a:ext uri="{FF2B5EF4-FFF2-40B4-BE49-F238E27FC236}">
                    <a16:creationId xmlns:a16="http://schemas.microsoft.com/office/drawing/2014/main" id="{584B40C3-3AA2-47EC-9AE5-BAE4E4E8EA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5" y="2609"/>
                <a:ext cx="100" cy="72"/>
              </a:xfrm>
              <a:custGeom>
                <a:avLst/>
                <a:gdLst>
                  <a:gd name="T0" fmla="*/ 69 w 501"/>
                  <a:gd name="T1" fmla="*/ 0 h 430"/>
                  <a:gd name="T2" fmla="*/ 14 w 501"/>
                  <a:gd name="T3" fmla="*/ 52 h 430"/>
                  <a:gd name="T4" fmla="*/ 0 w 501"/>
                  <a:gd name="T5" fmla="*/ 131 h 430"/>
                  <a:gd name="T6" fmla="*/ 436 w 501"/>
                  <a:gd name="T7" fmla="*/ 430 h 430"/>
                  <a:gd name="T8" fmla="*/ 501 w 501"/>
                  <a:gd name="T9" fmla="*/ 297 h 430"/>
                  <a:gd name="T10" fmla="*/ 69 w 501"/>
                  <a:gd name="T11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1" h="430">
                    <a:moveTo>
                      <a:pt x="69" y="0"/>
                    </a:moveTo>
                    <a:lnTo>
                      <a:pt x="14" y="52"/>
                    </a:lnTo>
                    <a:lnTo>
                      <a:pt x="0" y="131"/>
                    </a:lnTo>
                    <a:lnTo>
                      <a:pt x="436" y="430"/>
                    </a:lnTo>
                    <a:lnTo>
                      <a:pt x="501" y="29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8DC6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Freeform 112">
                <a:extLst>
                  <a:ext uri="{FF2B5EF4-FFF2-40B4-BE49-F238E27FC236}">
                    <a16:creationId xmlns:a16="http://schemas.microsoft.com/office/drawing/2014/main" id="{1E1C77C2-8E39-4B8A-9911-3DB9B85763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5" y="2630"/>
                <a:ext cx="97" cy="61"/>
              </a:xfrm>
              <a:custGeom>
                <a:avLst/>
                <a:gdLst>
                  <a:gd name="T0" fmla="*/ 51 w 487"/>
                  <a:gd name="T1" fmla="*/ 0 h 367"/>
                  <a:gd name="T2" fmla="*/ 0 w 487"/>
                  <a:gd name="T3" fmla="*/ 55 h 367"/>
                  <a:gd name="T4" fmla="*/ 455 w 487"/>
                  <a:gd name="T5" fmla="*/ 367 h 367"/>
                  <a:gd name="T6" fmla="*/ 487 w 487"/>
                  <a:gd name="T7" fmla="*/ 301 h 367"/>
                  <a:gd name="T8" fmla="*/ 51 w 487"/>
                  <a:gd name="T9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7" h="367">
                    <a:moveTo>
                      <a:pt x="51" y="0"/>
                    </a:moveTo>
                    <a:lnTo>
                      <a:pt x="0" y="55"/>
                    </a:lnTo>
                    <a:lnTo>
                      <a:pt x="455" y="367"/>
                    </a:lnTo>
                    <a:lnTo>
                      <a:pt x="487" y="30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6EA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Freeform 113">
                <a:extLst>
                  <a:ext uri="{FF2B5EF4-FFF2-40B4-BE49-F238E27FC236}">
                    <a16:creationId xmlns:a16="http://schemas.microsoft.com/office/drawing/2014/main" id="{7467B46A-4F71-4130-8BD4-58CFB51BB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7"/>
                <a:ext cx="30" cy="45"/>
              </a:xfrm>
              <a:custGeom>
                <a:avLst/>
                <a:gdLst>
                  <a:gd name="T0" fmla="*/ 127 w 147"/>
                  <a:gd name="T1" fmla="*/ 0 h 276"/>
                  <a:gd name="T2" fmla="*/ 147 w 147"/>
                  <a:gd name="T3" fmla="*/ 14 h 276"/>
                  <a:gd name="T4" fmla="*/ 20 w 147"/>
                  <a:gd name="T5" fmla="*/ 276 h 276"/>
                  <a:gd name="T6" fmla="*/ 0 w 147"/>
                  <a:gd name="T7" fmla="*/ 263 h 276"/>
                  <a:gd name="T8" fmla="*/ 127 w 147"/>
                  <a:gd name="T9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276">
                    <a:moveTo>
                      <a:pt x="127" y="0"/>
                    </a:moveTo>
                    <a:lnTo>
                      <a:pt x="147" y="14"/>
                    </a:lnTo>
                    <a:lnTo>
                      <a:pt x="20" y="276"/>
                    </a:lnTo>
                    <a:lnTo>
                      <a:pt x="0" y="26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C2C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Freeform 114">
                <a:extLst>
                  <a:ext uri="{FF2B5EF4-FFF2-40B4-BE49-F238E27FC236}">
                    <a16:creationId xmlns:a16="http://schemas.microsoft.com/office/drawing/2014/main" id="{5D49F133-7946-47A4-9737-22EE9374EB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0" y="2647"/>
                <a:ext cx="23" cy="34"/>
              </a:xfrm>
              <a:custGeom>
                <a:avLst/>
                <a:gdLst>
                  <a:gd name="T0" fmla="*/ 94 w 114"/>
                  <a:gd name="T1" fmla="*/ 0 h 209"/>
                  <a:gd name="T2" fmla="*/ 114 w 114"/>
                  <a:gd name="T3" fmla="*/ 14 h 209"/>
                  <a:gd name="T4" fmla="*/ 20 w 114"/>
                  <a:gd name="T5" fmla="*/ 209 h 209"/>
                  <a:gd name="T6" fmla="*/ 0 w 114"/>
                  <a:gd name="T7" fmla="*/ 195 h 209"/>
                  <a:gd name="T8" fmla="*/ 94 w 114"/>
                  <a:gd name="T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209">
                    <a:moveTo>
                      <a:pt x="94" y="0"/>
                    </a:moveTo>
                    <a:lnTo>
                      <a:pt x="114" y="14"/>
                    </a:lnTo>
                    <a:lnTo>
                      <a:pt x="20" y="209"/>
                    </a:lnTo>
                    <a:lnTo>
                      <a:pt x="0" y="195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DFC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Freeform 115">
                <a:extLst>
                  <a:ext uri="{FF2B5EF4-FFF2-40B4-BE49-F238E27FC236}">
                    <a16:creationId xmlns:a16="http://schemas.microsoft.com/office/drawing/2014/main" id="{3CAED21D-B7D6-4026-B5CF-B963E186B6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2" y="2647"/>
                <a:ext cx="11" cy="13"/>
              </a:xfrm>
              <a:custGeom>
                <a:avLst/>
                <a:gdLst>
                  <a:gd name="T0" fmla="*/ 31 w 51"/>
                  <a:gd name="T1" fmla="*/ 0 h 78"/>
                  <a:gd name="T2" fmla="*/ 51 w 51"/>
                  <a:gd name="T3" fmla="*/ 14 h 78"/>
                  <a:gd name="T4" fmla="*/ 21 w 51"/>
                  <a:gd name="T5" fmla="*/ 78 h 78"/>
                  <a:gd name="T6" fmla="*/ 0 w 51"/>
                  <a:gd name="T7" fmla="*/ 65 h 78"/>
                  <a:gd name="T8" fmla="*/ 31 w 5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78">
                    <a:moveTo>
                      <a:pt x="31" y="0"/>
                    </a:moveTo>
                    <a:lnTo>
                      <a:pt x="51" y="14"/>
                    </a:lnTo>
                    <a:lnTo>
                      <a:pt x="21" y="78"/>
                    </a:lnTo>
                    <a:lnTo>
                      <a:pt x="0" y="6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6" name="Group 116">
            <a:extLst>
              <a:ext uri="{FF2B5EF4-FFF2-40B4-BE49-F238E27FC236}">
                <a16:creationId xmlns:a16="http://schemas.microsoft.com/office/drawing/2014/main" id="{A7CF293B-E629-48C8-BCEA-8D5CE0ECCB39}"/>
              </a:ext>
            </a:extLst>
          </p:cNvPr>
          <p:cNvGrpSpPr>
            <a:grpSpLocks/>
          </p:cNvGrpSpPr>
          <p:nvPr/>
        </p:nvGrpSpPr>
        <p:grpSpPr bwMode="auto">
          <a:xfrm>
            <a:off x="5910470" y="3684416"/>
            <a:ext cx="4733207" cy="545367"/>
            <a:chOff x="1728" y="2624"/>
            <a:chExt cx="3172" cy="400"/>
          </a:xfrm>
        </p:grpSpPr>
        <p:sp>
          <p:nvSpPr>
            <p:cNvPr id="117" name="Line 117">
              <a:extLst>
                <a:ext uri="{FF2B5EF4-FFF2-40B4-BE49-F238E27FC236}">
                  <a16:creationId xmlns:a16="http://schemas.microsoft.com/office/drawing/2014/main" id="{ED48CE33-6166-439E-8C1D-08B10F1122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2962"/>
              <a:ext cx="3024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Text Box 118">
              <a:extLst>
                <a:ext uri="{FF2B5EF4-FFF2-40B4-BE49-F238E27FC236}">
                  <a16:creationId xmlns:a16="http://schemas.microsoft.com/office/drawing/2014/main" id="{7E5D3FC3-D7CE-4E4D-8EE5-9743D34BB0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2" y="2626"/>
              <a:ext cx="2548" cy="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b="1" dirty="0">
                  <a:solidFill>
                    <a:schemeClr val="bg1"/>
                  </a:solidFill>
                  <a:effectLst/>
                  <a:latin typeface="stk"/>
                  <a:ea typeface="Calibri" panose="020F0502020204030204" pitchFamily="34" charset="0"/>
                  <a:cs typeface="Arial" panose="020B0604020202020204" pitchFamily="34" charset="0"/>
                </a:rPr>
                <a:t>Несколько гласных подряд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19" name="Group 119">
              <a:extLst>
                <a:ext uri="{FF2B5EF4-FFF2-40B4-BE49-F238E27FC236}">
                  <a16:creationId xmlns:a16="http://schemas.microsoft.com/office/drawing/2014/main" id="{16778D93-4211-4910-8BBE-13B05ECFA5EE}"/>
                </a:ext>
              </a:extLst>
            </p:cNvPr>
            <p:cNvGrpSpPr>
              <a:grpSpLocks/>
            </p:cNvGrpSpPr>
            <p:nvPr/>
          </p:nvGrpSpPr>
          <p:grpSpPr bwMode="auto">
            <a:xfrm rot="-4423226">
              <a:off x="1676" y="2684"/>
              <a:ext cx="400" cy="280"/>
              <a:chOff x="1043" y="2596"/>
              <a:chExt cx="142" cy="99"/>
            </a:xfrm>
          </p:grpSpPr>
          <p:sp>
            <p:nvSpPr>
              <p:cNvPr id="120" name="Freeform 120">
                <a:extLst>
                  <a:ext uri="{FF2B5EF4-FFF2-40B4-BE49-F238E27FC236}">
                    <a16:creationId xmlns:a16="http://schemas.microsoft.com/office/drawing/2014/main" id="{D72ED0FA-9397-4C79-B16A-088C22E6A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9" y="2693"/>
                <a:ext cx="12" cy="2"/>
              </a:xfrm>
              <a:custGeom>
                <a:avLst/>
                <a:gdLst>
                  <a:gd name="T0" fmla="*/ 63 w 63"/>
                  <a:gd name="T1" fmla="*/ 14 h 14"/>
                  <a:gd name="T2" fmla="*/ 55 w 63"/>
                  <a:gd name="T3" fmla="*/ 14 h 14"/>
                  <a:gd name="T4" fmla="*/ 48 w 63"/>
                  <a:gd name="T5" fmla="*/ 14 h 14"/>
                  <a:gd name="T6" fmla="*/ 40 w 63"/>
                  <a:gd name="T7" fmla="*/ 14 h 14"/>
                  <a:gd name="T8" fmla="*/ 31 w 63"/>
                  <a:gd name="T9" fmla="*/ 11 h 14"/>
                  <a:gd name="T10" fmla="*/ 23 w 63"/>
                  <a:gd name="T11" fmla="*/ 10 h 14"/>
                  <a:gd name="T12" fmla="*/ 16 w 63"/>
                  <a:gd name="T13" fmla="*/ 8 h 14"/>
                  <a:gd name="T14" fmla="*/ 8 w 63"/>
                  <a:gd name="T15" fmla="*/ 4 h 14"/>
                  <a:gd name="T16" fmla="*/ 0 w 63"/>
                  <a:gd name="T17" fmla="*/ 0 h 14"/>
                  <a:gd name="T18" fmla="*/ 8 w 63"/>
                  <a:gd name="T19" fmla="*/ 3 h 14"/>
                  <a:gd name="T20" fmla="*/ 15 w 63"/>
                  <a:gd name="T21" fmla="*/ 6 h 14"/>
                  <a:gd name="T22" fmla="*/ 23 w 63"/>
                  <a:gd name="T23" fmla="*/ 8 h 14"/>
                  <a:gd name="T24" fmla="*/ 30 w 63"/>
                  <a:gd name="T25" fmla="*/ 10 h 14"/>
                  <a:gd name="T26" fmla="*/ 39 w 63"/>
                  <a:gd name="T27" fmla="*/ 11 h 14"/>
                  <a:gd name="T28" fmla="*/ 47 w 63"/>
                  <a:gd name="T29" fmla="*/ 12 h 14"/>
                  <a:gd name="T30" fmla="*/ 55 w 63"/>
                  <a:gd name="T31" fmla="*/ 14 h 14"/>
                  <a:gd name="T32" fmla="*/ 63 w 63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4">
                    <a:moveTo>
                      <a:pt x="63" y="14"/>
                    </a:moveTo>
                    <a:lnTo>
                      <a:pt x="55" y="14"/>
                    </a:lnTo>
                    <a:lnTo>
                      <a:pt x="48" y="14"/>
                    </a:lnTo>
                    <a:lnTo>
                      <a:pt x="40" y="14"/>
                    </a:lnTo>
                    <a:lnTo>
                      <a:pt x="31" y="11"/>
                    </a:lnTo>
                    <a:lnTo>
                      <a:pt x="23" y="10"/>
                    </a:lnTo>
                    <a:lnTo>
                      <a:pt x="16" y="8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5" y="6"/>
                    </a:lnTo>
                    <a:lnTo>
                      <a:pt x="23" y="8"/>
                    </a:lnTo>
                    <a:lnTo>
                      <a:pt x="30" y="10"/>
                    </a:lnTo>
                    <a:lnTo>
                      <a:pt x="39" y="11"/>
                    </a:lnTo>
                    <a:lnTo>
                      <a:pt x="47" y="12"/>
                    </a:lnTo>
                    <a:lnTo>
                      <a:pt x="55" y="14"/>
                    </a:ln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F0A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Freeform 121">
                <a:extLst>
                  <a:ext uri="{FF2B5EF4-FFF2-40B4-BE49-F238E27FC236}">
                    <a16:creationId xmlns:a16="http://schemas.microsoft.com/office/drawing/2014/main" id="{899A55FD-93B3-4407-BAA6-171559915B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89"/>
                <a:ext cx="26" cy="6"/>
              </a:xfrm>
              <a:custGeom>
                <a:avLst/>
                <a:gdLst>
                  <a:gd name="T0" fmla="*/ 129 w 129"/>
                  <a:gd name="T1" fmla="*/ 28 h 38"/>
                  <a:gd name="T2" fmla="*/ 116 w 129"/>
                  <a:gd name="T3" fmla="*/ 33 h 38"/>
                  <a:gd name="T4" fmla="*/ 102 w 129"/>
                  <a:gd name="T5" fmla="*/ 36 h 38"/>
                  <a:gd name="T6" fmla="*/ 89 w 129"/>
                  <a:gd name="T7" fmla="*/ 38 h 38"/>
                  <a:gd name="T8" fmla="*/ 75 w 129"/>
                  <a:gd name="T9" fmla="*/ 38 h 38"/>
                  <a:gd name="T10" fmla="*/ 60 w 129"/>
                  <a:gd name="T11" fmla="*/ 35 h 38"/>
                  <a:gd name="T12" fmla="*/ 47 w 129"/>
                  <a:gd name="T13" fmla="*/ 32 h 38"/>
                  <a:gd name="T14" fmla="*/ 33 w 129"/>
                  <a:gd name="T15" fmla="*/ 26 h 38"/>
                  <a:gd name="T16" fmla="*/ 20 w 129"/>
                  <a:gd name="T17" fmla="*/ 18 h 38"/>
                  <a:gd name="T18" fmla="*/ 18 w 129"/>
                  <a:gd name="T19" fmla="*/ 16 h 38"/>
                  <a:gd name="T20" fmla="*/ 15 w 129"/>
                  <a:gd name="T21" fmla="*/ 14 h 38"/>
                  <a:gd name="T22" fmla="*/ 12 w 129"/>
                  <a:gd name="T23" fmla="*/ 11 h 38"/>
                  <a:gd name="T24" fmla="*/ 10 w 129"/>
                  <a:gd name="T25" fmla="*/ 10 h 38"/>
                  <a:gd name="T26" fmla="*/ 7 w 129"/>
                  <a:gd name="T27" fmla="*/ 8 h 38"/>
                  <a:gd name="T28" fmla="*/ 5 w 129"/>
                  <a:gd name="T29" fmla="*/ 5 h 38"/>
                  <a:gd name="T30" fmla="*/ 2 w 129"/>
                  <a:gd name="T31" fmla="*/ 3 h 38"/>
                  <a:gd name="T32" fmla="*/ 0 w 129"/>
                  <a:gd name="T33" fmla="*/ 0 h 38"/>
                  <a:gd name="T34" fmla="*/ 10 w 129"/>
                  <a:gd name="T35" fmla="*/ 8 h 38"/>
                  <a:gd name="T36" fmla="*/ 21 w 129"/>
                  <a:gd name="T37" fmla="*/ 14 h 38"/>
                  <a:gd name="T38" fmla="*/ 32 w 129"/>
                  <a:gd name="T39" fmla="*/ 20 h 38"/>
                  <a:gd name="T40" fmla="*/ 44 w 129"/>
                  <a:gd name="T41" fmla="*/ 23 h 38"/>
                  <a:gd name="T42" fmla="*/ 56 w 129"/>
                  <a:gd name="T43" fmla="*/ 27 h 38"/>
                  <a:gd name="T44" fmla="*/ 69 w 129"/>
                  <a:gd name="T45" fmla="*/ 30 h 38"/>
                  <a:gd name="T46" fmla="*/ 81 w 129"/>
                  <a:gd name="T47" fmla="*/ 32 h 38"/>
                  <a:gd name="T48" fmla="*/ 94 w 129"/>
                  <a:gd name="T49" fmla="*/ 33 h 38"/>
                  <a:gd name="T50" fmla="*/ 99 w 129"/>
                  <a:gd name="T51" fmla="*/ 32 h 38"/>
                  <a:gd name="T52" fmla="*/ 103 w 129"/>
                  <a:gd name="T53" fmla="*/ 32 h 38"/>
                  <a:gd name="T54" fmla="*/ 107 w 129"/>
                  <a:gd name="T55" fmla="*/ 32 h 38"/>
                  <a:gd name="T56" fmla="*/ 112 w 129"/>
                  <a:gd name="T57" fmla="*/ 32 h 38"/>
                  <a:gd name="T58" fmla="*/ 116 w 129"/>
                  <a:gd name="T59" fmla="*/ 30 h 38"/>
                  <a:gd name="T60" fmla="*/ 120 w 129"/>
                  <a:gd name="T61" fmla="*/ 30 h 38"/>
                  <a:gd name="T62" fmla="*/ 124 w 129"/>
                  <a:gd name="T63" fmla="*/ 29 h 38"/>
                  <a:gd name="T64" fmla="*/ 129 w 129"/>
                  <a:gd name="T65" fmla="*/ 2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9" h="38">
                    <a:moveTo>
                      <a:pt x="129" y="28"/>
                    </a:moveTo>
                    <a:lnTo>
                      <a:pt x="116" y="33"/>
                    </a:lnTo>
                    <a:lnTo>
                      <a:pt x="102" y="36"/>
                    </a:lnTo>
                    <a:lnTo>
                      <a:pt x="89" y="38"/>
                    </a:lnTo>
                    <a:lnTo>
                      <a:pt x="75" y="38"/>
                    </a:lnTo>
                    <a:lnTo>
                      <a:pt x="60" y="35"/>
                    </a:lnTo>
                    <a:lnTo>
                      <a:pt x="47" y="32"/>
                    </a:lnTo>
                    <a:lnTo>
                      <a:pt x="33" y="26"/>
                    </a:lnTo>
                    <a:lnTo>
                      <a:pt x="20" y="18"/>
                    </a:lnTo>
                    <a:lnTo>
                      <a:pt x="18" y="16"/>
                    </a:lnTo>
                    <a:lnTo>
                      <a:pt x="15" y="14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7" y="8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10" y="8"/>
                    </a:lnTo>
                    <a:lnTo>
                      <a:pt x="21" y="14"/>
                    </a:lnTo>
                    <a:lnTo>
                      <a:pt x="32" y="20"/>
                    </a:lnTo>
                    <a:lnTo>
                      <a:pt x="44" y="23"/>
                    </a:lnTo>
                    <a:lnTo>
                      <a:pt x="56" y="27"/>
                    </a:lnTo>
                    <a:lnTo>
                      <a:pt x="69" y="30"/>
                    </a:lnTo>
                    <a:lnTo>
                      <a:pt x="81" y="32"/>
                    </a:lnTo>
                    <a:lnTo>
                      <a:pt x="94" y="33"/>
                    </a:lnTo>
                    <a:lnTo>
                      <a:pt x="99" y="32"/>
                    </a:lnTo>
                    <a:lnTo>
                      <a:pt x="103" y="32"/>
                    </a:lnTo>
                    <a:lnTo>
                      <a:pt x="107" y="32"/>
                    </a:lnTo>
                    <a:lnTo>
                      <a:pt x="112" y="32"/>
                    </a:lnTo>
                    <a:lnTo>
                      <a:pt x="116" y="30"/>
                    </a:lnTo>
                    <a:lnTo>
                      <a:pt x="120" y="30"/>
                    </a:lnTo>
                    <a:lnTo>
                      <a:pt x="124" y="29"/>
                    </a:lnTo>
                    <a:lnTo>
                      <a:pt x="129" y="28"/>
                    </a:lnTo>
                    <a:close/>
                  </a:path>
                </a:pathLst>
              </a:custGeom>
              <a:solidFill>
                <a:srgbClr val="F1AA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Freeform 122">
                <a:extLst>
                  <a:ext uri="{FF2B5EF4-FFF2-40B4-BE49-F238E27FC236}">
                    <a16:creationId xmlns:a16="http://schemas.microsoft.com/office/drawing/2014/main" id="{F8D4B967-E044-424A-B651-8D606DF86F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" y="2685"/>
                <a:ext cx="33" cy="10"/>
              </a:xfrm>
              <a:custGeom>
                <a:avLst/>
                <a:gdLst>
                  <a:gd name="T0" fmla="*/ 47 w 166"/>
                  <a:gd name="T1" fmla="*/ 45 h 59"/>
                  <a:gd name="T2" fmla="*/ 54 w 166"/>
                  <a:gd name="T3" fmla="*/ 48 h 59"/>
                  <a:gd name="T4" fmla="*/ 61 w 166"/>
                  <a:gd name="T5" fmla="*/ 51 h 59"/>
                  <a:gd name="T6" fmla="*/ 69 w 166"/>
                  <a:gd name="T7" fmla="*/ 53 h 59"/>
                  <a:gd name="T8" fmla="*/ 76 w 166"/>
                  <a:gd name="T9" fmla="*/ 55 h 59"/>
                  <a:gd name="T10" fmla="*/ 85 w 166"/>
                  <a:gd name="T11" fmla="*/ 56 h 59"/>
                  <a:gd name="T12" fmla="*/ 93 w 166"/>
                  <a:gd name="T13" fmla="*/ 57 h 59"/>
                  <a:gd name="T14" fmla="*/ 101 w 166"/>
                  <a:gd name="T15" fmla="*/ 59 h 59"/>
                  <a:gd name="T16" fmla="*/ 109 w 166"/>
                  <a:gd name="T17" fmla="*/ 59 h 59"/>
                  <a:gd name="T18" fmla="*/ 117 w 166"/>
                  <a:gd name="T19" fmla="*/ 57 h 59"/>
                  <a:gd name="T20" fmla="*/ 124 w 166"/>
                  <a:gd name="T21" fmla="*/ 56 h 59"/>
                  <a:gd name="T22" fmla="*/ 131 w 166"/>
                  <a:gd name="T23" fmla="*/ 54 h 59"/>
                  <a:gd name="T24" fmla="*/ 139 w 166"/>
                  <a:gd name="T25" fmla="*/ 51 h 59"/>
                  <a:gd name="T26" fmla="*/ 146 w 166"/>
                  <a:gd name="T27" fmla="*/ 49 h 59"/>
                  <a:gd name="T28" fmla="*/ 153 w 166"/>
                  <a:gd name="T29" fmla="*/ 45 h 59"/>
                  <a:gd name="T30" fmla="*/ 159 w 166"/>
                  <a:gd name="T31" fmla="*/ 41 h 59"/>
                  <a:gd name="T32" fmla="*/ 166 w 166"/>
                  <a:gd name="T33" fmla="*/ 37 h 59"/>
                  <a:gd name="T34" fmla="*/ 159 w 166"/>
                  <a:gd name="T35" fmla="*/ 39 h 59"/>
                  <a:gd name="T36" fmla="*/ 152 w 166"/>
                  <a:gd name="T37" fmla="*/ 42 h 59"/>
                  <a:gd name="T38" fmla="*/ 146 w 166"/>
                  <a:gd name="T39" fmla="*/ 43 h 59"/>
                  <a:gd name="T40" fmla="*/ 139 w 166"/>
                  <a:gd name="T41" fmla="*/ 45 h 59"/>
                  <a:gd name="T42" fmla="*/ 132 w 166"/>
                  <a:gd name="T43" fmla="*/ 47 h 59"/>
                  <a:gd name="T44" fmla="*/ 125 w 166"/>
                  <a:gd name="T45" fmla="*/ 47 h 59"/>
                  <a:gd name="T46" fmla="*/ 117 w 166"/>
                  <a:gd name="T47" fmla="*/ 48 h 59"/>
                  <a:gd name="T48" fmla="*/ 110 w 166"/>
                  <a:gd name="T49" fmla="*/ 48 h 59"/>
                  <a:gd name="T50" fmla="*/ 95 w 166"/>
                  <a:gd name="T51" fmla="*/ 47 h 59"/>
                  <a:gd name="T52" fmla="*/ 79 w 166"/>
                  <a:gd name="T53" fmla="*/ 44 h 59"/>
                  <a:gd name="T54" fmla="*/ 64 w 166"/>
                  <a:gd name="T55" fmla="*/ 41 h 59"/>
                  <a:gd name="T56" fmla="*/ 50 w 166"/>
                  <a:gd name="T57" fmla="*/ 36 h 59"/>
                  <a:gd name="T58" fmla="*/ 36 w 166"/>
                  <a:gd name="T59" fmla="*/ 29 h 59"/>
                  <a:gd name="T60" fmla="*/ 24 w 166"/>
                  <a:gd name="T61" fmla="*/ 20 h 59"/>
                  <a:gd name="T62" fmla="*/ 11 w 166"/>
                  <a:gd name="T63" fmla="*/ 11 h 59"/>
                  <a:gd name="T64" fmla="*/ 0 w 166"/>
                  <a:gd name="T65" fmla="*/ 0 h 59"/>
                  <a:gd name="T66" fmla="*/ 4 w 166"/>
                  <a:gd name="T67" fmla="*/ 6 h 59"/>
                  <a:gd name="T68" fmla="*/ 8 w 166"/>
                  <a:gd name="T69" fmla="*/ 12 h 59"/>
                  <a:gd name="T70" fmla="*/ 12 w 166"/>
                  <a:gd name="T71" fmla="*/ 17 h 59"/>
                  <a:gd name="T72" fmla="*/ 16 w 166"/>
                  <a:gd name="T73" fmla="*/ 21 h 59"/>
                  <a:gd name="T74" fmla="*/ 21 w 166"/>
                  <a:gd name="T75" fmla="*/ 26 h 59"/>
                  <a:gd name="T76" fmla="*/ 26 w 166"/>
                  <a:gd name="T77" fmla="*/ 31 h 59"/>
                  <a:gd name="T78" fmla="*/ 31 w 166"/>
                  <a:gd name="T79" fmla="*/ 35 h 59"/>
                  <a:gd name="T80" fmla="*/ 36 w 166"/>
                  <a:gd name="T81" fmla="*/ 39 h 59"/>
                  <a:gd name="T82" fmla="*/ 38 w 166"/>
                  <a:gd name="T83" fmla="*/ 39 h 59"/>
                  <a:gd name="T84" fmla="*/ 39 w 166"/>
                  <a:gd name="T85" fmla="*/ 41 h 59"/>
                  <a:gd name="T86" fmla="*/ 40 w 166"/>
                  <a:gd name="T87" fmla="*/ 42 h 59"/>
                  <a:gd name="T88" fmla="*/ 41 w 166"/>
                  <a:gd name="T89" fmla="*/ 42 h 59"/>
                  <a:gd name="T90" fmla="*/ 43 w 166"/>
                  <a:gd name="T91" fmla="*/ 43 h 59"/>
                  <a:gd name="T92" fmla="*/ 44 w 166"/>
                  <a:gd name="T93" fmla="*/ 44 h 59"/>
                  <a:gd name="T94" fmla="*/ 45 w 166"/>
                  <a:gd name="T95" fmla="*/ 44 h 59"/>
                  <a:gd name="T96" fmla="*/ 47 w 166"/>
                  <a:gd name="T97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6" h="59">
                    <a:moveTo>
                      <a:pt x="47" y="45"/>
                    </a:moveTo>
                    <a:lnTo>
                      <a:pt x="54" y="48"/>
                    </a:lnTo>
                    <a:lnTo>
                      <a:pt x="61" y="51"/>
                    </a:lnTo>
                    <a:lnTo>
                      <a:pt x="69" y="53"/>
                    </a:lnTo>
                    <a:lnTo>
                      <a:pt x="76" y="55"/>
                    </a:lnTo>
                    <a:lnTo>
                      <a:pt x="85" y="56"/>
                    </a:lnTo>
                    <a:lnTo>
                      <a:pt x="93" y="57"/>
                    </a:lnTo>
                    <a:lnTo>
                      <a:pt x="101" y="59"/>
                    </a:lnTo>
                    <a:lnTo>
                      <a:pt x="109" y="59"/>
                    </a:lnTo>
                    <a:lnTo>
                      <a:pt x="117" y="57"/>
                    </a:lnTo>
                    <a:lnTo>
                      <a:pt x="124" y="56"/>
                    </a:lnTo>
                    <a:lnTo>
                      <a:pt x="131" y="54"/>
                    </a:lnTo>
                    <a:lnTo>
                      <a:pt x="139" y="51"/>
                    </a:lnTo>
                    <a:lnTo>
                      <a:pt x="146" y="49"/>
                    </a:lnTo>
                    <a:lnTo>
                      <a:pt x="153" y="45"/>
                    </a:lnTo>
                    <a:lnTo>
                      <a:pt x="159" y="41"/>
                    </a:lnTo>
                    <a:lnTo>
                      <a:pt x="166" y="37"/>
                    </a:lnTo>
                    <a:lnTo>
                      <a:pt x="159" y="39"/>
                    </a:lnTo>
                    <a:lnTo>
                      <a:pt x="152" y="42"/>
                    </a:lnTo>
                    <a:lnTo>
                      <a:pt x="146" y="43"/>
                    </a:lnTo>
                    <a:lnTo>
                      <a:pt x="139" y="45"/>
                    </a:lnTo>
                    <a:lnTo>
                      <a:pt x="132" y="47"/>
                    </a:lnTo>
                    <a:lnTo>
                      <a:pt x="125" y="47"/>
                    </a:lnTo>
                    <a:lnTo>
                      <a:pt x="117" y="48"/>
                    </a:lnTo>
                    <a:lnTo>
                      <a:pt x="110" y="48"/>
                    </a:lnTo>
                    <a:lnTo>
                      <a:pt x="95" y="47"/>
                    </a:lnTo>
                    <a:lnTo>
                      <a:pt x="79" y="44"/>
                    </a:lnTo>
                    <a:lnTo>
                      <a:pt x="64" y="41"/>
                    </a:lnTo>
                    <a:lnTo>
                      <a:pt x="50" y="36"/>
                    </a:lnTo>
                    <a:lnTo>
                      <a:pt x="36" y="29"/>
                    </a:lnTo>
                    <a:lnTo>
                      <a:pt x="24" y="20"/>
                    </a:lnTo>
                    <a:lnTo>
                      <a:pt x="11" y="11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8" y="12"/>
                    </a:lnTo>
                    <a:lnTo>
                      <a:pt x="12" y="17"/>
                    </a:lnTo>
                    <a:lnTo>
                      <a:pt x="16" y="21"/>
                    </a:lnTo>
                    <a:lnTo>
                      <a:pt x="21" y="26"/>
                    </a:lnTo>
                    <a:lnTo>
                      <a:pt x="26" y="31"/>
                    </a:lnTo>
                    <a:lnTo>
                      <a:pt x="31" y="35"/>
                    </a:lnTo>
                    <a:lnTo>
                      <a:pt x="36" y="39"/>
                    </a:lnTo>
                    <a:lnTo>
                      <a:pt x="38" y="39"/>
                    </a:lnTo>
                    <a:lnTo>
                      <a:pt x="39" y="41"/>
                    </a:lnTo>
                    <a:lnTo>
                      <a:pt x="40" y="42"/>
                    </a:lnTo>
                    <a:lnTo>
                      <a:pt x="41" y="42"/>
                    </a:lnTo>
                    <a:lnTo>
                      <a:pt x="43" y="43"/>
                    </a:lnTo>
                    <a:lnTo>
                      <a:pt x="44" y="44"/>
                    </a:lnTo>
                    <a:lnTo>
                      <a:pt x="45" y="44"/>
                    </a:lnTo>
                    <a:lnTo>
                      <a:pt x="47" y="45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Freeform 123">
                <a:extLst>
                  <a:ext uri="{FF2B5EF4-FFF2-40B4-BE49-F238E27FC236}">
                    <a16:creationId xmlns:a16="http://schemas.microsoft.com/office/drawing/2014/main" id="{30356356-5117-4A51-A825-53A1B784A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" y="2682"/>
                <a:ext cx="38" cy="12"/>
              </a:xfrm>
              <a:custGeom>
                <a:avLst/>
                <a:gdLst>
                  <a:gd name="T0" fmla="*/ 26 w 191"/>
                  <a:gd name="T1" fmla="*/ 39 h 72"/>
                  <a:gd name="T2" fmla="*/ 36 w 191"/>
                  <a:gd name="T3" fmla="*/ 47 h 72"/>
                  <a:gd name="T4" fmla="*/ 47 w 191"/>
                  <a:gd name="T5" fmla="*/ 53 h 72"/>
                  <a:gd name="T6" fmla="*/ 58 w 191"/>
                  <a:gd name="T7" fmla="*/ 59 h 72"/>
                  <a:gd name="T8" fmla="*/ 70 w 191"/>
                  <a:gd name="T9" fmla="*/ 62 h 72"/>
                  <a:gd name="T10" fmla="*/ 82 w 191"/>
                  <a:gd name="T11" fmla="*/ 66 h 72"/>
                  <a:gd name="T12" fmla="*/ 95 w 191"/>
                  <a:gd name="T13" fmla="*/ 69 h 72"/>
                  <a:gd name="T14" fmla="*/ 107 w 191"/>
                  <a:gd name="T15" fmla="*/ 71 h 72"/>
                  <a:gd name="T16" fmla="*/ 120 w 191"/>
                  <a:gd name="T17" fmla="*/ 72 h 72"/>
                  <a:gd name="T18" fmla="*/ 125 w 191"/>
                  <a:gd name="T19" fmla="*/ 71 h 72"/>
                  <a:gd name="T20" fmla="*/ 129 w 191"/>
                  <a:gd name="T21" fmla="*/ 71 h 72"/>
                  <a:gd name="T22" fmla="*/ 133 w 191"/>
                  <a:gd name="T23" fmla="*/ 71 h 72"/>
                  <a:gd name="T24" fmla="*/ 138 w 191"/>
                  <a:gd name="T25" fmla="*/ 71 h 72"/>
                  <a:gd name="T26" fmla="*/ 142 w 191"/>
                  <a:gd name="T27" fmla="*/ 69 h 72"/>
                  <a:gd name="T28" fmla="*/ 146 w 191"/>
                  <a:gd name="T29" fmla="*/ 69 h 72"/>
                  <a:gd name="T30" fmla="*/ 150 w 191"/>
                  <a:gd name="T31" fmla="*/ 68 h 72"/>
                  <a:gd name="T32" fmla="*/ 155 w 191"/>
                  <a:gd name="T33" fmla="*/ 67 h 72"/>
                  <a:gd name="T34" fmla="*/ 160 w 191"/>
                  <a:gd name="T35" fmla="*/ 65 h 72"/>
                  <a:gd name="T36" fmla="*/ 164 w 191"/>
                  <a:gd name="T37" fmla="*/ 62 h 72"/>
                  <a:gd name="T38" fmla="*/ 169 w 191"/>
                  <a:gd name="T39" fmla="*/ 60 h 72"/>
                  <a:gd name="T40" fmla="*/ 174 w 191"/>
                  <a:gd name="T41" fmla="*/ 56 h 72"/>
                  <a:gd name="T42" fmla="*/ 178 w 191"/>
                  <a:gd name="T43" fmla="*/ 53 h 72"/>
                  <a:gd name="T44" fmla="*/ 183 w 191"/>
                  <a:gd name="T45" fmla="*/ 49 h 72"/>
                  <a:gd name="T46" fmla="*/ 187 w 191"/>
                  <a:gd name="T47" fmla="*/ 45 h 72"/>
                  <a:gd name="T48" fmla="*/ 191 w 191"/>
                  <a:gd name="T49" fmla="*/ 42 h 72"/>
                  <a:gd name="T50" fmla="*/ 183 w 191"/>
                  <a:gd name="T51" fmla="*/ 45 h 72"/>
                  <a:gd name="T52" fmla="*/ 175 w 191"/>
                  <a:gd name="T53" fmla="*/ 49 h 72"/>
                  <a:gd name="T54" fmla="*/ 166 w 191"/>
                  <a:gd name="T55" fmla="*/ 53 h 72"/>
                  <a:gd name="T56" fmla="*/ 157 w 191"/>
                  <a:gd name="T57" fmla="*/ 55 h 72"/>
                  <a:gd name="T58" fmla="*/ 148 w 191"/>
                  <a:gd name="T59" fmla="*/ 57 h 72"/>
                  <a:gd name="T60" fmla="*/ 139 w 191"/>
                  <a:gd name="T61" fmla="*/ 59 h 72"/>
                  <a:gd name="T62" fmla="*/ 130 w 191"/>
                  <a:gd name="T63" fmla="*/ 60 h 72"/>
                  <a:gd name="T64" fmla="*/ 120 w 191"/>
                  <a:gd name="T65" fmla="*/ 60 h 72"/>
                  <a:gd name="T66" fmla="*/ 103 w 191"/>
                  <a:gd name="T67" fmla="*/ 60 h 72"/>
                  <a:gd name="T68" fmla="*/ 85 w 191"/>
                  <a:gd name="T69" fmla="*/ 56 h 72"/>
                  <a:gd name="T70" fmla="*/ 69 w 191"/>
                  <a:gd name="T71" fmla="*/ 51 h 72"/>
                  <a:gd name="T72" fmla="*/ 53 w 191"/>
                  <a:gd name="T73" fmla="*/ 44 h 72"/>
                  <a:gd name="T74" fmla="*/ 38 w 191"/>
                  <a:gd name="T75" fmla="*/ 36 h 72"/>
                  <a:gd name="T76" fmla="*/ 24 w 191"/>
                  <a:gd name="T77" fmla="*/ 25 h 72"/>
                  <a:gd name="T78" fmla="*/ 12 w 191"/>
                  <a:gd name="T79" fmla="*/ 13 h 72"/>
                  <a:gd name="T80" fmla="*/ 0 w 191"/>
                  <a:gd name="T81" fmla="*/ 0 h 72"/>
                  <a:gd name="T82" fmla="*/ 2 w 191"/>
                  <a:gd name="T83" fmla="*/ 5 h 72"/>
                  <a:gd name="T84" fmla="*/ 5 w 191"/>
                  <a:gd name="T85" fmla="*/ 11 h 72"/>
                  <a:gd name="T86" fmla="*/ 8 w 191"/>
                  <a:gd name="T87" fmla="*/ 15 h 72"/>
                  <a:gd name="T88" fmla="*/ 11 w 191"/>
                  <a:gd name="T89" fmla="*/ 20 h 72"/>
                  <a:gd name="T90" fmla="*/ 15 w 191"/>
                  <a:gd name="T91" fmla="*/ 25 h 72"/>
                  <a:gd name="T92" fmla="*/ 18 w 191"/>
                  <a:gd name="T93" fmla="*/ 30 h 72"/>
                  <a:gd name="T94" fmla="*/ 22 w 191"/>
                  <a:gd name="T95" fmla="*/ 35 h 72"/>
                  <a:gd name="T96" fmla="*/ 26 w 191"/>
                  <a:gd name="T97" fmla="*/ 3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72">
                    <a:moveTo>
                      <a:pt x="26" y="39"/>
                    </a:moveTo>
                    <a:lnTo>
                      <a:pt x="36" y="47"/>
                    </a:lnTo>
                    <a:lnTo>
                      <a:pt x="47" y="53"/>
                    </a:lnTo>
                    <a:lnTo>
                      <a:pt x="58" y="59"/>
                    </a:lnTo>
                    <a:lnTo>
                      <a:pt x="70" y="62"/>
                    </a:lnTo>
                    <a:lnTo>
                      <a:pt x="82" y="66"/>
                    </a:lnTo>
                    <a:lnTo>
                      <a:pt x="95" y="69"/>
                    </a:lnTo>
                    <a:lnTo>
                      <a:pt x="107" y="71"/>
                    </a:lnTo>
                    <a:lnTo>
                      <a:pt x="120" y="72"/>
                    </a:lnTo>
                    <a:lnTo>
                      <a:pt x="125" y="71"/>
                    </a:lnTo>
                    <a:lnTo>
                      <a:pt x="129" y="71"/>
                    </a:lnTo>
                    <a:lnTo>
                      <a:pt x="133" y="71"/>
                    </a:lnTo>
                    <a:lnTo>
                      <a:pt x="138" y="71"/>
                    </a:lnTo>
                    <a:lnTo>
                      <a:pt x="142" y="69"/>
                    </a:lnTo>
                    <a:lnTo>
                      <a:pt x="146" y="69"/>
                    </a:lnTo>
                    <a:lnTo>
                      <a:pt x="150" y="68"/>
                    </a:lnTo>
                    <a:lnTo>
                      <a:pt x="155" y="67"/>
                    </a:lnTo>
                    <a:lnTo>
                      <a:pt x="160" y="65"/>
                    </a:lnTo>
                    <a:lnTo>
                      <a:pt x="164" y="62"/>
                    </a:lnTo>
                    <a:lnTo>
                      <a:pt x="169" y="60"/>
                    </a:lnTo>
                    <a:lnTo>
                      <a:pt x="174" y="56"/>
                    </a:lnTo>
                    <a:lnTo>
                      <a:pt x="178" y="53"/>
                    </a:lnTo>
                    <a:lnTo>
                      <a:pt x="183" y="49"/>
                    </a:lnTo>
                    <a:lnTo>
                      <a:pt x="187" y="45"/>
                    </a:lnTo>
                    <a:lnTo>
                      <a:pt x="191" y="42"/>
                    </a:lnTo>
                    <a:lnTo>
                      <a:pt x="183" y="45"/>
                    </a:lnTo>
                    <a:lnTo>
                      <a:pt x="175" y="49"/>
                    </a:lnTo>
                    <a:lnTo>
                      <a:pt x="166" y="53"/>
                    </a:lnTo>
                    <a:lnTo>
                      <a:pt x="157" y="55"/>
                    </a:lnTo>
                    <a:lnTo>
                      <a:pt x="148" y="57"/>
                    </a:lnTo>
                    <a:lnTo>
                      <a:pt x="139" y="59"/>
                    </a:lnTo>
                    <a:lnTo>
                      <a:pt x="130" y="60"/>
                    </a:lnTo>
                    <a:lnTo>
                      <a:pt x="120" y="60"/>
                    </a:lnTo>
                    <a:lnTo>
                      <a:pt x="103" y="60"/>
                    </a:lnTo>
                    <a:lnTo>
                      <a:pt x="85" y="56"/>
                    </a:lnTo>
                    <a:lnTo>
                      <a:pt x="69" y="51"/>
                    </a:lnTo>
                    <a:lnTo>
                      <a:pt x="53" y="44"/>
                    </a:lnTo>
                    <a:lnTo>
                      <a:pt x="38" y="36"/>
                    </a:lnTo>
                    <a:lnTo>
                      <a:pt x="24" y="25"/>
                    </a:lnTo>
                    <a:lnTo>
                      <a:pt x="12" y="13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5" y="11"/>
                    </a:lnTo>
                    <a:lnTo>
                      <a:pt x="8" y="15"/>
                    </a:lnTo>
                    <a:lnTo>
                      <a:pt x="11" y="20"/>
                    </a:lnTo>
                    <a:lnTo>
                      <a:pt x="15" y="25"/>
                    </a:lnTo>
                    <a:lnTo>
                      <a:pt x="18" y="30"/>
                    </a:lnTo>
                    <a:lnTo>
                      <a:pt x="22" y="35"/>
                    </a:lnTo>
                    <a:lnTo>
                      <a:pt x="26" y="39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Freeform 124">
                <a:extLst>
                  <a:ext uri="{FF2B5EF4-FFF2-40B4-BE49-F238E27FC236}">
                    <a16:creationId xmlns:a16="http://schemas.microsoft.com/office/drawing/2014/main" id="{12DBDBE4-F947-4E54-900A-70C23A91B1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79"/>
                <a:ext cx="42" cy="14"/>
              </a:xfrm>
              <a:custGeom>
                <a:avLst/>
                <a:gdLst>
                  <a:gd name="T0" fmla="*/ 17 w 210"/>
                  <a:gd name="T1" fmla="*/ 36 h 84"/>
                  <a:gd name="T2" fmla="*/ 28 w 210"/>
                  <a:gd name="T3" fmla="*/ 47 h 84"/>
                  <a:gd name="T4" fmla="*/ 41 w 210"/>
                  <a:gd name="T5" fmla="*/ 56 h 84"/>
                  <a:gd name="T6" fmla="*/ 53 w 210"/>
                  <a:gd name="T7" fmla="*/ 65 h 84"/>
                  <a:gd name="T8" fmla="*/ 67 w 210"/>
                  <a:gd name="T9" fmla="*/ 71 h 84"/>
                  <a:gd name="T10" fmla="*/ 81 w 210"/>
                  <a:gd name="T11" fmla="*/ 77 h 84"/>
                  <a:gd name="T12" fmla="*/ 96 w 210"/>
                  <a:gd name="T13" fmla="*/ 80 h 84"/>
                  <a:gd name="T14" fmla="*/ 112 w 210"/>
                  <a:gd name="T15" fmla="*/ 83 h 84"/>
                  <a:gd name="T16" fmla="*/ 127 w 210"/>
                  <a:gd name="T17" fmla="*/ 84 h 84"/>
                  <a:gd name="T18" fmla="*/ 134 w 210"/>
                  <a:gd name="T19" fmla="*/ 84 h 84"/>
                  <a:gd name="T20" fmla="*/ 142 w 210"/>
                  <a:gd name="T21" fmla="*/ 83 h 84"/>
                  <a:gd name="T22" fmla="*/ 149 w 210"/>
                  <a:gd name="T23" fmla="*/ 83 h 84"/>
                  <a:gd name="T24" fmla="*/ 156 w 210"/>
                  <a:gd name="T25" fmla="*/ 81 h 84"/>
                  <a:gd name="T26" fmla="*/ 163 w 210"/>
                  <a:gd name="T27" fmla="*/ 79 h 84"/>
                  <a:gd name="T28" fmla="*/ 170 w 210"/>
                  <a:gd name="T29" fmla="*/ 78 h 84"/>
                  <a:gd name="T30" fmla="*/ 176 w 210"/>
                  <a:gd name="T31" fmla="*/ 75 h 84"/>
                  <a:gd name="T32" fmla="*/ 183 w 210"/>
                  <a:gd name="T33" fmla="*/ 73 h 84"/>
                  <a:gd name="T34" fmla="*/ 187 w 210"/>
                  <a:gd name="T35" fmla="*/ 69 h 84"/>
                  <a:gd name="T36" fmla="*/ 190 w 210"/>
                  <a:gd name="T37" fmla="*/ 67 h 84"/>
                  <a:gd name="T38" fmla="*/ 194 w 210"/>
                  <a:gd name="T39" fmla="*/ 63 h 84"/>
                  <a:gd name="T40" fmla="*/ 197 w 210"/>
                  <a:gd name="T41" fmla="*/ 61 h 84"/>
                  <a:gd name="T42" fmla="*/ 200 w 210"/>
                  <a:gd name="T43" fmla="*/ 57 h 84"/>
                  <a:gd name="T44" fmla="*/ 204 w 210"/>
                  <a:gd name="T45" fmla="*/ 54 h 84"/>
                  <a:gd name="T46" fmla="*/ 207 w 210"/>
                  <a:gd name="T47" fmla="*/ 50 h 84"/>
                  <a:gd name="T48" fmla="*/ 210 w 210"/>
                  <a:gd name="T49" fmla="*/ 45 h 84"/>
                  <a:gd name="T50" fmla="*/ 201 w 210"/>
                  <a:gd name="T51" fmla="*/ 51 h 84"/>
                  <a:gd name="T52" fmla="*/ 191 w 210"/>
                  <a:gd name="T53" fmla="*/ 57 h 84"/>
                  <a:gd name="T54" fmla="*/ 181 w 210"/>
                  <a:gd name="T55" fmla="*/ 62 h 84"/>
                  <a:gd name="T56" fmla="*/ 171 w 210"/>
                  <a:gd name="T57" fmla="*/ 66 h 84"/>
                  <a:gd name="T58" fmla="*/ 160 w 210"/>
                  <a:gd name="T59" fmla="*/ 69 h 84"/>
                  <a:gd name="T60" fmla="*/ 149 w 210"/>
                  <a:gd name="T61" fmla="*/ 71 h 84"/>
                  <a:gd name="T62" fmla="*/ 138 w 210"/>
                  <a:gd name="T63" fmla="*/ 73 h 84"/>
                  <a:gd name="T64" fmla="*/ 127 w 210"/>
                  <a:gd name="T65" fmla="*/ 73 h 84"/>
                  <a:gd name="T66" fmla="*/ 118 w 210"/>
                  <a:gd name="T67" fmla="*/ 73 h 84"/>
                  <a:gd name="T68" fmla="*/ 108 w 210"/>
                  <a:gd name="T69" fmla="*/ 72 h 84"/>
                  <a:gd name="T70" fmla="*/ 99 w 210"/>
                  <a:gd name="T71" fmla="*/ 71 h 84"/>
                  <a:gd name="T72" fmla="*/ 89 w 210"/>
                  <a:gd name="T73" fmla="*/ 68 h 84"/>
                  <a:gd name="T74" fmla="*/ 80 w 210"/>
                  <a:gd name="T75" fmla="*/ 65 h 84"/>
                  <a:gd name="T76" fmla="*/ 71 w 210"/>
                  <a:gd name="T77" fmla="*/ 62 h 84"/>
                  <a:gd name="T78" fmla="*/ 63 w 210"/>
                  <a:gd name="T79" fmla="*/ 57 h 84"/>
                  <a:gd name="T80" fmla="*/ 55 w 210"/>
                  <a:gd name="T81" fmla="*/ 54 h 84"/>
                  <a:gd name="T82" fmla="*/ 39 w 210"/>
                  <a:gd name="T83" fmla="*/ 43 h 84"/>
                  <a:gd name="T84" fmla="*/ 25 w 210"/>
                  <a:gd name="T85" fmla="*/ 30 h 84"/>
                  <a:gd name="T86" fmla="*/ 12 w 210"/>
                  <a:gd name="T87" fmla="*/ 17 h 84"/>
                  <a:gd name="T88" fmla="*/ 0 w 210"/>
                  <a:gd name="T89" fmla="*/ 0 h 84"/>
                  <a:gd name="T90" fmla="*/ 1 w 210"/>
                  <a:gd name="T91" fmla="*/ 5 h 84"/>
                  <a:gd name="T92" fmla="*/ 3 w 210"/>
                  <a:gd name="T93" fmla="*/ 9 h 84"/>
                  <a:gd name="T94" fmla="*/ 5 w 210"/>
                  <a:gd name="T95" fmla="*/ 14 h 84"/>
                  <a:gd name="T96" fmla="*/ 7 w 210"/>
                  <a:gd name="T97" fmla="*/ 19 h 84"/>
                  <a:gd name="T98" fmla="*/ 9 w 210"/>
                  <a:gd name="T99" fmla="*/ 24 h 84"/>
                  <a:gd name="T100" fmla="*/ 12 w 210"/>
                  <a:gd name="T101" fmla="*/ 27 h 84"/>
                  <a:gd name="T102" fmla="*/ 14 w 210"/>
                  <a:gd name="T103" fmla="*/ 32 h 84"/>
                  <a:gd name="T104" fmla="*/ 17 w 210"/>
                  <a:gd name="T105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0" h="84">
                    <a:moveTo>
                      <a:pt x="17" y="36"/>
                    </a:moveTo>
                    <a:lnTo>
                      <a:pt x="28" y="47"/>
                    </a:lnTo>
                    <a:lnTo>
                      <a:pt x="41" y="56"/>
                    </a:lnTo>
                    <a:lnTo>
                      <a:pt x="53" y="65"/>
                    </a:lnTo>
                    <a:lnTo>
                      <a:pt x="67" y="71"/>
                    </a:lnTo>
                    <a:lnTo>
                      <a:pt x="81" y="77"/>
                    </a:lnTo>
                    <a:lnTo>
                      <a:pt x="96" y="80"/>
                    </a:lnTo>
                    <a:lnTo>
                      <a:pt x="112" y="83"/>
                    </a:lnTo>
                    <a:lnTo>
                      <a:pt x="127" y="84"/>
                    </a:lnTo>
                    <a:lnTo>
                      <a:pt x="134" y="84"/>
                    </a:lnTo>
                    <a:lnTo>
                      <a:pt x="142" y="83"/>
                    </a:lnTo>
                    <a:lnTo>
                      <a:pt x="149" y="83"/>
                    </a:lnTo>
                    <a:lnTo>
                      <a:pt x="156" y="81"/>
                    </a:lnTo>
                    <a:lnTo>
                      <a:pt x="163" y="79"/>
                    </a:lnTo>
                    <a:lnTo>
                      <a:pt x="170" y="78"/>
                    </a:lnTo>
                    <a:lnTo>
                      <a:pt x="176" y="75"/>
                    </a:lnTo>
                    <a:lnTo>
                      <a:pt x="183" y="73"/>
                    </a:lnTo>
                    <a:lnTo>
                      <a:pt x="187" y="69"/>
                    </a:lnTo>
                    <a:lnTo>
                      <a:pt x="190" y="67"/>
                    </a:lnTo>
                    <a:lnTo>
                      <a:pt x="194" y="63"/>
                    </a:lnTo>
                    <a:lnTo>
                      <a:pt x="197" y="61"/>
                    </a:lnTo>
                    <a:lnTo>
                      <a:pt x="200" y="57"/>
                    </a:lnTo>
                    <a:lnTo>
                      <a:pt x="204" y="54"/>
                    </a:lnTo>
                    <a:lnTo>
                      <a:pt x="207" y="50"/>
                    </a:lnTo>
                    <a:lnTo>
                      <a:pt x="210" y="45"/>
                    </a:lnTo>
                    <a:lnTo>
                      <a:pt x="201" y="51"/>
                    </a:lnTo>
                    <a:lnTo>
                      <a:pt x="191" y="57"/>
                    </a:lnTo>
                    <a:lnTo>
                      <a:pt x="181" y="62"/>
                    </a:lnTo>
                    <a:lnTo>
                      <a:pt x="171" y="66"/>
                    </a:lnTo>
                    <a:lnTo>
                      <a:pt x="160" y="69"/>
                    </a:lnTo>
                    <a:lnTo>
                      <a:pt x="149" y="71"/>
                    </a:lnTo>
                    <a:lnTo>
                      <a:pt x="138" y="73"/>
                    </a:lnTo>
                    <a:lnTo>
                      <a:pt x="127" y="73"/>
                    </a:lnTo>
                    <a:lnTo>
                      <a:pt x="118" y="73"/>
                    </a:lnTo>
                    <a:lnTo>
                      <a:pt x="108" y="72"/>
                    </a:lnTo>
                    <a:lnTo>
                      <a:pt x="99" y="71"/>
                    </a:lnTo>
                    <a:lnTo>
                      <a:pt x="89" y="68"/>
                    </a:lnTo>
                    <a:lnTo>
                      <a:pt x="80" y="65"/>
                    </a:lnTo>
                    <a:lnTo>
                      <a:pt x="71" y="62"/>
                    </a:lnTo>
                    <a:lnTo>
                      <a:pt x="63" y="57"/>
                    </a:lnTo>
                    <a:lnTo>
                      <a:pt x="55" y="54"/>
                    </a:lnTo>
                    <a:lnTo>
                      <a:pt x="39" y="43"/>
                    </a:lnTo>
                    <a:lnTo>
                      <a:pt x="25" y="30"/>
                    </a:lnTo>
                    <a:lnTo>
                      <a:pt x="12" y="17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5" y="14"/>
                    </a:lnTo>
                    <a:lnTo>
                      <a:pt x="7" y="19"/>
                    </a:lnTo>
                    <a:lnTo>
                      <a:pt x="9" y="24"/>
                    </a:lnTo>
                    <a:lnTo>
                      <a:pt x="12" y="27"/>
                    </a:lnTo>
                    <a:lnTo>
                      <a:pt x="14" y="32"/>
                    </a:lnTo>
                    <a:lnTo>
                      <a:pt x="17" y="36"/>
                    </a:lnTo>
                    <a:close/>
                  </a:path>
                </a:pathLst>
              </a:custGeom>
              <a:solidFill>
                <a:srgbClr val="F1A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Freeform 125">
                <a:extLst>
                  <a:ext uri="{FF2B5EF4-FFF2-40B4-BE49-F238E27FC236}">
                    <a16:creationId xmlns:a16="http://schemas.microsoft.com/office/drawing/2014/main" id="{6037CB02-1093-4831-A319-4C59B9814F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77"/>
                <a:ext cx="45" cy="15"/>
              </a:xfrm>
              <a:custGeom>
                <a:avLst/>
                <a:gdLst>
                  <a:gd name="T0" fmla="*/ 12 w 224"/>
                  <a:gd name="T1" fmla="*/ 35 h 95"/>
                  <a:gd name="T2" fmla="*/ 24 w 224"/>
                  <a:gd name="T3" fmla="*/ 48 h 95"/>
                  <a:gd name="T4" fmla="*/ 37 w 224"/>
                  <a:gd name="T5" fmla="*/ 60 h 95"/>
                  <a:gd name="T6" fmla="*/ 50 w 224"/>
                  <a:gd name="T7" fmla="*/ 71 h 95"/>
                  <a:gd name="T8" fmla="*/ 65 w 224"/>
                  <a:gd name="T9" fmla="*/ 79 h 95"/>
                  <a:gd name="T10" fmla="*/ 81 w 224"/>
                  <a:gd name="T11" fmla="*/ 86 h 95"/>
                  <a:gd name="T12" fmla="*/ 97 w 224"/>
                  <a:gd name="T13" fmla="*/ 91 h 95"/>
                  <a:gd name="T14" fmla="*/ 115 w 224"/>
                  <a:gd name="T15" fmla="*/ 95 h 95"/>
                  <a:gd name="T16" fmla="*/ 132 w 224"/>
                  <a:gd name="T17" fmla="*/ 95 h 95"/>
                  <a:gd name="T18" fmla="*/ 142 w 224"/>
                  <a:gd name="T19" fmla="*/ 95 h 95"/>
                  <a:gd name="T20" fmla="*/ 151 w 224"/>
                  <a:gd name="T21" fmla="*/ 94 h 95"/>
                  <a:gd name="T22" fmla="*/ 160 w 224"/>
                  <a:gd name="T23" fmla="*/ 92 h 95"/>
                  <a:gd name="T24" fmla="*/ 169 w 224"/>
                  <a:gd name="T25" fmla="*/ 90 h 95"/>
                  <a:gd name="T26" fmla="*/ 178 w 224"/>
                  <a:gd name="T27" fmla="*/ 88 h 95"/>
                  <a:gd name="T28" fmla="*/ 187 w 224"/>
                  <a:gd name="T29" fmla="*/ 84 h 95"/>
                  <a:gd name="T30" fmla="*/ 195 w 224"/>
                  <a:gd name="T31" fmla="*/ 80 h 95"/>
                  <a:gd name="T32" fmla="*/ 203 w 224"/>
                  <a:gd name="T33" fmla="*/ 77 h 95"/>
                  <a:gd name="T34" fmla="*/ 206 w 224"/>
                  <a:gd name="T35" fmla="*/ 73 h 95"/>
                  <a:gd name="T36" fmla="*/ 209 w 224"/>
                  <a:gd name="T37" fmla="*/ 70 h 95"/>
                  <a:gd name="T38" fmla="*/ 212 w 224"/>
                  <a:gd name="T39" fmla="*/ 67 h 95"/>
                  <a:gd name="T40" fmla="*/ 214 w 224"/>
                  <a:gd name="T41" fmla="*/ 64 h 95"/>
                  <a:gd name="T42" fmla="*/ 217 w 224"/>
                  <a:gd name="T43" fmla="*/ 60 h 95"/>
                  <a:gd name="T44" fmla="*/ 219 w 224"/>
                  <a:gd name="T45" fmla="*/ 56 h 95"/>
                  <a:gd name="T46" fmla="*/ 222 w 224"/>
                  <a:gd name="T47" fmla="*/ 53 h 95"/>
                  <a:gd name="T48" fmla="*/ 224 w 224"/>
                  <a:gd name="T49" fmla="*/ 49 h 95"/>
                  <a:gd name="T50" fmla="*/ 214 w 224"/>
                  <a:gd name="T51" fmla="*/ 56 h 95"/>
                  <a:gd name="T52" fmla="*/ 204 w 224"/>
                  <a:gd name="T53" fmla="*/ 64 h 95"/>
                  <a:gd name="T54" fmla="*/ 193 w 224"/>
                  <a:gd name="T55" fmla="*/ 70 h 95"/>
                  <a:gd name="T56" fmla="*/ 181 w 224"/>
                  <a:gd name="T57" fmla="*/ 76 h 95"/>
                  <a:gd name="T58" fmla="*/ 170 w 224"/>
                  <a:gd name="T59" fmla="*/ 79 h 95"/>
                  <a:gd name="T60" fmla="*/ 157 w 224"/>
                  <a:gd name="T61" fmla="*/ 82 h 95"/>
                  <a:gd name="T62" fmla="*/ 145 w 224"/>
                  <a:gd name="T63" fmla="*/ 84 h 95"/>
                  <a:gd name="T64" fmla="*/ 132 w 224"/>
                  <a:gd name="T65" fmla="*/ 84 h 95"/>
                  <a:gd name="T66" fmla="*/ 122 w 224"/>
                  <a:gd name="T67" fmla="*/ 84 h 95"/>
                  <a:gd name="T68" fmla="*/ 112 w 224"/>
                  <a:gd name="T69" fmla="*/ 83 h 95"/>
                  <a:gd name="T70" fmla="*/ 101 w 224"/>
                  <a:gd name="T71" fmla="*/ 82 h 95"/>
                  <a:gd name="T72" fmla="*/ 92 w 224"/>
                  <a:gd name="T73" fmla="*/ 78 h 95"/>
                  <a:gd name="T74" fmla="*/ 82 w 224"/>
                  <a:gd name="T75" fmla="*/ 76 h 95"/>
                  <a:gd name="T76" fmla="*/ 73 w 224"/>
                  <a:gd name="T77" fmla="*/ 71 h 95"/>
                  <a:gd name="T78" fmla="*/ 64 w 224"/>
                  <a:gd name="T79" fmla="*/ 67 h 95"/>
                  <a:gd name="T80" fmla="*/ 56 w 224"/>
                  <a:gd name="T81" fmla="*/ 61 h 95"/>
                  <a:gd name="T82" fmla="*/ 47 w 224"/>
                  <a:gd name="T83" fmla="*/ 55 h 95"/>
                  <a:gd name="T84" fmla="*/ 40 w 224"/>
                  <a:gd name="T85" fmla="*/ 49 h 95"/>
                  <a:gd name="T86" fmla="*/ 32 w 224"/>
                  <a:gd name="T87" fmla="*/ 42 h 95"/>
                  <a:gd name="T88" fmla="*/ 25 w 224"/>
                  <a:gd name="T89" fmla="*/ 35 h 95"/>
                  <a:gd name="T90" fmla="*/ 18 w 224"/>
                  <a:gd name="T91" fmla="*/ 28 h 95"/>
                  <a:gd name="T92" fmla="*/ 12 w 224"/>
                  <a:gd name="T93" fmla="*/ 19 h 95"/>
                  <a:gd name="T94" fmla="*/ 6 w 224"/>
                  <a:gd name="T95" fmla="*/ 10 h 95"/>
                  <a:gd name="T96" fmla="*/ 0 w 224"/>
                  <a:gd name="T97" fmla="*/ 0 h 95"/>
                  <a:gd name="T98" fmla="*/ 1 w 224"/>
                  <a:gd name="T99" fmla="*/ 5 h 95"/>
                  <a:gd name="T100" fmla="*/ 2 w 224"/>
                  <a:gd name="T101" fmla="*/ 10 h 95"/>
                  <a:gd name="T102" fmla="*/ 4 w 224"/>
                  <a:gd name="T103" fmla="*/ 13 h 95"/>
                  <a:gd name="T104" fmla="*/ 5 w 224"/>
                  <a:gd name="T105" fmla="*/ 18 h 95"/>
                  <a:gd name="T106" fmla="*/ 7 w 224"/>
                  <a:gd name="T107" fmla="*/ 23 h 95"/>
                  <a:gd name="T108" fmla="*/ 8 w 224"/>
                  <a:gd name="T109" fmla="*/ 26 h 95"/>
                  <a:gd name="T110" fmla="*/ 10 w 224"/>
                  <a:gd name="T111" fmla="*/ 30 h 95"/>
                  <a:gd name="T112" fmla="*/ 12 w 224"/>
                  <a:gd name="T113" fmla="*/ 3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4" h="95">
                    <a:moveTo>
                      <a:pt x="12" y="35"/>
                    </a:moveTo>
                    <a:lnTo>
                      <a:pt x="24" y="48"/>
                    </a:lnTo>
                    <a:lnTo>
                      <a:pt x="37" y="60"/>
                    </a:lnTo>
                    <a:lnTo>
                      <a:pt x="50" y="71"/>
                    </a:lnTo>
                    <a:lnTo>
                      <a:pt x="65" y="79"/>
                    </a:lnTo>
                    <a:lnTo>
                      <a:pt x="81" y="86"/>
                    </a:lnTo>
                    <a:lnTo>
                      <a:pt x="97" y="91"/>
                    </a:lnTo>
                    <a:lnTo>
                      <a:pt x="115" y="95"/>
                    </a:lnTo>
                    <a:lnTo>
                      <a:pt x="132" y="95"/>
                    </a:lnTo>
                    <a:lnTo>
                      <a:pt x="142" y="95"/>
                    </a:lnTo>
                    <a:lnTo>
                      <a:pt x="151" y="94"/>
                    </a:lnTo>
                    <a:lnTo>
                      <a:pt x="160" y="92"/>
                    </a:lnTo>
                    <a:lnTo>
                      <a:pt x="169" y="90"/>
                    </a:lnTo>
                    <a:lnTo>
                      <a:pt x="178" y="88"/>
                    </a:lnTo>
                    <a:lnTo>
                      <a:pt x="187" y="84"/>
                    </a:lnTo>
                    <a:lnTo>
                      <a:pt x="195" y="80"/>
                    </a:lnTo>
                    <a:lnTo>
                      <a:pt x="203" y="77"/>
                    </a:lnTo>
                    <a:lnTo>
                      <a:pt x="206" y="73"/>
                    </a:lnTo>
                    <a:lnTo>
                      <a:pt x="209" y="70"/>
                    </a:lnTo>
                    <a:lnTo>
                      <a:pt x="212" y="67"/>
                    </a:lnTo>
                    <a:lnTo>
                      <a:pt x="214" y="64"/>
                    </a:lnTo>
                    <a:lnTo>
                      <a:pt x="217" y="60"/>
                    </a:lnTo>
                    <a:lnTo>
                      <a:pt x="219" y="56"/>
                    </a:lnTo>
                    <a:lnTo>
                      <a:pt x="222" y="53"/>
                    </a:lnTo>
                    <a:lnTo>
                      <a:pt x="224" y="49"/>
                    </a:lnTo>
                    <a:lnTo>
                      <a:pt x="214" y="56"/>
                    </a:lnTo>
                    <a:lnTo>
                      <a:pt x="204" y="64"/>
                    </a:lnTo>
                    <a:lnTo>
                      <a:pt x="193" y="70"/>
                    </a:lnTo>
                    <a:lnTo>
                      <a:pt x="181" y="76"/>
                    </a:lnTo>
                    <a:lnTo>
                      <a:pt x="170" y="79"/>
                    </a:lnTo>
                    <a:lnTo>
                      <a:pt x="157" y="82"/>
                    </a:lnTo>
                    <a:lnTo>
                      <a:pt x="145" y="84"/>
                    </a:lnTo>
                    <a:lnTo>
                      <a:pt x="132" y="84"/>
                    </a:lnTo>
                    <a:lnTo>
                      <a:pt x="122" y="84"/>
                    </a:lnTo>
                    <a:lnTo>
                      <a:pt x="112" y="83"/>
                    </a:lnTo>
                    <a:lnTo>
                      <a:pt x="101" y="82"/>
                    </a:lnTo>
                    <a:lnTo>
                      <a:pt x="92" y="78"/>
                    </a:lnTo>
                    <a:lnTo>
                      <a:pt x="82" y="76"/>
                    </a:lnTo>
                    <a:lnTo>
                      <a:pt x="73" y="71"/>
                    </a:lnTo>
                    <a:lnTo>
                      <a:pt x="64" y="67"/>
                    </a:lnTo>
                    <a:lnTo>
                      <a:pt x="56" y="61"/>
                    </a:lnTo>
                    <a:lnTo>
                      <a:pt x="47" y="55"/>
                    </a:lnTo>
                    <a:lnTo>
                      <a:pt x="40" y="49"/>
                    </a:lnTo>
                    <a:lnTo>
                      <a:pt x="32" y="42"/>
                    </a:lnTo>
                    <a:lnTo>
                      <a:pt x="25" y="35"/>
                    </a:lnTo>
                    <a:lnTo>
                      <a:pt x="18" y="28"/>
                    </a:lnTo>
                    <a:lnTo>
                      <a:pt x="12" y="19"/>
                    </a:lnTo>
                    <a:lnTo>
                      <a:pt x="6" y="10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10"/>
                    </a:lnTo>
                    <a:lnTo>
                      <a:pt x="4" y="13"/>
                    </a:lnTo>
                    <a:lnTo>
                      <a:pt x="5" y="18"/>
                    </a:lnTo>
                    <a:lnTo>
                      <a:pt x="7" y="23"/>
                    </a:lnTo>
                    <a:lnTo>
                      <a:pt x="8" y="26"/>
                    </a:lnTo>
                    <a:lnTo>
                      <a:pt x="10" y="30"/>
                    </a:lnTo>
                    <a:lnTo>
                      <a:pt x="12" y="35"/>
                    </a:lnTo>
                    <a:close/>
                  </a:path>
                </a:pathLst>
              </a:custGeom>
              <a:solidFill>
                <a:srgbClr val="F2AF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Freeform 126">
                <a:extLst>
                  <a:ext uri="{FF2B5EF4-FFF2-40B4-BE49-F238E27FC236}">
                    <a16:creationId xmlns:a16="http://schemas.microsoft.com/office/drawing/2014/main" id="{AD739DF8-3932-4BFB-9E08-2C3E603DD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74"/>
                <a:ext cx="47" cy="18"/>
              </a:xfrm>
              <a:custGeom>
                <a:avLst/>
                <a:gdLst>
                  <a:gd name="T0" fmla="*/ 20 w 235"/>
                  <a:gd name="T1" fmla="*/ 50 h 106"/>
                  <a:gd name="T2" fmla="*/ 47 w 235"/>
                  <a:gd name="T3" fmla="*/ 76 h 106"/>
                  <a:gd name="T4" fmla="*/ 71 w 235"/>
                  <a:gd name="T5" fmla="*/ 90 h 106"/>
                  <a:gd name="T6" fmla="*/ 88 w 235"/>
                  <a:gd name="T7" fmla="*/ 98 h 106"/>
                  <a:gd name="T8" fmla="*/ 107 w 235"/>
                  <a:gd name="T9" fmla="*/ 104 h 106"/>
                  <a:gd name="T10" fmla="*/ 126 w 235"/>
                  <a:gd name="T11" fmla="*/ 106 h 106"/>
                  <a:gd name="T12" fmla="*/ 146 w 235"/>
                  <a:gd name="T13" fmla="*/ 106 h 106"/>
                  <a:gd name="T14" fmla="*/ 168 w 235"/>
                  <a:gd name="T15" fmla="*/ 102 h 106"/>
                  <a:gd name="T16" fmla="*/ 189 w 235"/>
                  <a:gd name="T17" fmla="*/ 95 h 106"/>
                  <a:gd name="T18" fmla="*/ 209 w 235"/>
                  <a:gd name="T19" fmla="*/ 84 h 106"/>
                  <a:gd name="T20" fmla="*/ 220 w 235"/>
                  <a:gd name="T21" fmla="*/ 76 h 106"/>
                  <a:gd name="T22" fmla="*/ 224 w 235"/>
                  <a:gd name="T23" fmla="*/ 70 h 106"/>
                  <a:gd name="T24" fmla="*/ 228 w 235"/>
                  <a:gd name="T25" fmla="*/ 63 h 106"/>
                  <a:gd name="T26" fmla="*/ 233 w 235"/>
                  <a:gd name="T27" fmla="*/ 57 h 106"/>
                  <a:gd name="T28" fmla="*/ 235 w 235"/>
                  <a:gd name="T29" fmla="*/ 53 h 106"/>
                  <a:gd name="T30" fmla="*/ 235 w 235"/>
                  <a:gd name="T31" fmla="*/ 52 h 106"/>
                  <a:gd name="T32" fmla="*/ 235 w 235"/>
                  <a:gd name="T33" fmla="*/ 52 h 106"/>
                  <a:gd name="T34" fmla="*/ 235 w 235"/>
                  <a:gd name="T35" fmla="*/ 52 h 106"/>
                  <a:gd name="T36" fmla="*/ 224 w 235"/>
                  <a:gd name="T37" fmla="*/ 62 h 106"/>
                  <a:gd name="T38" fmla="*/ 201 w 235"/>
                  <a:gd name="T39" fmla="*/ 77 h 106"/>
                  <a:gd name="T40" fmla="*/ 176 w 235"/>
                  <a:gd name="T41" fmla="*/ 88 h 106"/>
                  <a:gd name="T42" fmla="*/ 149 w 235"/>
                  <a:gd name="T43" fmla="*/ 94 h 106"/>
                  <a:gd name="T44" fmla="*/ 124 w 235"/>
                  <a:gd name="T45" fmla="*/ 95 h 106"/>
                  <a:gd name="T46" fmla="*/ 103 w 235"/>
                  <a:gd name="T47" fmla="*/ 92 h 106"/>
                  <a:gd name="T48" fmla="*/ 83 w 235"/>
                  <a:gd name="T49" fmla="*/ 84 h 106"/>
                  <a:gd name="T50" fmla="*/ 64 w 235"/>
                  <a:gd name="T51" fmla="*/ 75 h 106"/>
                  <a:gd name="T52" fmla="*/ 47 w 235"/>
                  <a:gd name="T53" fmla="*/ 63 h 106"/>
                  <a:gd name="T54" fmla="*/ 31 w 235"/>
                  <a:gd name="T55" fmla="*/ 47 h 106"/>
                  <a:gd name="T56" fmla="*/ 17 w 235"/>
                  <a:gd name="T57" fmla="*/ 30 h 106"/>
                  <a:gd name="T58" fmla="*/ 6 w 235"/>
                  <a:gd name="T59" fmla="*/ 11 h 106"/>
                  <a:gd name="T60" fmla="*/ 1 w 235"/>
                  <a:gd name="T61" fmla="*/ 5 h 106"/>
                  <a:gd name="T62" fmla="*/ 2 w 235"/>
                  <a:gd name="T63" fmla="*/ 14 h 106"/>
                  <a:gd name="T64" fmla="*/ 4 w 235"/>
                  <a:gd name="T65" fmla="*/ 21 h 106"/>
                  <a:gd name="T66" fmla="*/ 7 w 235"/>
                  <a:gd name="T67" fmla="*/ 2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5" h="106">
                    <a:moveTo>
                      <a:pt x="8" y="33"/>
                    </a:moveTo>
                    <a:lnTo>
                      <a:pt x="20" y="50"/>
                    </a:lnTo>
                    <a:lnTo>
                      <a:pt x="33" y="63"/>
                    </a:lnTo>
                    <a:lnTo>
                      <a:pt x="47" y="76"/>
                    </a:lnTo>
                    <a:lnTo>
                      <a:pt x="63" y="87"/>
                    </a:lnTo>
                    <a:lnTo>
                      <a:pt x="71" y="90"/>
                    </a:lnTo>
                    <a:lnTo>
                      <a:pt x="79" y="95"/>
                    </a:lnTo>
                    <a:lnTo>
                      <a:pt x="88" y="98"/>
                    </a:lnTo>
                    <a:lnTo>
                      <a:pt x="97" y="101"/>
                    </a:lnTo>
                    <a:lnTo>
                      <a:pt x="107" y="104"/>
                    </a:lnTo>
                    <a:lnTo>
                      <a:pt x="116" y="105"/>
                    </a:lnTo>
                    <a:lnTo>
                      <a:pt x="126" y="106"/>
                    </a:lnTo>
                    <a:lnTo>
                      <a:pt x="135" y="106"/>
                    </a:lnTo>
                    <a:lnTo>
                      <a:pt x="146" y="106"/>
                    </a:lnTo>
                    <a:lnTo>
                      <a:pt x="157" y="104"/>
                    </a:lnTo>
                    <a:lnTo>
                      <a:pt x="168" y="102"/>
                    </a:lnTo>
                    <a:lnTo>
                      <a:pt x="179" y="99"/>
                    </a:lnTo>
                    <a:lnTo>
                      <a:pt x="189" y="95"/>
                    </a:lnTo>
                    <a:lnTo>
                      <a:pt x="199" y="90"/>
                    </a:lnTo>
                    <a:lnTo>
                      <a:pt x="209" y="84"/>
                    </a:lnTo>
                    <a:lnTo>
                      <a:pt x="218" y="78"/>
                    </a:lnTo>
                    <a:lnTo>
                      <a:pt x="220" y="76"/>
                    </a:lnTo>
                    <a:lnTo>
                      <a:pt x="222" y="72"/>
                    </a:lnTo>
                    <a:lnTo>
                      <a:pt x="224" y="70"/>
                    </a:lnTo>
                    <a:lnTo>
                      <a:pt x="226" y="66"/>
                    </a:lnTo>
                    <a:lnTo>
                      <a:pt x="228" y="63"/>
                    </a:lnTo>
                    <a:lnTo>
                      <a:pt x="231" y="59"/>
                    </a:lnTo>
                    <a:lnTo>
                      <a:pt x="233" y="57"/>
                    </a:lnTo>
                    <a:lnTo>
                      <a:pt x="235" y="53"/>
                    </a:lnTo>
                    <a:lnTo>
                      <a:pt x="235" y="53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1"/>
                    </a:lnTo>
                    <a:lnTo>
                      <a:pt x="224" y="62"/>
                    </a:lnTo>
                    <a:lnTo>
                      <a:pt x="213" y="70"/>
                    </a:lnTo>
                    <a:lnTo>
                      <a:pt x="201" y="77"/>
                    </a:lnTo>
                    <a:lnTo>
                      <a:pt x="189" y="83"/>
                    </a:lnTo>
                    <a:lnTo>
                      <a:pt x="176" y="88"/>
                    </a:lnTo>
                    <a:lnTo>
                      <a:pt x="163" y="92"/>
                    </a:lnTo>
                    <a:lnTo>
                      <a:pt x="149" y="94"/>
                    </a:lnTo>
                    <a:lnTo>
                      <a:pt x="135" y="95"/>
                    </a:lnTo>
                    <a:lnTo>
                      <a:pt x="124" y="95"/>
                    </a:lnTo>
                    <a:lnTo>
                      <a:pt x="114" y="94"/>
                    </a:lnTo>
                    <a:lnTo>
                      <a:pt x="103" y="92"/>
                    </a:lnTo>
                    <a:lnTo>
                      <a:pt x="93" y="88"/>
                    </a:lnTo>
                    <a:lnTo>
                      <a:pt x="83" y="84"/>
                    </a:lnTo>
                    <a:lnTo>
                      <a:pt x="73" y="80"/>
                    </a:lnTo>
                    <a:lnTo>
                      <a:pt x="64" y="75"/>
                    </a:lnTo>
                    <a:lnTo>
                      <a:pt x="55" y="69"/>
                    </a:lnTo>
                    <a:lnTo>
                      <a:pt x="47" y="63"/>
                    </a:lnTo>
                    <a:lnTo>
                      <a:pt x="39" y="56"/>
                    </a:lnTo>
                    <a:lnTo>
                      <a:pt x="31" y="47"/>
                    </a:lnTo>
                    <a:lnTo>
                      <a:pt x="24" y="39"/>
                    </a:lnTo>
                    <a:lnTo>
                      <a:pt x="17" y="30"/>
                    </a:lnTo>
                    <a:lnTo>
                      <a:pt x="11" y="21"/>
                    </a:lnTo>
                    <a:lnTo>
                      <a:pt x="6" y="11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9"/>
                    </a:lnTo>
                    <a:lnTo>
                      <a:pt x="2" y="14"/>
                    </a:lnTo>
                    <a:lnTo>
                      <a:pt x="3" y="17"/>
                    </a:lnTo>
                    <a:lnTo>
                      <a:pt x="4" y="21"/>
                    </a:lnTo>
                    <a:lnTo>
                      <a:pt x="5" y="26"/>
                    </a:lnTo>
                    <a:lnTo>
                      <a:pt x="7" y="29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F2B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Freeform 127">
                <a:extLst>
                  <a:ext uri="{FF2B5EF4-FFF2-40B4-BE49-F238E27FC236}">
                    <a16:creationId xmlns:a16="http://schemas.microsoft.com/office/drawing/2014/main" id="{A5B29582-C965-4A5B-A018-1DBFF43AE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72"/>
                <a:ext cx="49" cy="19"/>
              </a:xfrm>
              <a:custGeom>
                <a:avLst/>
                <a:gdLst>
                  <a:gd name="T0" fmla="*/ 10 w 242"/>
                  <a:gd name="T1" fmla="*/ 40 h 114"/>
                  <a:gd name="T2" fmla="*/ 22 w 242"/>
                  <a:gd name="T3" fmla="*/ 58 h 114"/>
                  <a:gd name="T4" fmla="*/ 36 w 242"/>
                  <a:gd name="T5" fmla="*/ 72 h 114"/>
                  <a:gd name="T6" fmla="*/ 51 w 242"/>
                  <a:gd name="T7" fmla="*/ 85 h 114"/>
                  <a:gd name="T8" fmla="*/ 68 w 242"/>
                  <a:gd name="T9" fmla="*/ 97 h 114"/>
                  <a:gd name="T10" fmla="*/ 86 w 242"/>
                  <a:gd name="T11" fmla="*/ 106 h 114"/>
                  <a:gd name="T12" fmla="*/ 105 w 242"/>
                  <a:gd name="T13" fmla="*/ 112 h 114"/>
                  <a:gd name="T14" fmla="*/ 126 w 242"/>
                  <a:gd name="T15" fmla="*/ 114 h 114"/>
                  <a:gd name="T16" fmla="*/ 149 w 242"/>
                  <a:gd name="T17" fmla="*/ 114 h 114"/>
                  <a:gd name="T18" fmla="*/ 174 w 242"/>
                  <a:gd name="T19" fmla="*/ 109 h 114"/>
                  <a:gd name="T20" fmla="*/ 197 w 242"/>
                  <a:gd name="T21" fmla="*/ 100 h 114"/>
                  <a:gd name="T22" fmla="*/ 218 w 242"/>
                  <a:gd name="T23" fmla="*/ 86 h 114"/>
                  <a:gd name="T24" fmla="*/ 229 w 242"/>
                  <a:gd name="T25" fmla="*/ 78 h 114"/>
                  <a:gd name="T26" fmla="*/ 232 w 242"/>
                  <a:gd name="T27" fmla="*/ 74 h 114"/>
                  <a:gd name="T28" fmla="*/ 233 w 242"/>
                  <a:gd name="T29" fmla="*/ 72 h 114"/>
                  <a:gd name="T30" fmla="*/ 235 w 242"/>
                  <a:gd name="T31" fmla="*/ 68 h 114"/>
                  <a:gd name="T32" fmla="*/ 237 w 242"/>
                  <a:gd name="T33" fmla="*/ 65 h 114"/>
                  <a:gd name="T34" fmla="*/ 238 w 242"/>
                  <a:gd name="T35" fmla="*/ 61 h 114"/>
                  <a:gd name="T36" fmla="*/ 240 w 242"/>
                  <a:gd name="T37" fmla="*/ 58 h 114"/>
                  <a:gd name="T38" fmla="*/ 241 w 242"/>
                  <a:gd name="T39" fmla="*/ 54 h 114"/>
                  <a:gd name="T40" fmla="*/ 230 w 242"/>
                  <a:gd name="T41" fmla="*/ 64 h 114"/>
                  <a:gd name="T42" fmla="*/ 207 w 242"/>
                  <a:gd name="T43" fmla="*/ 83 h 114"/>
                  <a:gd name="T44" fmla="*/ 180 w 242"/>
                  <a:gd name="T45" fmla="*/ 96 h 114"/>
                  <a:gd name="T46" fmla="*/ 151 w 242"/>
                  <a:gd name="T47" fmla="*/ 103 h 114"/>
                  <a:gd name="T48" fmla="*/ 125 w 242"/>
                  <a:gd name="T49" fmla="*/ 103 h 114"/>
                  <a:gd name="T50" fmla="*/ 102 w 242"/>
                  <a:gd name="T51" fmla="*/ 100 h 114"/>
                  <a:gd name="T52" fmla="*/ 82 w 242"/>
                  <a:gd name="T53" fmla="*/ 92 h 114"/>
                  <a:gd name="T54" fmla="*/ 63 w 242"/>
                  <a:gd name="T55" fmla="*/ 82 h 114"/>
                  <a:gd name="T56" fmla="*/ 45 w 242"/>
                  <a:gd name="T57" fmla="*/ 67 h 114"/>
                  <a:gd name="T58" fmla="*/ 30 w 242"/>
                  <a:gd name="T59" fmla="*/ 52 h 114"/>
                  <a:gd name="T60" fmla="*/ 16 w 242"/>
                  <a:gd name="T61" fmla="*/ 32 h 114"/>
                  <a:gd name="T62" fmla="*/ 5 w 242"/>
                  <a:gd name="T63" fmla="*/ 11 h 114"/>
                  <a:gd name="T64" fmla="*/ 0 w 242"/>
                  <a:gd name="T65" fmla="*/ 4 h 114"/>
                  <a:gd name="T66" fmla="*/ 1 w 242"/>
                  <a:gd name="T67" fmla="*/ 11 h 114"/>
                  <a:gd name="T68" fmla="*/ 2 w 242"/>
                  <a:gd name="T69" fmla="*/ 19 h 114"/>
                  <a:gd name="T70" fmla="*/ 3 w 242"/>
                  <a:gd name="T71" fmla="*/ 2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2" h="114">
                    <a:moveTo>
                      <a:pt x="4" y="30"/>
                    </a:moveTo>
                    <a:lnTo>
                      <a:pt x="10" y="40"/>
                    </a:lnTo>
                    <a:lnTo>
                      <a:pt x="16" y="49"/>
                    </a:lnTo>
                    <a:lnTo>
                      <a:pt x="22" y="58"/>
                    </a:lnTo>
                    <a:lnTo>
                      <a:pt x="29" y="65"/>
                    </a:lnTo>
                    <a:lnTo>
                      <a:pt x="36" y="72"/>
                    </a:lnTo>
                    <a:lnTo>
                      <a:pt x="44" y="79"/>
                    </a:lnTo>
                    <a:lnTo>
                      <a:pt x="51" y="85"/>
                    </a:lnTo>
                    <a:lnTo>
                      <a:pt x="60" y="91"/>
                    </a:lnTo>
                    <a:lnTo>
                      <a:pt x="68" y="97"/>
                    </a:lnTo>
                    <a:lnTo>
                      <a:pt x="77" y="101"/>
                    </a:lnTo>
                    <a:lnTo>
                      <a:pt x="86" y="106"/>
                    </a:lnTo>
                    <a:lnTo>
                      <a:pt x="96" y="108"/>
                    </a:lnTo>
                    <a:lnTo>
                      <a:pt x="105" y="112"/>
                    </a:lnTo>
                    <a:lnTo>
                      <a:pt x="116" y="113"/>
                    </a:lnTo>
                    <a:lnTo>
                      <a:pt x="126" y="114"/>
                    </a:lnTo>
                    <a:lnTo>
                      <a:pt x="136" y="114"/>
                    </a:lnTo>
                    <a:lnTo>
                      <a:pt x="149" y="114"/>
                    </a:lnTo>
                    <a:lnTo>
                      <a:pt x="161" y="112"/>
                    </a:lnTo>
                    <a:lnTo>
                      <a:pt x="174" y="109"/>
                    </a:lnTo>
                    <a:lnTo>
                      <a:pt x="185" y="106"/>
                    </a:lnTo>
                    <a:lnTo>
                      <a:pt x="197" y="100"/>
                    </a:lnTo>
                    <a:lnTo>
                      <a:pt x="208" y="94"/>
                    </a:lnTo>
                    <a:lnTo>
                      <a:pt x="218" y="86"/>
                    </a:lnTo>
                    <a:lnTo>
                      <a:pt x="228" y="79"/>
                    </a:lnTo>
                    <a:lnTo>
                      <a:pt x="229" y="78"/>
                    </a:lnTo>
                    <a:lnTo>
                      <a:pt x="230" y="76"/>
                    </a:lnTo>
                    <a:lnTo>
                      <a:pt x="232" y="74"/>
                    </a:lnTo>
                    <a:lnTo>
                      <a:pt x="232" y="73"/>
                    </a:lnTo>
                    <a:lnTo>
                      <a:pt x="233" y="72"/>
                    </a:lnTo>
                    <a:lnTo>
                      <a:pt x="234" y="70"/>
                    </a:lnTo>
                    <a:lnTo>
                      <a:pt x="235" y="68"/>
                    </a:lnTo>
                    <a:lnTo>
                      <a:pt x="236" y="67"/>
                    </a:lnTo>
                    <a:lnTo>
                      <a:pt x="237" y="65"/>
                    </a:lnTo>
                    <a:lnTo>
                      <a:pt x="237" y="64"/>
                    </a:lnTo>
                    <a:lnTo>
                      <a:pt x="238" y="61"/>
                    </a:lnTo>
                    <a:lnTo>
                      <a:pt x="239" y="59"/>
                    </a:lnTo>
                    <a:lnTo>
                      <a:pt x="240" y="58"/>
                    </a:lnTo>
                    <a:lnTo>
                      <a:pt x="241" y="55"/>
                    </a:lnTo>
                    <a:lnTo>
                      <a:pt x="241" y="54"/>
                    </a:lnTo>
                    <a:lnTo>
                      <a:pt x="242" y="52"/>
                    </a:lnTo>
                    <a:lnTo>
                      <a:pt x="230" y="64"/>
                    </a:lnTo>
                    <a:lnTo>
                      <a:pt x="219" y="73"/>
                    </a:lnTo>
                    <a:lnTo>
                      <a:pt x="207" y="83"/>
                    </a:lnTo>
                    <a:lnTo>
                      <a:pt x="194" y="90"/>
                    </a:lnTo>
                    <a:lnTo>
                      <a:pt x="180" y="96"/>
                    </a:lnTo>
                    <a:lnTo>
                      <a:pt x="166" y="100"/>
                    </a:lnTo>
                    <a:lnTo>
                      <a:pt x="151" y="103"/>
                    </a:lnTo>
                    <a:lnTo>
                      <a:pt x="136" y="103"/>
                    </a:lnTo>
                    <a:lnTo>
                      <a:pt x="125" y="103"/>
                    </a:lnTo>
                    <a:lnTo>
                      <a:pt x="114" y="102"/>
                    </a:lnTo>
                    <a:lnTo>
                      <a:pt x="102" y="100"/>
                    </a:lnTo>
                    <a:lnTo>
                      <a:pt x="92" y="96"/>
                    </a:lnTo>
                    <a:lnTo>
                      <a:pt x="82" y="92"/>
                    </a:lnTo>
                    <a:lnTo>
                      <a:pt x="72" y="88"/>
                    </a:lnTo>
                    <a:lnTo>
                      <a:pt x="63" y="82"/>
                    </a:lnTo>
                    <a:lnTo>
                      <a:pt x="54" y="74"/>
                    </a:lnTo>
                    <a:lnTo>
                      <a:pt x="45" y="67"/>
                    </a:lnTo>
                    <a:lnTo>
                      <a:pt x="37" y="60"/>
                    </a:lnTo>
                    <a:lnTo>
                      <a:pt x="30" y="52"/>
                    </a:lnTo>
                    <a:lnTo>
                      <a:pt x="23" y="42"/>
                    </a:lnTo>
                    <a:lnTo>
                      <a:pt x="16" y="32"/>
                    </a:lnTo>
                    <a:lnTo>
                      <a:pt x="10" y="22"/>
                    </a:lnTo>
                    <a:lnTo>
                      <a:pt x="5" y="11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1" y="11"/>
                    </a:lnTo>
                    <a:lnTo>
                      <a:pt x="1" y="16"/>
                    </a:lnTo>
                    <a:lnTo>
                      <a:pt x="2" y="19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F2B4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Freeform 128">
                <a:extLst>
                  <a:ext uri="{FF2B5EF4-FFF2-40B4-BE49-F238E27FC236}">
                    <a16:creationId xmlns:a16="http://schemas.microsoft.com/office/drawing/2014/main" id="{D1EB1AC3-5AD3-4138-B024-779B22C020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9"/>
                <a:ext cx="50" cy="21"/>
              </a:xfrm>
              <a:custGeom>
                <a:avLst/>
                <a:gdLst>
                  <a:gd name="T0" fmla="*/ 7 w 246"/>
                  <a:gd name="T1" fmla="*/ 39 h 123"/>
                  <a:gd name="T2" fmla="*/ 18 w 246"/>
                  <a:gd name="T3" fmla="*/ 58 h 123"/>
                  <a:gd name="T4" fmla="*/ 32 w 246"/>
                  <a:gd name="T5" fmla="*/ 75 h 123"/>
                  <a:gd name="T6" fmla="*/ 48 w 246"/>
                  <a:gd name="T7" fmla="*/ 91 h 123"/>
                  <a:gd name="T8" fmla="*/ 65 w 246"/>
                  <a:gd name="T9" fmla="*/ 103 h 123"/>
                  <a:gd name="T10" fmla="*/ 84 w 246"/>
                  <a:gd name="T11" fmla="*/ 112 h 123"/>
                  <a:gd name="T12" fmla="*/ 104 w 246"/>
                  <a:gd name="T13" fmla="*/ 120 h 123"/>
                  <a:gd name="T14" fmla="*/ 125 w 246"/>
                  <a:gd name="T15" fmla="*/ 123 h 123"/>
                  <a:gd name="T16" fmla="*/ 150 w 246"/>
                  <a:gd name="T17" fmla="*/ 122 h 123"/>
                  <a:gd name="T18" fmla="*/ 177 w 246"/>
                  <a:gd name="T19" fmla="*/ 116 h 123"/>
                  <a:gd name="T20" fmla="*/ 202 w 246"/>
                  <a:gd name="T21" fmla="*/ 105 h 123"/>
                  <a:gd name="T22" fmla="*/ 225 w 246"/>
                  <a:gd name="T23" fmla="*/ 90 h 123"/>
                  <a:gd name="T24" fmla="*/ 238 w 246"/>
                  <a:gd name="T25" fmla="*/ 76 h 123"/>
                  <a:gd name="T26" fmla="*/ 241 w 246"/>
                  <a:gd name="T27" fmla="*/ 69 h 123"/>
                  <a:gd name="T28" fmla="*/ 243 w 246"/>
                  <a:gd name="T29" fmla="*/ 62 h 123"/>
                  <a:gd name="T30" fmla="*/ 245 w 246"/>
                  <a:gd name="T31" fmla="*/ 56 h 123"/>
                  <a:gd name="T32" fmla="*/ 236 w 246"/>
                  <a:gd name="T33" fmla="*/ 66 h 123"/>
                  <a:gd name="T34" fmla="*/ 211 w 246"/>
                  <a:gd name="T35" fmla="*/ 87 h 123"/>
                  <a:gd name="T36" fmla="*/ 183 w 246"/>
                  <a:gd name="T37" fmla="*/ 103 h 123"/>
                  <a:gd name="T38" fmla="*/ 152 w 246"/>
                  <a:gd name="T39" fmla="*/ 111 h 123"/>
                  <a:gd name="T40" fmla="*/ 125 w 246"/>
                  <a:gd name="T41" fmla="*/ 112 h 123"/>
                  <a:gd name="T42" fmla="*/ 101 w 246"/>
                  <a:gd name="T43" fmla="*/ 108 h 123"/>
                  <a:gd name="T44" fmla="*/ 80 w 246"/>
                  <a:gd name="T45" fmla="*/ 99 h 123"/>
                  <a:gd name="T46" fmla="*/ 61 w 246"/>
                  <a:gd name="T47" fmla="*/ 87 h 123"/>
                  <a:gd name="T48" fmla="*/ 43 w 246"/>
                  <a:gd name="T49" fmla="*/ 73 h 123"/>
                  <a:gd name="T50" fmla="*/ 28 w 246"/>
                  <a:gd name="T51" fmla="*/ 55 h 123"/>
                  <a:gd name="T52" fmla="*/ 15 w 246"/>
                  <a:gd name="T53" fmla="*/ 34 h 123"/>
                  <a:gd name="T54" fmla="*/ 4 w 246"/>
                  <a:gd name="T55" fmla="*/ 12 h 123"/>
                  <a:gd name="T56" fmla="*/ 0 w 246"/>
                  <a:gd name="T57" fmla="*/ 3 h 123"/>
                  <a:gd name="T58" fmla="*/ 0 w 246"/>
                  <a:gd name="T59" fmla="*/ 11 h 123"/>
                  <a:gd name="T60" fmla="*/ 0 w 246"/>
                  <a:gd name="T61" fmla="*/ 18 h 123"/>
                  <a:gd name="T62" fmla="*/ 1 w 246"/>
                  <a:gd name="T63" fmla="*/ 2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6" h="123">
                    <a:moveTo>
                      <a:pt x="1" y="28"/>
                    </a:moveTo>
                    <a:lnTo>
                      <a:pt x="7" y="39"/>
                    </a:lnTo>
                    <a:lnTo>
                      <a:pt x="12" y="49"/>
                    </a:lnTo>
                    <a:lnTo>
                      <a:pt x="18" y="58"/>
                    </a:lnTo>
                    <a:lnTo>
                      <a:pt x="25" y="67"/>
                    </a:lnTo>
                    <a:lnTo>
                      <a:pt x="32" y="75"/>
                    </a:lnTo>
                    <a:lnTo>
                      <a:pt x="40" y="84"/>
                    </a:lnTo>
                    <a:lnTo>
                      <a:pt x="48" y="91"/>
                    </a:lnTo>
                    <a:lnTo>
                      <a:pt x="56" y="97"/>
                    </a:lnTo>
                    <a:lnTo>
                      <a:pt x="65" y="103"/>
                    </a:lnTo>
                    <a:lnTo>
                      <a:pt x="74" y="108"/>
                    </a:lnTo>
                    <a:lnTo>
                      <a:pt x="84" y="112"/>
                    </a:lnTo>
                    <a:lnTo>
                      <a:pt x="94" y="116"/>
                    </a:lnTo>
                    <a:lnTo>
                      <a:pt x="104" y="120"/>
                    </a:lnTo>
                    <a:lnTo>
                      <a:pt x="115" y="122"/>
                    </a:lnTo>
                    <a:lnTo>
                      <a:pt x="125" y="123"/>
                    </a:lnTo>
                    <a:lnTo>
                      <a:pt x="136" y="123"/>
                    </a:lnTo>
                    <a:lnTo>
                      <a:pt x="150" y="122"/>
                    </a:lnTo>
                    <a:lnTo>
                      <a:pt x="164" y="120"/>
                    </a:lnTo>
                    <a:lnTo>
                      <a:pt x="177" y="116"/>
                    </a:lnTo>
                    <a:lnTo>
                      <a:pt x="190" y="111"/>
                    </a:lnTo>
                    <a:lnTo>
                      <a:pt x="202" y="105"/>
                    </a:lnTo>
                    <a:lnTo>
                      <a:pt x="214" y="98"/>
                    </a:lnTo>
                    <a:lnTo>
                      <a:pt x="225" y="90"/>
                    </a:lnTo>
                    <a:lnTo>
                      <a:pt x="236" y="79"/>
                    </a:lnTo>
                    <a:lnTo>
                      <a:pt x="238" y="76"/>
                    </a:lnTo>
                    <a:lnTo>
                      <a:pt x="239" y="73"/>
                    </a:lnTo>
                    <a:lnTo>
                      <a:pt x="241" y="69"/>
                    </a:lnTo>
                    <a:lnTo>
                      <a:pt x="242" y="66"/>
                    </a:lnTo>
                    <a:lnTo>
                      <a:pt x="243" y="62"/>
                    </a:lnTo>
                    <a:lnTo>
                      <a:pt x="244" y="60"/>
                    </a:lnTo>
                    <a:lnTo>
                      <a:pt x="245" y="56"/>
                    </a:lnTo>
                    <a:lnTo>
                      <a:pt x="246" y="52"/>
                    </a:lnTo>
                    <a:lnTo>
                      <a:pt x="236" y="66"/>
                    </a:lnTo>
                    <a:lnTo>
                      <a:pt x="223" y="78"/>
                    </a:lnTo>
                    <a:lnTo>
                      <a:pt x="211" y="87"/>
                    </a:lnTo>
                    <a:lnTo>
                      <a:pt x="197" y="96"/>
                    </a:lnTo>
                    <a:lnTo>
                      <a:pt x="183" y="103"/>
                    </a:lnTo>
                    <a:lnTo>
                      <a:pt x="168" y="108"/>
                    </a:lnTo>
                    <a:lnTo>
                      <a:pt x="152" y="111"/>
                    </a:lnTo>
                    <a:lnTo>
                      <a:pt x="136" y="112"/>
                    </a:lnTo>
                    <a:lnTo>
                      <a:pt x="125" y="112"/>
                    </a:lnTo>
                    <a:lnTo>
                      <a:pt x="113" y="110"/>
                    </a:lnTo>
                    <a:lnTo>
                      <a:pt x="101" y="108"/>
                    </a:lnTo>
                    <a:lnTo>
                      <a:pt x="91" y="104"/>
                    </a:lnTo>
                    <a:lnTo>
                      <a:pt x="80" y="99"/>
                    </a:lnTo>
                    <a:lnTo>
                      <a:pt x="70" y="94"/>
                    </a:lnTo>
                    <a:lnTo>
                      <a:pt x="61" y="87"/>
                    </a:lnTo>
                    <a:lnTo>
                      <a:pt x="52" y="80"/>
                    </a:lnTo>
                    <a:lnTo>
                      <a:pt x="43" y="73"/>
                    </a:lnTo>
                    <a:lnTo>
                      <a:pt x="35" y="64"/>
                    </a:lnTo>
                    <a:lnTo>
                      <a:pt x="28" y="55"/>
                    </a:lnTo>
                    <a:lnTo>
                      <a:pt x="21" y="45"/>
                    </a:lnTo>
                    <a:lnTo>
                      <a:pt x="15" y="34"/>
                    </a:lnTo>
                    <a:lnTo>
                      <a:pt x="9" y="22"/>
                    </a:lnTo>
                    <a:lnTo>
                      <a:pt x="4" y="12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1" y="25"/>
                    </a:lnTo>
                    <a:lnTo>
                      <a:pt x="1" y="28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Freeform 129">
                <a:extLst>
                  <a:ext uri="{FF2B5EF4-FFF2-40B4-BE49-F238E27FC236}">
                    <a16:creationId xmlns:a16="http://schemas.microsoft.com/office/drawing/2014/main" id="{68EDBCC1-F91D-4616-8FFB-410A054958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7"/>
                <a:ext cx="50" cy="22"/>
              </a:xfrm>
              <a:custGeom>
                <a:avLst/>
                <a:gdLst>
                  <a:gd name="T0" fmla="*/ 5 w 249"/>
                  <a:gd name="T1" fmla="*/ 40 h 132"/>
                  <a:gd name="T2" fmla="*/ 16 w 249"/>
                  <a:gd name="T3" fmla="*/ 61 h 132"/>
                  <a:gd name="T4" fmla="*/ 30 w 249"/>
                  <a:gd name="T5" fmla="*/ 79 h 132"/>
                  <a:gd name="T6" fmla="*/ 45 w 249"/>
                  <a:gd name="T7" fmla="*/ 96 h 132"/>
                  <a:gd name="T8" fmla="*/ 63 w 249"/>
                  <a:gd name="T9" fmla="*/ 111 h 132"/>
                  <a:gd name="T10" fmla="*/ 82 w 249"/>
                  <a:gd name="T11" fmla="*/ 121 h 132"/>
                  <a:gd name="T12" fmla="*/ 102 w 249"/>
                  <a:gd name="T13" fmla="*/ 129 h 132"/>
                  <a:gd name="T14" fmla="*/ 125 w 249"/>
                  <a:gd name="T15" fmla="*/ 132 h 132"/>
                  <a:gd name="T16" fmla="*/ 151 w 249"/>
                  <a:gd name="T17" fmla="*/ 132 h 132"/>
                  <a:gd name="T18" fmla="*/ 180 w 249"/>
                  <a:gd name="T19" fmla="*/ 125 h 132"/>
                  <a:gd name="T20" fmla="*/ 207 w 249"/>
                  <a:gd name="T21" fmla="*/ 112 h 132"/>
                  <a:gd name="T22" fmla="*/ 230 w 249"/>
                  <a:gd name="T23" fmla="*/ 93 h 132"/>
                  <a:gd name="T24" fmla="*/ 243 w 249"/>
                  <a:gd name="T25" fmla="*/ 77 h 132"/>
                  <a:gd name="T26" fmla="*/ 245 w 249"/>
                  <a:gd name="T27" fmla="*/ 71 h 132"/>
                  <a:gd name="T28" fmla="*/ 247 w 249"/>
                  <a:gd name="T29" fmla="*/ 64 h 132"/>
                  <a:gd name="T30" fmla="*/ 249 w 249"/>
                  <a:gd name="T31" fmla="*/ 58 h 132"/>
                  <a:gd name="T32" fmla="*/ 239 w 249"/>
                  <a:gd name="T33" fmla="*/ 69 h 132"/>
                  <a:gd name="T34" fmla="*/ 214 w 249"/>
                  <a:gd name="T35" fmla="*/ 94 h 132"/>
                  <a:gd name="T36" fmla="*/ 185 w 249"/>
                  <a:gd name="T37" fmla="*/ 112 h 132"/>
                  <a:gd name="T38" fmla="*/ 161 w 249"/>
                  <a:gd name="T39" fmla="*/ 119 h 132"/>
                  <a:gd name="T40" fmla="*/ 145 w 249"/>
                  <a:gd name="T41" fmla="*/ 121 h 132"/>
                  <a:gd name="T42" fmla="*/ 124 w 249"/>
                  <a:gd name="T43" fmla="*/ 121 h 132"/>
                  <a:gd name="T44" fmla="*/ 100 w 249"/>
                  <a:gd name="T45" fmla="*/ 117 h 132"/>
                  <a:gd name="T46" fmla="*/ 79 w 249"/>
                  <a:gd name="T47" fmla="*/ 108 h 132"/>
                  <a:gd name="T48" fmla="*/ 59 w 249"/>
                  <a:gd name="T49" fmla="*/ 95 h 132"/>
                  <a:gd name="T50" fmla="*/ 42 w 249"/>
                  <a:gd name="T51" fmla="*/ 79 h 132"/>
                  <a:gd name="T52" fmla="*/ 27 w 249"/>
                  <a:gd name="T53" fmla="*/ 60 h 132"/>
                  <a:gd name="T54" fmla="*/ 14 w 249"/>
                  <a:gd name="T55" fmla="*/ 37 h 132"/>
                  <a:gd name="T56" fmla="*/ 5 w 249"/>
                  <a:gd name="T57" fmla="*/ 14 h 132"/>
                  <a:gd name="T58" fmla="*/ 1 w 249"/>
                  <a:gd name="T59" fmla="*/ 4 h 132"/>
                  <a:gd name="T60" fmla="*/ 0 w 249"/>
                  <a:gd name="T61" fmla="*/ 11 h 132"/>
                  <a:gd name="T62" fmla="*/ 0 w 249"/>
                  <a:gd name="T63" fmla="*/ 18 h 132"/>
                  <a:gd name="T64" fmla="*/ 0 w 249"/>
                  <a:gd name="T65" fmla="*/ 2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9" h="132">
                    <a:moveTo>
                      <a:pt x="0" y="29"/>
                    </a:moveTo>
                    <a:lnTo>
                      <a:pt x="5" y="40"/>
                    </a:lnTo>
                    <a:lnTo>
                      <a:pt x="10" y="51"/>
                    </a:lnTo>
                    <a:lnTo>
                      <a:pt x="16" y="61"/>
                    </a:lnTo>
                    <a:lnTo>
                      <a:pt x="23" y="71"/>
                    </a:lnTo>
                    <a:lnTo>
                      <a:pt x="30" y="79"/>
                    </a:lnTo>
                    <a:lnTo>
                      <a:pt x="37" y="89"/>
                    </a:lnTo>
                    <a:lnTo>
                      <a:pt x="45" y="96"/>
                    </a:lnTo>
                    <a:lnTo>
                      <a:pt x="54" y="103"/>
                    </a:lnTo>
                    <a:lnTo>
                      <a:pt x="63" y="111"/>
                    </a:lnTo>
                    <a:lnTo>
                      <a:pt x="72" y="117"/>
                    </a:lnTo>
                    <a:lnTo>
                      <a:pt x="82" y="121"/>
                    </a:lnTo>
                    <a:lnTo>
                      <a:pt x="92" y="125"/>
                    </a:lnTo>
                    <a:lnTo>
                      <a:pt x="102" y="129"/>
                    </a:lnTo>
                    <a:lnTo>
                      <a:pt x="114" y="131"/>
                    </a:lnTo>
                    <a:lnTo>
                      <a:pt x="125" y="132"/>
                    </a:lnTo>
                    <a:lnTo>
                      <a:pt x="136" y="132"/>
                    </a:lnTo>
                    <a:lnTo>
                      <a:pt x="151" y="132"/>
                    </a:lnTo>
                    <a:lnTo>
                      <a:pt x="166" y="129"/>
                    </a:lnTo>
                    <a:lnTo>
                      <a:pt x="180" y="125"/>
                    </a:lnTo>
                    <a:lnTo>
                      <a:pt x="194" y="119"/>
                    </a:lnTo>
                    <a:lnTo>
                      <a:pt x="207" y="112"/>
                    </a:lnTo>
                    <a:lnTo>
                      <a:pt x="219" y="102"/>
                    </a:lnTo>
                    <a:lnTo>
                      <a:pt x="230" y="93"/>
                    </a:lnTo>
                    <a:lnTo>
                      <a:pt x="242" y="81"/>
                    </a:lnTo>
                    <a:lnTo>
                      <a:pt x="243" y="77"/>
                    </a:lnTo>
                    <a:lnTo>
                      <a:pt x="244" y="75"/>
                    </a:lnTo>
                    <a:lnTo>
                      <a:pt x="245" y="71"/>
                    </a:lnTo>
                    <a:lnTo>
                      <a:pt x="246" y="67"/>
                    </a:lnTo>
                    <a:lnTo>
                      <a:pt x="247" y="64"/>
                    </a:lnTo>
                    <a:lnTo>
                      <a:pt x="248" y="60"/>
                    </a:lnTo>
                    <a:lnTo>
                      <a:pt x="249" y="58"/>
                    </a:lnTo>
                    <a:lnTo>
                      <a:pt x="249" y="54"/>
                    </a:lnTo>
                    <a:lnTo>
                      <a:pt x="239" y="69"/>
                    </a:lnTo>
                    <a:lnTo>
                      <a:pt x="227" y="82"/>
                    </a:lnTo>
                    <a:lnTo>
                      <a:pt x="214" y="94"/>
                    </a:lnTo>
                    <a:lnTo>
                      <a:pt x="200" y="103"/>
                    </a:lnTo>
                    <a:lnTo>
                      <a:pt x="185" y="112"/>
                    </a:lnTo>
                    <a:lnTo>
                      <a:pt x="169" y="117"/>
                    </a:lnTo>
                    <a:lnTo>
                      <a:pt x="161" y="119"/>
                    </a:lnTo>
                    <a:lnTo>
                      <a:pt x="153" y="120"/>
                    </a:lnTo>
                    <a:lnTo>
                      <a:pt x="145" y="121"/>
                    </a:lnTo>
                    <a:lnTo>
                      <a:pt x="136" y="121"/>
                    </a:lnTo>
                    <a:lnTo>
                      <a:pt x="124" y="121"/>
                    </a:lnTo>
                    <a:lnTo>
                      <a:pt x="113" y="120"/>
                    </a:lnTo>
                    <a:lnTo>
                      <a:pt x="100" y="117"/>
                    </a:lnTo>
                    <a:lnTo>
                      <a:pt x="90" y="113"/>
                    </a:lnTo>
                    <a:lnTo>
                      <a:pt x="79" y="108"/>
                    </a:lnTo>
                    <a:lnTo>
                      <a:pt x="69" y="102"/>
                    </a:lnTo>
                    <a:lnTo>
                      <a:pt x="59" y="95"/>
                    </a:lnTo>
                    <a:lnTo>
                      <a:pt x="50" y="88"/>
                    </a:lnTo>
                    <a:lnTo>
                      <a:pt x="42" y="79"/>
                    </a:lnTo>
                    <a:lnTo>
                      <a:pt x="34" y="70"/>
                    </a:lnTo>
                    <a:lnTo>
                      <a:pt x="27" y="60"/>
                    </a:lnTo>
                    <a:lnTo>
                      <a:pt x="20" y="49"/>
                    </a:lnTo>
                    <a:lnTo>
                      <a:pt x="14" y="37"/>
                    </a:lnTo>
                    <a:lnTo>
                      <a:pt x="9" y="26"/>
                    </a:lnTo>
                    <a:lnTo>
                      <a:pt x="5" y="14"/>
                    </a:lnTo>
                    <a:lnTo>
                      <a:pt x="1" y="0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Freeform 130">
                <a:extLst>
                  <a:ext uri="{FF2B5EF4-FFF2-40B4-BE49-F238E27FC236}">
                    <a16:creationId xmlns:a16="http://schemas.microsoft.com/office/drawing/2014/main" id="{36F23CCD-DB65-4284-A7DE-C9E4882791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5"/>
                <a:ext cx="51" cy="23"/>
              </a:xfrm>
              <a:custGeom>
                <a:avLst/>
                <a:gdLst>
                  <a:gd name="T0" fmla="*/ 4 w 251"/>
                  <a:gd name="T1" fmla="*/ 40 h 140"/>
                  <a:gd name="T2" fmla="*/ 15 w 251"/>
                  <a:gd name="T3" fmla="*/ 62 h 140"/>
                  <a:gd name="T4" fmla="*/ 28 w 251"/>
                  <a:gd name="T5" fmla="*/ 83 h 140"/>
                  <a:gd name="T6" fmla="*/ 43 w 251"/>
                  <a:gd name="T7" fmla="*/ 101 h 140"/>
                  <a:gd name="T8" fmla="*/ 61 w 251"/>
                  <a:gd name="T9" fmla="*/ 115 h 140"/>
                  <a:gd name="T10" fmla="*/ 80 w 251"/>
                  <a:gd name="T11" fmla="*/ 127 h 140"/>
                  <a:gd name="T12" fmla="*/ 101 w 251"/>
                  <a:gd name="T13" fmla="*/ 136 h 140"/>
                  <a:gd name="T14" fmla="*/ 125 w 251"/>
                  <a:gd name="T15" fmla="*/ 140 h 140"/>
                  <a:gd name="T16" fmla="*/ 152 w 251"/>
                  <a:gd name="T17" fmla="*/ 139 h 140"/>
                  <a:gd name="T18" fmla="*/ 183 w 251"/>
                  <a:gd name="T19" fmla="*/ 131 h 140"/>
                  <a:gd name="T20" fmla="*/ 211 w 251"/>
                  <a:gd name="T21" fmla="*/ 115 h 140"/>
                  <a:gd name="T22" fmla="*/ 236 w 251"/>
                  <a:gd name="T23" fmla="*/ 94 h 140"/>
                  <a:gd name="T24" fmla="*/ 247 w 251"/>
                  <a:gd name="T25" fmla="*/ 77 h 140"/>
                  <a:gd name="T26" fmla="*/ 249 w 251"/>
                  <a:gd name="T27" fmla="*/ 71 h 140"/>
                  <a:gd name="T28" fmla="*/ 250 w 251"/>
                  <a:gd name="T29" fmla="*/ 64 h 140"/>
                  <a:gd name="T30" fmla="*/ 251 w 251"/>
                  <a:gd name="T31" fmla="*/ 58 h 140"/>
                  <a:gd name="T32" fmla="*/ 247 w 251"/>
                  <a:gd name="T33" fmla="*/ 62 h 140"/>
                  <a:gd name="T34" fmla="*/ 236 w 251"/>
                  <a:gd name="T35" fmla="*/ 78 h 140"/>
                  <a:gd name="T36" fmla="*/ 223 w 251"/>
                  <a:gd name="T37" fmla="*/ 91 h 140"/>
                  <a:gd name="T38" fmla="*/ 209 w 251"/>
                  <a:gd name="T39" fmla="*/ 103 h 140"/>
                  <a:gd name="T40" fmla="*/ 195 w 251"/>
                  <a:gd name="T41" fmla="*/ 114 h 140"/>
                  <a:gd name="T42" fmla="*/ 179 w 251"/>
                  <a:gd name="T43" fmla="*/ 121 h 140"/>
                  <a:gd name="T44" fmla="*/ 162 w 251"/>
                  <a:gd name="T45" fmla="*/ 126 h 140"/>
                  <a:gd name="T46" fmla="*/ 145 w 251"/>
                  <a:gd name="T47" fmla="*/ 130 h 140"/>
                  <a:gd name="T48" fmla="*/ 124 w 251"/>
                  <a:gd name="T49" fmla="*/ 128 h 140"/>
                  <a:gd name="T50" fmla="*/ 100 w 251"/>
                  <a:gd name="T51" fmla="*/ 124 h 140"/>
                  <a:gd name="T52" fmla="*/ 78 w 251"/>
                  <a:gd name="T53" fmla="*/ 114 h 140"/>
                  <a:gd name="T54" fmla="*/ 58 w 251"/>
                  <a:gd name="T55" fmla="*/ 101 h 140"/>
                  <a:gd name="T56" fmla="*/ 41 w 251"/>
                  <a:gd name="T57" fmla="*/ 84 h 140"/>
                  <a:gd name="T58" fmla="*/ 26 w 251"/>
                  <a:gd name="T59" fmla="*/ 62 h 140"/>
                  <a:gd name="T60" fmla="*/ 14 w 251"/>
                  <a:gd name="T61" fmla="*/ 40 h 140"/>
                  <a:gd name="T62" fmla="*/ 6 w 251"/>
                  <a:gd name="T63" fmla="*/ 15 h 140"/>
                  <a:gd name="T64" fmla="*/ 2 w 251"/>
                  <a:gd name="T65" fmla="*/ 4 h 140"/>
                  <a:gd name="T66" fmla="*/ 1 w 251"/>
                  <a:gd name="T67" fmla="*/ 11 h 140"/>
                  <a:gd name="T68" fmla="*/ 1 w 251"/>
                  <a:gd name="T69" fmla="*/ 17 h 140"/>
                  <a:gd name="T70" fmla="*/ 0 w 251"/>
                  <a:gd name="T71" fmla="*/ 2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1" h="140">
                    <a:moveTo>
                      <a:pt x="0" y="28"/>
                    </a:moveTo>
                    <a:lnTo>
                      <a:pt x="4" y="40"/>
                    </a:lnTo>
                    <a:lnTo>
                      <a:pt x="9" y="50"/>
                    </a:lnTo>
                    <a:lnTo>
                      <a:pt x="15" y="62"/>
                    </a:lnTo>
                    <a:lnTo>
                      <a:pt x="21" y="73"/>
                    </a:lnTo>
                    <a:lnTo>
                      <a:pt x="28" y="83"/>
                    </a:lnTo>
                    <a:lnTo>
                      <a:pt x="35" y="92"/>
                    </a:lnTo>
                    <a:lnTo>
                      <a:pt x="43" y="101"/>
                    </a:lnTo>
                    <a:lnTo>
                      <a:pt x="52" y="108"/>
                    </a:lnTo>
                    <a:lnTo>
                      <a:pt x="61" y="115"/>
                    </a:lnTo>
                    <a:lnTo>
                      <a:pt x="70" y="122"/>
                    </a:lnTo>
                    <a:lnTo>
                      <a:pt x="80" y="127"/>
                    </a:lnTo>
                    <a:lnTo>
                      <a:pt x="91" y="132"/>
                    </a:lnTo>
                    <a:lnTo>
                      <a:pt x="101" y="136"/>
                    </a:lnTo>
                    <a:lnTo>
                      <a:pt x="113" y="138"/>
                    </a:lnTo>
                    <a:lnTo>
                      <a:pt x="125" y="140"/>
                    </a:lnTo>
                    <a:lnTo>
                      <a:pt x="136" y="140"/>
                    </a:lnTo>
                    <a:lnTo>
                      <a:pt x="152" y="139"/>
                    </a:lnTo>
                    <a:lnTo>
                      <a:pt x="168" y="136"/>
                    </a:lnTo>
                    <a:lnTo>
                      <a:pt x="183" y="131"/>
                    </a:lnTo>
                    <a:lnTo>
                      <a:pt x="197" y="124"/>
                    </a:lnTo>
                    <a:lnTo>
                      <a:pt x="211" y="115"/>
                    </a:lnTo>
                    <a:lnTo>
                      <a:pt x="223" y="106"/>
                    </a:lnTo>
                    <a:lnTo>
                      <a:pt x="236" y="94"/>
                    </a:lnTo>
                    <a:lnTo>
                      <a:pt x="246" y="80"/>
                    </a:lnTo>
                    <a:lnTo>
                      <a:pt x="247" y="77"/>
                    </a:lnTo>
                    <a:lnTo>
                      <a:pt x="248" y="73"/>
                    </a:lnTo>
                    <a:lnTo>
                      <a:pt x="249" y="71"/>
                    </a:lnTo>
                    <a:lnTo>
                      <a:pt x="249" y="67"/>
                    </a:lnTo>
                    <a:lnTo>
                      <a:pt x="250" y="64"/>
                    </a:lnTo>
                    <a:lnTo>
                      <a:pt x="250" y="61"/>
                    </a:lnTo>
                    <a:lnTo>
                      <a:pt x="251" y="58"/>
                    </a:lnTo>
                    <a:lnTo>
                      <a:pt x="251" y="54"/>
                    </a:lnTo>
                    <a:lnTo>
                      <a:pt x="247" y="62"/>
                    </a:lnTo>
                    <a:lnTo>
                      <a:pt x="241" y="71"/>
                    </a:lnTo>
                    <a:lnTo>
                      <a:pt x="236" y="78"/>
                    </a:lnTo>
                    <a:lnTo>
                      <a:pt x="229" y="85"/>
                    </a:lnTo>
                    <a:lnTo>
                      <a:pt x="223" y="91"/>
                    </a:lnTo>
                    <a:lnTo>
                      <a:pt x="216" y="98"/>
                    </a:lnTo>
                    <a:lnTo>
                      <a:pt x="209" y="103"/>
                    </a:lnTo>
                    <a:lnTo>
                      <a:pt x="202" y="109"/>
                    </a:lnTo>
                    <a:lnTo>
                      <a:pt x="195" y="114"/>
                    </a:lnTo>
                    <a:lnTo>
                      <a:pt x="187" y="118"/>
                    </a:lnTo>
                    <a:lnTo>
                      <a:pt x="179" y="121"/>
                    </a:lnTo>
                    <a:lnTo>
                      <a:pt x="171" y="124"/>
                    </a:lnTo>
                    <a:lnTo>
                      <a:pt x="162" y="126"/>
                    </a:lnTo>
                    <a:lnTo>
                      <a:pt x="154" y="128"/>
                    </a:lnTo>
                    <a:lnTo>
                      <a:pt x="145" y="130"/>
                    </a:lnTo>
                    <a:lnTo>
                      <a:pt x="136" y="130"/>
                    </a:lnTo>
                    <a:lnTo>
                      <a:pt x="124" y="128"/>
                    </a:lnTo>
                    <a:lnTo>
                      <a:pt x="112" y="127"/>
                    </a:lnTo>
                    <a:lnTo>
                      <a:pt x="100" y="124"/>
                    </a:lnTo>
                    <a:lnTo>
                      <a:pt x="89" y="120"/>
                    </a:lnTo>
                    <a:lnTo>
                      <a:pt x="78" y="114"/>
                    </a:lnTo>
                    <a:lnTo>
                      <a:pt x="68" y="108"/>
                    </a:lnTo>
                    <a:lnTo>
                      <a:pt x="58" y="101"/>
                    </a:lnTo>
                    <a:lnTo>
                      <a:pt x="49" y="92"/>
                    </a:lnTo>
                    <a:lnTo>
                      <a:pt x="41" y="84"/>
                    </a:lnTo>
                    <a:lnTo>
                      <a:pt x="33" y="73"/>
                    </a:lnTo>
                    <a:lnTo>
                      <a:pt x="26" y="62"/>
                    </a:lnTo>
                    <a:lnTo>
                      <a:pt x="20" y="52"/>
                    </a:lnTo>
                    <a:lnTo>
                      <a:pt x="14" y="40"/>
                    </a:lnTo>
                    <a:lnTo>
                      <a:pt x="10" y="27"/>
                    </a:lnTo>
                    <a:lnTo>
                      <a:pt x="6" y="15"/>
                    </a:lnTo>
                    <a:lnTo>
                      <a:pt x="3" y="0"/>
                    </a:lnTo>
                    <a:lnTo>
                      <a:pt x="2" y="4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1" y="13"/>
                    </a:lnTo>
                    <a:lnTo>
                      <a:pt x="1" y="17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3B8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Freeform 131">
                <a:extLst>
                  <a:ext uri="{FF2B5EF4-FFF2-40B4-BE49-F238E27FC236}">
                    <a16:creationId xmlns:a16="http://schemas.microsoft.com/office/drawing/2014/main" id="{A202F9E5-6EC4-4EB6-9095-94801BD3E7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63"/>
                <a:ext cx="50" cy="24"/>
              </a:xfrm>
              <a:custGeom>
                <a:avLst/>
                <a:gdLst>
                  <a:gd name="T0" fmla="*/ 4 w 251"/>
                  <a:gd name="T1" fmla="*/ 39 h 146"/>
                  <a:gd name="T2" fmla="*/ 13 w 251"/>
                  <a:gd name="T3" fmla="*/ 62 h 146"/>
                  <a:gd name="T4" fmla="*/ 26 w 251"/>
                  <a:gd name="T5" fmla="*/ 85 h 146"/>
                  <a:gd name="T6" fmla="*/ 41 w 251"/>
                  <a:gd name="T7" fmla="*/ 104 h 146"/>
                  <a:gd name="T8" fmla="*/ 58 w 251"/>
                  <a:gd name="T9" fmla="*/ 120 h 146"/>
                  <a:gd name="T10" fmla="*/ 78 w 251"/>
                  <a:gd name="T11" fmla="*/ 133 h 146"/>
                  <a:gd name="T12" fmla="*/ 99 w 251"/>
                  <a:gd name="T13" fmla="*/ 142 h 146"/>
                  <a:gd name="T14" fmla="*/ 123 w 251"/>
                  <a:gd name="T15" fmla="*/ 146 h 146"/>
                  <a:gd name="T16" fmla="*/ 144 w 251"/>
                  <a:gd name="T17" fmla="*/ 146 h 146"/>
                  <a:gd name="T18" fmla="*/ 160 w 251"/>
                  <a:gd name="T19" fmla="*/ 144 h 146"/>
                  <a:gd name="T20" fmla="*/ 184 w 251"/>
                  <a:gd name="T21" fmla="*/ 137 h 146"/>
                  <a:gd name="T22" fmla="*/ 213 w 251"/>
                  <a:gd name="T23" fmla="*/ 119 h 146"/>
                  <a:gd name="T24" fmla="*/ 238 w 251"/>
                  <a:gd name="T25" fmla="*/ 94 h 146"/>
                  <a:gd name="T26" fmla="*/ 249 w 251"/>
                  <a:gd name="T27" fmla="*/ 76 h 146"/>
                  <a:gd name="T28" fmla="*/ 250 w 251"/>
                  <a:gd name="T29" fmla="*/ 70 h 146"/>
                  <a:gd name="T30" fmla="*/ 251 w 251"/>
                  <a:gd name="T31" fmla="*/ 62 h 146"/>
                  <a:gd name="T32" fmla="*/ 251 w 251"/>
                  <a:gd name="T33" fmla="*/ 57 h 146"/>
                  <a:gd name="T34" fmla="*/ 247 w 251"/>
                  <a:gd name="T35" fmla="*/ 62 h 146"/>
                  <a:gd name="T36" fmla="*/ 237 w 251"/>
                  <a:gd name="T37" fmla="*/ 79 h 146"/>
                  <a:gd name="T38" fmla="*/ 224 w 251"/>
                  <a:gd name="T39" fmla="*/ 95 h 146"/>
                  <a:gd name="T40" fmla="*/ 210 w 251"/>
                  <a:gd name="T41" fmla="*/ 108 h 146"/>
                  <a:gd name="T42" fmla="*/ 196 w 251"/>
                  <a:gd name="T43" fmla="*/ 119 h 146"/>
                  <a:gd name="T44" fmla="*/ 179 w 251"/>
                  <a:gd name="T45" fmla="*/ 127 h 146"/>
                  <a:gd name="T46" fmla="*/ 162 w 251"/>
                  <a:gd name="T47" fmla="*/ 133 h 146"/>
                  <a:gd name="T48" fmla="*/ 144 w 251"/>
                  <a:gd name="T49" fmla="*/ 136 h 146"/>
                  <a:gd name="T50" fmla="*/ 123 w 251"/>
                  <a:gd name="T51" fmla="*/ 136 h 146"/>
                  <a:gd name="T52" fmla="*/ 98 w 251"/>
                  <a:gd name="T53" fmla="*/ 130 h 146"/>
                  <a:gd name="T54" fmla="*/ 76 w 251"/>
                  <a:gd name="T55" fmla="*/ 120 h 146"/>
                  <a:gd name="T56" fmla="*/ 57 w 251"/>
                  <a:gd name="T57" fmla="*/ 106 h 146"/>
                  <a:gd name="T58" fmla="*/ 39 w 251"/>
                  <a:gd name="T59" fmla="*/ 88 h 146"/>
                  <a:gd name="T60" fmla="*/ 25 w 251"/>
                  <a:gd name="T61" fmla="*/ 66 h 146"/>
                  <a:gd name="T62" fmla="*/ 14 w 251"/>
                  <a:gd name="T63" fmla="*/ 41 h 146"/>
                  <a:gd name="T64" fmla="*/ 7 w 251"/>
                  <a:gd name="T65" fmla="*/ 15 h 146"/>
                  <a:gd name="T66" fmla="*/ 4 w 251"/>
                  <a:gd name="T67" fmla="*/ 3 h 146"/>
                  <a:gd name="T68" fmla="*/ 3 w 251"/>
                  <a:gd name="T69" fmla="*/ 10 h 146"/>
                  <a:gd name="T70" fmla="*/ 1 w 251"/>
                  <a:gd name="T71" fmla="*/ 16 h 146"/>
                  <a:gd name="T72" fmla="*/ 0 w 251"/>
                  <a:gd name="T73" fmla="*/ 2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1" h="146">
                    <a:moveTo>
                      <a:pt x="0" y="25"/>
                    </a:moveTo>
                    <a:lnTo>
                      <a:pt x="4" y="39"/>
                    </a:lnTo>
                    <a:lnTo>
                      <a:pt x="8" y="51"/>
                    </a:lnTo>
                    <a:lnTo>
                      <a:pt x="13" y="62"/>
                    </a:lnTo>
                    <a:lnTo>
                      <a:pt x="19" y="74"/>
                    </a:lnTo>
                    <a:lnTo>
                      <a:pt x="26" y="85"/>
                    </a:lnTo>
                    <a:lnTo>
                      <a:pt x="33" y="95"/>
                    </a:lnTo>
                    <a:lnTo>
                      <a:pt x="41" y="104"/>
                    </a:lnTo>
                    <a:lnTo>
                      <a:pt x="49" y="113"/>
                    </a:lnTo>
                    <a:lnTo>
                      <a:pt x="58" y="120"/>
                    </a:lnTo>
                    <a:lnTo>
                      <a:pt x="68" y="127"/>
                    </a:lnTo>
                    <a:lnTo>
                      <a:pt x="78" y="133"/>
                    </a:lnTo>
                    <a:lnTo>
                      <a:pt x="89" y="138"/>
                    </a:lnTo>
                    <a:lnTo>
                      <a:pt x="99" y="142"/>
                    </a:lnTo>
                    <a:lnTo>
                      <a:pt x="112" y="145"/>
                    </a:lnTo>
                    <a:lnTo>
                      <a:pt x="123" y="146"/>
                    </a:lnTo>
                    <a:lnTo>
                      <a:pt x="135" y="146"/>
                    </a:lnTo>
                    <a:lnTo>
                      <a:pt x="144" y="146"/>
                    </a:lnTo>
                    <a:lnTo>
                      <a:pt x="152" y="145"/>
                    </a:lnTo>
                    <a:lnTo>
                      <a:pt x="160" y="144"/>
                    </a:lnTo>
                    <a:lnTo>
                      <a:pt x="168" y="142"/>
                    </a:lnTo>
                    <a:lnTo>
                      <a:pt x="184" y="137"/>
                    </a:lnTo>
                    <a:lnTo>
                      <a:pt x="199" y="128"/>
                    </a:lnTo>
                    <a:lnTo>
                      <a:pt x="213" y="119"/>
                    </a:lnTo>
                    <a:lnTo>
                      <a:pt x="226" y="107"/>
                    </a:lnTo>
                    <a:lnTo>
                      <a:pt x="238" y="94"/>
                    </a:lnTo>
                    <a:lnTo>
                      <a:pt x="248" y="79"/>
                    </a:lnTo>
                    <a:lnTo>
                      <a:pt x="249" y="76"/>
                    </a:lnTo>
                    <a:lnTo>
                      <a:pt x="249" y="72"/>
                    </a:lnTo>
                    <a:lnTo>
                      <a:pt x="250" y="70"/>
                    </a:lnTo>
                    <a:lnTo>
                      <a:pt x="250" y="66"/>
                    </a:lnTo>
                    <a:lnTo>
                      <a:pt x="251" y="62"/>
                    </a:lnTo>
                    <a:lnTo>
                      <a:pt x="251" y="60"/>
                    </a:lnTo>
                    <a:lnTo>
                      <a:pt x="251" y="57"/>
                    </a:lnTo>
                    <a:lnTo>
                      <a:pt x="251" y="53"/>
                    </a:lnTo>
                    <a:lnTo>
                      <a:pt x="247" y="62"/>
                    </a:lnTo>
                    <a:lnTo>
                      <a:pt x="242" y="71"/>
                    </a:lnTo>
                    <a:lnTo>
                      <a:pt x="237" y="79"/>
                    </a:lnTo>
                    <a:lnTo>
                      <a:pt x="231" y="86"/>
                    </a:lnTo>
                    <a:lnTo>
                      <a:pt x="224" y="95"/>
                    </a:lnTo>
                    <a:lnTo>
                      <a:pt x="217" y="101"/>
                    </a:lnTo>
                    <a:lnTo>
                      <a:pt x="210" y="108"/>
                    </a:lnTo>
                    <a:lnTo>
                      <a:pt x="203" y="113"/>
                    </a:lnTo>
                    <a:lnTo>
                      <a:pt x="196" y="119"/>
                    </a:lnTo>
                    <a:lnTo>
                      <a:pt x="188" y="122"/>
                    </a:lnTo>
                    <a:lnTo>
                      <a:pt x="179" y="127"/>
                    </a:lnTo>
                    <a:lnTo>
                      <a:pt x="171" y="130"/>
                    </a:lnTo>
                    <a:lnTo>
                      <a:pt x="162" y="133"/>
                    </a:lnTo>
                    <a:lnTo>
                      <a:pt x="153" y="134"/>
                    </a:lnTo>
                    <a:lnTo>
                      <a:pt x="144" y="136"/>
                    </a:lnTo>
                    <a:lnTo>
                      <a:pt x="135" y="136"/>
                    </a:lnTo>
                    <a:lnTo>
                      <a:pt x="123" y="136"/>
                    </a:lnTo>
                    <a:lnTo>
                      <a:pt x="111" y="133"/>
                    </a:lnTo>
                    <a:lnTo>
                      <a:pt x="98" y="130"/>
                    </a:lnTo>
                    <a:lnTo>
                      <a:pt x="87" y="126"/>
                    </a:lnTo>
                    <a:lnTo>
                      <a:pt x="76" y="120"/>
                    </a:lnTo>
                    <a:lnTo>
                      <a:pt x="66" y="113"/>
                    </a:lnTo>
                    <a:lnTo>
                      <a:pt x="57" y="106"/>
                    </a:lnTo>
                    <a:lnTo>
                      <a:pt x="48" y="97"/>
                    </a:lnTo>
                    <a:lnTo>
                      <a:pt x="39" y="88"/>
                    </a:lnTo>
                    <a:lnTo>
                      <a:pt x="32" y="77"/>
                    </a:lnTo>
                    <a:lnTo>
                      <a:pt x="25" y="66"/>
                    </a:lnTo>
                    <a:lnTo>
                      <a:pt x="19" y="54"/>
                    </a:lnTo>
                    <a:lnTo>
                      <a:pt x="14" y="41"/>
                    </a:lnTo>
                    <a:lnTo>
                      <a:pt x="10" y="28"/>
                    </a:lnTo>
                    <a:lnTo>
                      <a:pt x="7" y="15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3" y="10"/>
                    </a:lnTo>
                    <a:lnTo>
                      <a:pt x="2" y="12"/>
                    </a:lnTo>
                    <a:lnTo>
                      <a:pt x="1" y="16"/>
                    </a:lnTo>
                    <a:lnTo>
                      <a:pt x="1" y="19"/>
                    </a:lnTo>
                    <a:lnTo>
                      <a:pt x="0" y="22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3BA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Freeform 132">
                <a:extLst>
                  <a:ext uri="{FF2B5EF4-FFF2-40B4-BE49-F238E27FC236}">
                    <a16:creationId xmlns:a16="http://schemas.microsoft.com/office/drawing/2014/main" id="{F5E55216-6793-43A1-ABDF-92CD48CC2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61"/>
                <a:ext cx="50" cy="25"/>
              </a:xfrm>
              <a:custGeom>
                <a:avLst/>
                <a:gdLst>
                  <a:gd name="T0" fmla="*/ 3 w 249"/>
                  <a:gd name="T1" fmla="*/ 39 h 154"/>
                  <a:gd name="T2" fmla="*/ 11 w 249"/>
                  <a:gd name="T3" fmla="*/ 64 h 154"/>
                  <a:gd name="T4" fmla="*/ 23 w 249"/>
                  <a:gd name="T5" fmla="*/ 86 h 154"/>
                  <a:gd name="T6" fmla="*/ 38 w 249"/>
                  <a:gd name="T7" fmla="*/ 108 h 154"/>
                  <a:gd name="T8" fmla="*/ 55 w 249"/>
                  <a:gd name="T9" fmla="*/ 125 h 154"/>
                  <a:gd name="T10" fmla="*/ 75 w 249"/>
                  <a:gd name="T11" fmla="*/ 138 h 154"/>
                  <a:gd name="T12" fmla="*/ 97 w 249"/>
                  <a:gd name="T13" fmla="*/ 148 h 154"/>
                  <a:gd name="T14" fmla="*/ 121 w 249"/>
                  <a:gd name="T15" fmla="*/ 152 h 154"/>
                  <a:gd name="T16" fmla="*/ 142 w 249"/>
                  <a:gd name="T17" fmla="*/ 154 h 154"/>
                  <a:gd name="T18" fmla="*/ 159 w 249"/>
                  <a:gd name="T19" fmla="*/ 150 h 154"/>
                  <a:gd name="T20" fmla="*/ 176 w 249"/>
                  <a:gd name="T21" fmla="*/ 145 h 154"/>
                  <a:gd name="T22" fmla="*/ 192 w 249"/>
                  <a:gd name="T23" fmla="*/ 138 h 154"/>
                  <a:gd name="T24" fmla="*/ 206 w 249"/>
                  <a:gd name="T25" fmla="*/ 127 h 154"/>
                  <a:gd name="T26" fmla="*/ 220 w 249"/>
                  <a:gd name="T27" fmla="*/ 115 h 154"/>
                  <a:gd name="T28" fmla="*/ 233 w 249"/>
                  <a:gd name="T29" fmla="*/ 102 h 154"/>
                  <a:gd name="T30" fmla="*/ 244 w 249"/>
                  <a:gd name="T31" fmla="*/ 86 h 154"/>
                  <a:gd name="T32" fmla="*/ 249 w 249"/>
                  <a:gd name="T33" fmla="*/ 74 h 154"/>
                  <a:gd name="T34" fmla="*/ 249 w 249"/>
                  <a:gd name="T35" fmla="*/ 69 h 154"/>
                  <a:gd name="T36" fmla="*/ 249 w 249"/>
                  <a:gd name="T37" fmla="*/ 63 h 154"/>
                  <a:gd name="T38" fmla="*/ 249 w 249"/>
                  <a:gd name="T39" fmla="*/ 57 h 154"/>
                  <a:gd name="T40" fmla="*/ 245 w 249"/>
                  <a:gd name="T41" fmla="*/ 63 h 154"/>
                  <a:gd name="T42" fmla="*/ 236 w 249"/>
                  <a:gd name="T43" fmla="*/ 80 h 154"/>
                  <a:gd name="T44" fmla="*/ 223 w 249"/>
                  <a:gd name="T45" fmla="*/ 97 h 154"/>
                  <a:gd name="T46" fmla="*/ 210 w 249"/>
                  <a:gd name="T47" fmla="*/ 112 h 154"/>
                  <a:gd name="T48" fmla="*/ 195 w 249"/>
                  <a:gd name="T49" fmla="*/ 124 h 154"/>
                  <a:gd name="T50" fmla="*/ 179 w 249"/>
                  <a:gd name="T51" fmla="*/ 133 h 154"/>
                  <a:gd name="T52" fmla="*/ 161 w 249"/>
                  <a:gd name="T53" fmla="*/ 139 h 154"/>
                  <a:gd name="T54" fmla="*/ 143 w 249"/>
                  <a:gd name="T55" fmla="*/ 143 h 154"/>
                  <a:gd name="T56" fmla="*/ 121 w 249"/>
                  <a:gd name="T57" fmla="*/ 142 h 154"/>
                  <a:gd name="T58" fmla="*/ 96 w 249"/>
                  <a:gd name="T59" fmla="*/ 137 h 154"/>
                  <a:gd name="T60" fmla="*/ 74 w 249"/>
                  <a:gd name="T61" fmla="*/ 126 h 154"/>
                  <a:gd name="T62" fmla="*/ 54 w 249"/>
                  <a:gd name="T63" fmla="*/ 110 h 154"/>
                  <a:gd name="T64" fmla="*/ 37 w 249"/>
                  <a:gd name="T65" fmla="*/ 91 h 154"/>
                  <a:gd name="T66" fmla="*/ 24 w 249"/>
                  <a:gd name="T67" fmla="*/ 69 h 154"/>
                  <a:gd name="T68" fmla="*/ 14 w 249"/>
                  <a:gd name="T69" fmla="*/ 43 h 154"/>
                  <a:gd name="T70" fmla="*/ 8 w 249"/>
                  <a:gd name="T71" fmla="*/ 15 h 154"/>
                  <a:gd name="T72" fmla="*/ 5 w 249"/>
                  <a:gd name="T73" fmla="*/ 3 h 154"/>
                  <a:gd name="T74" fmla="*/ 4 w 249"/>
                  <a:gd name="T75" fmla="*/ 9 h 154"/>
                  <a:gd name="T76" fmla="*/ 2 w 249"/>
                  <a:gd name="T77" fmla="*/ 16 h 154"/>
                  <a:gd name="T78" fmla="*/ 1 w 249"/>
                  <a:gd name="T79" fmla="*/ 2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9" h="154">
                    <a:moveTo>
                      <a:pt x="0" y="24"/>
                    </a:moveTo>
                    <a:lnTo>
                      <a:pt x="3" y="39"/>
                    </a:lnTo>
                    <a:lnTo>
                      <a:pt x="7" y="51"/>
                    </a:lnTo>
                    <a:lnTo>
                      <a:pt x="11" y="64"/>
                    </a:lnTo>
                    <a:lnTo>
                      <a:pt x="17" y="76"/>
                    </a:lnTo>
                    <a:lnTo>
                      <a:pt x="23" y="86"/>
                    </a:lnTo>
                    <a:lnTo>
                      <a:pt x="30" y="97"/>
                    </a:lnTo>
                    <a:lnTo>
                      <a:pt x="38" y="108"/>
                    </a:lnTo>
                    <a:lnTo>
                      <a:pt x="46" y="116"/>
                    </a:lnTo>
                    <a:lnTo>
                      <a:pt x="55" y="125"/>
                    </a:lnTo>
                    <a:lnTo>
                      <a:pt x="65" y="132"/>
                    </a:lnTo>
                    <a:lnTo>
                      <a:pt x="75" y="138"/>
                    </a:lnTo>
                    <a:lnTo>
                      <a:pt x="86" y="144"/>
                    </a:lnTo>
                    <a:lnTo>
                      <a:pt x="97" y="148"/>
                    </a:lnTo>
                    <a:lnTo>
                      <a:pt x="109" y="151"/>
                    </a:lnTo>
                    <a:lnTo>
                      <a:pt x="121" y="152"/>
                    </a:lnTo>
                    <a:lnTo>
                      <a:pt x="133" y="154"/>
                    </a:lnTo>
                    <a:lnTo>
                      <a:pt x="142" y="154"/>
                    </a:lnTo>
                    <a:lnTo>
                      <a:pt x="151" y="152"/>
                    </a:lnTo>
                    <a:lnTo>
                      <a:pt x="159" y="150"/>
                    </a:lnTo>
                    <a:lnTo>
                      <a:pt x="168" y="148"/>
                    </a:lnTo>
                    <a:lnTo>
                      <a:pt x="176" y="145"/>
                    </a:lnTo>
                    <a:lnTo>
                      <a:pt x="184" y="142"/>
                    </a:lnTo>
                    <a:lnTo>
                      <a:pt x="192" y="138"/>
                    </a:lnTo>
                    <a:lnTo>
                      <a:pt x="199" y="133"/>
                    </a:lnTo>
                    <a:lnTo>
                      <a:pt x="206" y="127"/>
                    </a:lnTo>
                    <a:lnTo>
                      <a:pt x="213" y="122"/>
                    </a:lnTo>
                    <a:lnTo>
                      <a:pt x="220" y="115"/>
                    </a:lnTo>
                    <a:lnTo>
                      <a:pt x="226" y="109"/>
                    </a:lnTo>
                    <a:lnTo>
                      <a:pt x="233" y="102"/>
                    </a:lnTo>
                    <a:lnTo>
                      <a:pt x="238" y="95"/>
                    </a:lnTo>
                    <a:lnTo>
                      <a:pt x="244" y="86"/>
                    </a:lnTo>
                    <a:lnTo>
                      <a:pt x="248" y="78"/>
                    </a:lnTo>
                    <a:lnTo>
                      <a:pt x="249" y="74"/>
                    </a:lnTo>
                    <a:lnTo>
                      <a:pt x="249" y="72"/>
                    </a:lnTo>
                    <a:lnTo>
                      <a:pt x="249" y="69"/>
                    </a:lnTo>
                    <a:lnTo>
                      <a:pt x="249" y="65"/>
                    </a:lnTo>
                    <a:lnTo>
                      <a:pt x="249" y="63"/>
                    </a:lnTo>
                    <a:lnTo>
                      <a:pt x="249" y="59"/>
                    </a:lnTo>
                    <a:lnTo>
                      <a:pt x="249" y="57"/>
                    </a:lnTo>
                    <a:lnTo>
                      <a:pt x="249" y="53"/>
                    </a:lnTo>
                    <a:lnTo>
                      <a:pt x="245" y="63"/>
                    </a:lnTo>
                    <a:lnTo>
                      <a:pt x="241" y="72"/>
                    </a:lnTo>
                    <a:lnTo>
                      <a:pt x="236" y="80"/>
                    </a:lnTo>
                    <a:lnTo>
                      <a:pt x="230" y="89"/>
                    </a:lnTo>
                    <a:lnTo>
                      <a:pt x="223" y="97"/>
                    </a:lnTo>
                    <a:lnTo>
                      <a:pt x="217" y="104"/>
                    </a:lnTo>
                    <a:lnTo>
                      <a:pt x="210" y="112"/>
                    </a:lnTo>
                    <a:lnTo>
                      <a:pt x="203" y="118"/>
                    </a:lnTo>
                    <a:lnTo>
                      <a:pt x="195" y="124"/>
                    </a:lnTo>
                    <a:lnTo>
                      <a:pt x="187" y="128"/>
                    </a:lnTo>
                    <a:lnTo>
                      <a:pt x="179" y="133"/>
                    </a:lnTo>
                    <a:lnTo>
                      <a:pt x="170" y="136"/>
                    </a:lnTo>
                    <a:lnTo>
                      <a:pt x="161" y="139"/>
                    </a:lnTo>
                    <a:lnTo>
                      <a:pt x="152" y="142"/>
                    </a:lnTo>
                    <a:lnTo>
                      <a:pt x="143" y="143"/>
                    </a:lnTo>
                    <a:lnTo>
                      <a:pt x="133" y="143"/>
                    </a:lnTo>
                    <a:lnTo>
                      <a:pt x="121" y="142"/>
                    </a:lnTo>
                    <a:lnTo>
                      <a:pt x="109" y="140"/>
                    </a:lnTo>
                    <a:lnTo>
                      <a:pt x="96" y="137"/>
                    </a:lnTo>
                    <a:lnTo>
                      <a:pt x="85" y="132"/>
                    </a:lnTo>
                    <a:lnTo>
                      <a:pt x="74" y="126"/>
                    </a:lnTo>
                    <a:lnTo>
                      <a:pt x="64" y="119"/>
                    </a:lnTo>
                    <a:lnTo>
                      <a:pt x="54" y="110"/>
                    </a:lnTo>
                    <a:lnTo>
                      <a:pt x="45" y="101"/>
                    </a:lnTo>
                    <a:lnTo>
                      <a:pt x="37" y="91"/>
                    </a:lnTo>
                    <a:lnTo>
                      <a:pt x="30" y="80"/>
                    </a:lnTo>
                    <a:lnTo>
                      <a:pt x="24" y="69"/>
                    </a:lnTo>
                    <a:lnTo>
                      <a:pt x="18" y="57"/>
                    </a:lnTo>
                    <a:lnTo>
                      <a:pt x="14" y="43"/>
                    </a:lnTo>
                    <a:lnTo>
                      <a:pt x="10" y="29"/>
                    </a:lnTo>
                    <a:lnTo>
                      <a:pt x="8" y="15"/>
                    </a:lnTo>
                    <a:lnTo>
                      <a:pt x="6" y="0"/>
                    </a:lnTo>
                    <a:lnTo>
                      <a:pt x="5" y="3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3" y="12"/>
                    </a:lnTo>
                    <a:lnTo>
                      <a:pt x="2" y="16"/>
                    </a:lnTo>
                    <a:lnTo>
                      <a:pt x="1" y="18"/>
                    </a:lnTo>
                    <a:lnTo>
                      <a:pt x="1" y="2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4B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Freeform 133">
                <a:extLst>
                  <a:ext uri="{FF2B5EF4-FFF2-40B4-BE49-F238E27FC236}">
                    <a16:creationId xmlns:a16="http://schemas.microsoft.com/office/drawing/2014/main" id="{5BC38825-3391-4810-9363-C191725598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59"/>
                <a:ext cx="49" cy="26"/>
              </a:xfrm>
              <a:custGeom>
                <a:avLst/>
                <a:gdLst>
                  <a:gd name="T0" fmla="*/ 2 w 246"/>
                  <a:gd name="T1" fmla="*/ 38 h 159"/>
                  <a:gd name="T2" fmla="*/ 9 w 246"/>
                  <a:gd name="T3" fmla="*/ 64 h 159"/>
                  <a:gd name="T4" fmla="*/ 20 w 246"/>
                  <a:gd name="T5" fmla="*/ 89 h 159"/>
                  <a:gd name="T6" fmla="*/ 34 w 246"/>
                  <a:gd name="T7" fmla="*/ 111 h 159"/>
                  <a:gd name="T8" fmla="*/ 52 w 246"/>
                  <a:gd name="T9" fmla="*/ 129 h 159"/>
                  <a:gd name="T10" fmla="*/ 71 w 246"/>
                  <a:gd name="T11" fmla="*/ 143 h 159"/>
                  <a:gd name="T12" fmla="*/ 93 w 246"/>
                  <a:gd name="T13" fmla="*/ 153 h 159"/>
                  <a:gd name="T14" fmla="*/ 118 w 246"/>
                  <a:gd name="T15" fmla="*/ 159 h 159"/>
                  <a:gd name="T16" fmla="*/ 139 w 246"/>
                  <a:gd name="T17" fmla="*/ 159 h 159"/>
                  <a:gd name="T18" fmla="*/ 157 w 246"/>
                  <a:gd name="T19" fmla="*/ 156 h 159"/>
                  <a:gd name="T20" fmla="*/ 174 w 246"/>
                  <a:gd name="T21" fmla="*/ 150 h 159"/>
                  <a:gd name="T22" fmla="*/ 191 w 246"/>
                  <a:gd name="T23" fmla="*/ 142 h 159"/>
                  <a:gd name="T24" fmla="*/ 205 w 246"/>
                  <a:gd name="T25" fmla="*/ 131 h 159"/>
                  <a:gd name="T26" fmla="*/ 219 w 246"/>
                  <a:gd name="T27" fmla="*/ 118 h 159"/>
                  <a:gd name="T28" fmla="*/ 232 w 246"/>
                  <a:gd name="T29" fmla="*/ 102 h 159"/>
                  <a:gd name="T30" fmla="*/ 242 w 246"/>
                  <a:gd name="T31" fmla="*/ 85 h 159"/>
                  <a:gd name="T32" fmla="*/ 246 w 246"/>
                  <a:gd name="T33" fmla="*/ 74 h 159"/>
                  <a:gd name="T34" fmla="*/ 246 w 246"/>
                  <a:gd name="T35" fmla="*/ 68 h 159"/>
                  <a:gd name="T36" fmla="*/ 246 w 246"/>
                  <a:gd name="T37" fmla="*/ 60 h 159"/>
                  <a:gd name="T38" fmla="*/ 246 w 246"/>
                  <a:gd name="T39" fmla="*/ 54 h 159"/>
                  <a:gd name="T40" fmla="*/ 242 w 246"/>
                  <a:gd name="T41" fmla="*/ 62 h 159"/>
                  <a:gd name="T42" fmla="*/ 233 w 246"/>
                  <a:gd name="T43" fmla="*/ 82 h 159"/>
                  <a:gd name="T44" fmla="*/ 221 w 246"/>
                  <a:gd name="T45" fmla="*/ 99 h 159"/>
                  <a:gd name="T46" fmla="*/ 208 w 246"/>
                  <a:gd name="T47" fmla="*/ 114 h 159"/>
                  <a:gd name="T48" fmla="*/ 193 w 246"/>
                  <a:gd name="T49" fmla="*/ 127 h 159"/>
                  <a:gd name="T50" fmla="*/ 177 w 246"/>
                  <a:gd name="T51" fmla="*/ 137 h 159"/>
                  <a:gd name="T52" fmla="*/ 159 w 246"/>
                  <a:gd name="T53" fmla="*/ 144 h 159"/>
                  <a:gd name="T54" fmla="*/ 140 w 246"/>
                  <a:gd name="T55" fmla="*/ 148 h 159"/>
                  <a:gd name="T56" fmla="*/ 118 w 246"/>
                  <a:gd name="T57" fmla="*/ 148 h 159"/>
                  <a:gd name="T58" fmla="*/ 93 w 246"/>
                  <a:gd name="T59" fmla="*/ 142 h 159"/>
                  <a:gd name="T60" fmla="*/ 71 w 246"/>
                  <a:gd name="T61" fmla="*/ 131 h 159"/>
                  <a:gd name="T62" fmla="*/ 52 w 246"/>
                  <a:gd name="T63" fmla="*/ 115 h 159"/>
                  <a:gd name="T64" fmla="*/ 35 w 246"/>
                  <a:gd name="T65" fmla="*/ 95 h 159"/>
                  <a:gd name="T66" fmla="*/ 22 w 246"/>
                  <a:gd name="T67" fmla="*/ 72 h 159"/>
                  <a:gd name="T68" fmla="*/ 13 w 246"/>
                  <a:gd name="T69" fmla="*/ 46 h 159"/>
                  <a:gd name="T70" fmla="*/ 8 w 246"/>
                  <a:gd name="T71" fmla="*/ 17 h 159"/>
                  <a:gd name="T72" fmla="*/ 8 w 246"/>
                  <a:gd name="T73" fmla="*/ 3 h 159"/>
                  <a:gd name="T74" fmla="*/ 8 w 246"/>
                  <a:gd name="T75" fmla="*/ 2 h 159"/>
                  <a:gd name="T76" fmla="*/ 8 w 246"/>
                  <a:gd name="T77" fmla="*/ 0 h 159"/>
                  <a:gd name="T78" fmla="*/ 8 w 246"/>
                  <a:gd name="T79" fmla="*/ 0 h 159"/>
                  <a:gd name="T80" fmla="*/ 7 w 246"/>
                  <a:gd name="T81" fmla="*/ 3 h 159"/>
                  <a:gd name="T82" fmla="*/ 4 w 246"/>
                  <a:gd name="T83" fmla="*/ 9 h 159"/>
                  <a:gd name="T84" fmla="*/ 2 w 246"/>
                  <a:gd name="T85" fmla="*/ 14 h 159"/>
                  <a:gd name="T86" fmla="*/ 1 w 246"/>
                  <a:gd name="T87" fmla="*/ 2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6" h="159">
                    <a:moveTo>
                      <a:pt x="0" y="23"/>
                    </a:moveTo>
                    <a:lnTo>
                      <a:pt x="2" y="38"/>
                    </a:lnTo>
                    <a:lnTo>
                      <a:pt x="5" y="51"/>
                    </a:lnTo>
                    <a:lnTo>
                      <a:pt x="9" y="64"/>
                    </a:lnTo>
                    <a:lnTo>
                      <a:pt x="14" y="77"/>
                    </a:lnTo>
                    <a:lnTo>
                      <a:pt x="20" y="89"/>
                    </a:lnTo>
                    <a:lnTo>
                      <a:pt x="27" y="100"/>
                    </a:lnTo>
                    <a:lnTo>
                      <a:pt x="34" y="111"/>
                    </a:lnTo>
                    <a:lnTo>
                      <a:pt x="43" y="120"/>
                    </a:lnTo>
                    <a:lnTo>
                      <a:pt x="52" y="129"/>
                    </a:lnTo>
                    <a:lnTo>
                      <a:pt x="61" y="136"/>
                    </a:lnTo>
                    <a:lnTo>
                      <a:pt x="71" y="143"/>
                    </a:lnTo>
                    <a:lnTo>
                      <a:pt x="82" y="149"/>
                    </a:lnTo>
                    <a:lnTo>
                      <a:pt x="93" y="153"/>
                    </a:lnTo>
                    <a:lnTo>
                      <a:pt x="106" y="156"/>
                    </a:lnTo>
                    <a:lnTo>
                      <a:pt x="118" y="159"/>
                    </a:lnTo>
                    <a:lnTo>
                      <a:pt x="130" y="159"/>
                    </a:lnTo>
                    <a:lnTo>
                      <a:pt x="139" y="159"/>
                    </a:lnTo>
                    <a:lnTo>
                      <a:pt x="148" y="157"/>
                    </a:lnTo>
                    <a:lnTo>
                      <a:pt x="157" y="156"/>
                    </a:lnTo>
                    <a:lnTo>
                      <a:pt x="166" y="153"/>
                    </a:lnTo>
                    <a:lnTo>
                      <a:pt x="174" y="150"/>
                    </a:lnTo>
                    <a:lnTo>
                      <a:pt x="183" y="145"/>
                    </a:lnTo>
                    <a:lnTo>
                      <a:pt x="191" y="142"/>
                    </a:lnTo>
                    <a:lnTo>
                      <a:pt x="198" y="136"/>
                    </a:lnTo>
                    <a:lnTo>
                      <a:pt x="205" y="131"/>
                    </a:lnTo>
                    <a:lnTo>
                      <a:pt x="212" y="124"/>
                    </a:lnTo>
                    <a:lnTo>
                      <a:pt x="219" y="118"/>
                    </a:lnTo>
                    <a:lnTo>
                      <a:pt x="226" y="111"/>
                    </a:lnTo>
                    <a:lnTo>
                      <a:pt x="232" y="102"/>
                    </a:lnTo>
                    <a:lnTo>
                      <a:pt x="237" y="94"/>
                    </a:lnTo>
                    <a:lnTo>
                      <a:pt x="242" y="85"/>
                    </a:lnTo>
                    <a:lnTo>
                      <a:pt x="246" y="76"/>
                    </a:lnTo>
                    <a:lnTo>
                      <a:pt x="246" y="74"/>
                    </a:lnTo>
                    <a:lnTo>
                      <a:pt x="246" y="70"/>
                    </a:lnTo>
                    <a:lnTo>
                      <a:pt x="246" y="68"/>
                    </a:lnTo>
                    <a:lnTo>
                      <a:pt x="246" y="64"/>
                    </a:lnTo>
                    <a:lnTo>
                      <a:pt x="246" y="60"/>
                    </a:lnTo>
                    <a:lnTo>
                      <a:pt x="246" y="58"/>
                    </a:lnTo>
                    <a:lnTo>
                      <a:pt x="246" y="54"/>
                    </a:lnTo>
                    <a:lnTo>
                      <a:pt x="246" y="52"/>
                    </a:lnTo>
                    <a:lnTo>
                      <a:pt x="242" y="62"/>
                    </a:lnTo>
                    <a:lnTo>
                      <a:pt x="238" y="72"/>
                    </a:lnTo>
                    <a:lnTo>
                      <a:pt x="233" y="82"/>
                    </a:lnTo>
                    <a:lnTo>
                      <a:pt x="228" y="90"/>
                    </a:lnTo>
                    <a:lnTo>
                      <a:pt x="221" y="99"/>
                    </a:lnTo>
                    <a:lnTo>
                      <a:pt x="215" y="107"/>
                    </a:lnTo>
                    <a:lnTo>
                      <a:pt x="208" y="114"/>
                    </a:lnTo>
                    <a:lnTo>
                      <a:pt x="201" y="121"/>
                    </a:lnTo>
                    <a:lnTo>
                      <a:pt x="193" y="127"/>
                    </a:lnTo>
                    <a:lnTo>
                      <a:pt x="185" y="132"/>
                    </a:lnTo>
                    <a:lnTo>
                      <a:pt x="177" y="137"/>
                    </a:lnTo>
                    <a:lnTo>
                      <a:pt x="168" y="142"/>
                    </a:lnTo>
                    <a:lnTo>
                      <a:pt x="159" y="144"/>
                    </a:lnTo>
                    <a:lnTo>
                      <a:pt x="149" y="147"/>
                    </a:lnTo>
                    <a:lnTo>
                      <a:pt x="140" y="148"/>
                    </a:lnTo>
                    <a:lnTo>
                      <a:pt x="130" y="148"/>
                    </a:lnTo>
                    <a:lnTo>
                      <a:pt x="118" y="148"/>
                    </a:lnTo>
                    <a:lnTo>
                      <a:pt x="106" y="145"/>
                    </a:lnTo>
                    <a:lnTo>
                      <a:pt x="93" y="142"/>
                    </a:lnTo>
                    <a:lnTo>
                      <a:pt x="82" y="137"/>
                    </a:lnTo>
                    <a:lnTo>
                      <a:pt x="71" y="131"/>
                    </a:lnTo>
                    <a:lnTo>
                      <a:pt x="61" y="124"/>
                    </a:lnTo>
                    <a:lnTo>
                      <a:pt x="52" y="115"/>
                    </a:lnTo>
                    <a:lnTo>
                      <a:pt x="43" y="106"/>
                    </a:lnTo>
                    <a:lnTo>
                      <a:pt x="35" y="95"/>
                    </a:lnTo>
                    <a:lnTo>
                      <a:pt x="28" y="84"/>
                    </a:lnTo>
                    <a:lnTo>
                      <a:pt x="22" y="72"/>
                    </a:lnTo>
                    <a:lnTo>
                      <a:pt x="17" y="59"/>
                    </a:lnTo>
                    <a:lnTo>
                      <a:pt x="13" y="46"/>
                    </a:lnTo>
                    <a:lnTo>
                      <a:pt x="10" y="32"/>
                    </a:lnTo>
                    <a:lnTo>
                      <a:pt x="8" y="17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4" y="9"/>
                    </a:lnTo>
                    <a:lnTo>
                      <a:pt x="3" y="11"/>
                    </a:lnTo>
                    <a:lnTo>
                      <a:pt x="2" y="14"/>
                    </a:lnTo>
                    <a:lnTo>
                      <a:pt x="1" y="17"/>
                    </a:lnTo>
                    <a:lnTo>
                      <a:pt x="1" y="2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Freeform 134">
                <a:extLst>
                  <a:ext uri="{FF2B5EF4-FFF2-40B4-BE49-F238E27FC236}">
                    <a16:creationId xmlns:a16="http://schemas.microsoft.com/office/drawing/2014/main" id="{C76BD322-7C1A-4C8B-BDD3-B923F98F48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57"/>
                <a:ext cx="49" cy="27"/>
              </a:xfrm>
              <a:custGeom>
                <a:avLst/>
                <a:gdLst>
                  <a:gd name="T0" fmla="*/ 2 w 243"/>
                  <a:gd name="T1" fmla="*/ 36 h 164"/>
                  <a:gd name="T2" fmla="*/ 8 w 243"/>
                  <a:gd name="T3" fmla="*/ 64 h 164"/>
                  <a:gd name="T4" fmla="*/ 18 w 243"/>
                  <a:gd name="T5" fmla="*/ 90 h 164"/>
                  <a:gd name="T6" fmla="*/ 31 w 243"/>
                  <a:gd name="T7" fmla="*/ 112 h 164"/>
                  <a:gd name="T8" fmla="*/ 48 w 243"/>
                  <a:gd name="T9" fmla="*/ 131 h 164"/>
                  <a:gd name="T10" fmla="*/ 68 w 243"/>
                  <a:gd name="T11" fmla="*/ 147 h 164"/>
                  <a:gd name="T12" fmla="*/ 90 w 243"/>
                  <a:gd name="T13" fmla="*/ 158 h 164"/>
                  <a:gd name="T14" fmla="*/ 115 w 243"/>
                  <a:gd name="T15" fmla="*/ 163 h 164"/>
                  <a:gd name="T16" fmla="*/ 137 w 243"/>
                  <a:gd name="T17" fmla="*/ 164 h 164"/>
                  <a:gd name="T18" fmla="*/ 155 w 243"/>
                  <a:gd name="T19" fmla="*/ 160 h 164"/>
                  <a:gd name="T20" fmla="*/ 173 w 243"/>
                  <a:gd name="T21" fmla="*/ 154 h 164"/>
                  <a:gd name="T22" fmla="*/ 189 w 243"/>
                  <a:gd name="T23" fmla="*/ 145 h 164"/>
                  <a:gd name="T24" fmla="*/ 204 w 243"/>
                  <a:gd name="T25" fmla="*/ 133 h 164"/>
                  <a:gd name="T26" fmla="*/ 217 w 243"/>
                  <a:gd name="T27" fmla="*/ 118 h 164"/>
                  <a:gd name="T28" fmla="*/ 230 w 243"/>
                  <a:gd name="T29" fmla="*/ 101 h 164"/>
                  <a:gd name="T30" fmla="*/ 239 w 243"/>
                  <a:gd name="T31" fmla="*/ 84 h 164"/>
                  <a:gd name="T32" fmla="*/ 243 w 243"/>
                  <a:gd name="T33" fmla="*/ 70 h 164"/>
                  <a:gd name="T34" fmla="*/ 243 w 243"/>
                  <a:gd name="T35" fmla="*/ 64 h 164"/>
                  <a:gd name="T36" fmla="*/ 242 w 243"/>
                  <a:gd name="T37" fmla="*/ 58 h 164"/>
                  <a:gd name="T38" fmla="*/ 241 w 243"/>
                  <a:gd name="T39" fmla="*/ 52 h 164"/>
                  <a:gd name="T40" fmla="*/ 238 w 243"/>
                  <a:gd name="T41" fmla="*/ 61 h 164"/>
                  <a:gd name="T42" fmla="*/ 230 w 243"/>
                  <a:gd name="T43" fmla="*/ 81 h 164"/>
                  <a:gd name="T44" fmla="*/ 219 w 243"/>
                  <a:gd name="T45" fmla="*/ 100 h 164"/>
                  <a:gd name="T46" fmla="*/ 206 w 243"/>
                  <a:gd name="T47" fmla="*/ 116 h 164"/>
                  <a:gd name="T48" fmla="*/ 191 w 243"/>
                  <a:gd name="T49" fmla="*/ 130 h 164"/>
                  <a:gd name="T50" fmla="*/ 174 w 243"/>
                  <a:gd name="T51" fmla="*/ 141 h 164"/>
                  <a:gd name="T52" fmla="*/ 156 w 243"/>
                  <a:gd name="T53" fmla="*/ 148 h 164"/>
                  <a:gd name="T54" fmla="*/ 137 w 243"/>
                  <a:gd name="T55" fmla="*/ 153 h 164"/>
                  <a:gd name="T56" fmla="*/ 115 w 243"/>
                  <a:gd name="T57" fmla="*/ 152 h 164"/>
                  <a:gd name="T58" fmla="*/ 91 w 243"/>
                  <a:gd name="T59" fmla="*/ 147 h 164"/>
                  <a:gd name="T60" fmla="*/ 70 w 243"/>
                  <a:gd name="T61" fmla="*/ 136 h 164"/>
                  <a:gd name="T62" fmla="*/ 52 w 243"/>
                  <a:gd name="T63" fmla="*/ 121 h 164"/>
                  <a:gd name="T64" fmla="*/ 36 w 243"/>
                  <a:gd name="T65" fmla="*/ 101 h 164"/>
                  <a:gd name="T66" fmla="*/ 23 w 243"/>
                  <a:gd name="T67" fmla="*/ 80 h 164"/>
                  <a:gd name="T68" fmla="*/ 14 w 243"/>
                  <a:gd name="T69" fmla="*/ 55 h 164"/>
                  <a:gd name="T70" fmla="*/ 10 w 243"/>
                  <a:gd name="T71" fmla="*/ 27 h 164"/>
                  <a:gd name="T72" fmla="*/ 9 w 243"/>
                  <a:gd name="T73" fmla="*/ 12 h 164"/>
                  <a:gd name="T74" fmla="*/ 9 w 243"/>
                  <a:gd name="T75" fmla="*/ 8 h 164"/>
                  <a:gd name="T76" fmla="*/ 9 w 243"/>
                  <a:gd name="T77" fmla="*/ 4 h 164"/>
                  <a:gd name="T78" fmla="*/ 10 w 243"/>
                  <a:gd name="T79" fmla="*/ 1 h 164"/>
                  <a:gd name="T80" fmla="*/ 9 w 243"/>
                  <a:gd name="T81" fmla="*/ 0 h 164"/>
                  <a:gd name="T82" fmla="*/ 9 w 243"/>
                  <a:gd name="T83" fmla="*/ 1 h 164"/>
                  <a:gd name="T84" fmla="*/ 8 w 243"/>
                  <a:gd name="T85" fmla="*/ 2 h 164"/>
                  <a:gd name="T86" fmla="*/ 8 w 243"/>
                  <a:gd name="T87" fmla="*/ 3 h 164"/>
                  <a:gd name="T88" fmla="*/ 7 w 243"/>
                  <a:gd name="T89" fmla="*/ 6 h 164"/>
                  <a:gd name="T90" fmla="*/ 5 w 243"/>
                  <a:gd name="T91" fmla="*/ 10 h 164"/>
                  <a:gd name="T92" fmla="*/ 3 w 243"/>
                  <a:gd name="T93" fmla="*/ 14 h 164"/>
                  <a:gd name="T94" fmla="*/ 1 w 243"/>
                  <a:gd name="T95" fmla="*/ 1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3" h="164">
                    <a:moveTo>
                      <a:pt x="0" y="21"/>
                    </a:moveTo>
                    <a:lnTo>
                      <a:pt x="2" y="36"/>
                    </a:lnTo>
                    <a:lnTo>
                      <a:pt x="4" y="50"/>
                    </a:lnTo>
                    <a:lnTo>
                      <a:pt x="8" y="64"/>
                    </a:lnTo>
                    <a:lnTo>
                      <a:pt x="12" y="78"/>
                    </a:lnTo>
                    <a:lnTo>
                      <a:pt x="18" y="90"/>
                    </a:lnTo>
                    <a:lnTo>
                      <a:pt x="24" y="101"/>
                    </a:lnTo>
                    <a:lnTo>
                      <a:pt x="31" y="112"/>
                    </a:lnTo>
                    <a:lnTo>
                      <a:pt x="39" y="122"/>
                    </a:lnTo>
                    <a:lnTo>
                      <a:pt x="48" y="131"/>
                    </a:lnTo>
                    <a:lnTo>
                      <a:pt x="58" y="140"/>
                    </a:lnTo>
                    <a:lnTo>
                      <a:pt x="68" y="147"/>
                    </a:lnTo>
                    <a:lnTo>
                      <a:pt x="79" y="153"/>
                    </a:lnTo>
                    <a:lnTo>
                      <a:pt x="90" y="158"/>
                    </a:lnTo>
                    <a:lnTo>
                      <a:pt x="103" y="161"/>
                    </a:lnTo>
                    <a:lnTo>
                      <a:pt x="115" y="163"/>
                    </a:lnTo>
                    <a:lnTo>
                      <a:pt x="127" y="164"/>
                    </a:lnTo>
                    <a:lnTo>
                      <a:pt x="137" y="164"/>
                    </a:lnTo>
                    <a:lnTo>
                      <a:pt x="146" y="163"/>
                    </a:lnTo>
                    <a:lnTo>
                      <a:pt x="155" y="160"/>
                    </a:lnTo>
                    <a:lnTo>
                      <a:pt x="164" y="157"/>
                    </a:lnTo>
                    <a:lnTo>
                      <a:pt x="173" y="154"/>
                    </a:lnTo>
                    <a:lnTo>
                      <a:pt x="181" y="149"/>
                    </a:lnTo>
                    <a:lnTo>
                      <a:pt x="189" y="145"/>
                    </a:lnTo>
                    <a:lnTo>
                      <a:pt x="197" y="139"/>
                    </a:lnTo>
                    <a:lnTo>
                      <a:pt x="204" y="133"/>
                    </a:lnTo>
                    <a:lnTo>
                      <a:pt x="211" y="125"/>
                    </a:lnTo>
                    <a:lnTo>
                      <a:pt x="217" y="118"/>
                    </a:lnTo>
                    <a:lnTo>
                      <a:pt x="224" y="110"/>
                    </a:lnTo>
                    <a:lnTo>
                      <a:pt x="230" y="101"/>
                    </a:lnTo>
                    <a:lnTo>
                      <a:pt x="235" y="93"/>
                    </a:lnTo>
                    <a:lnTo>
                      <a:pt x="239" y="84"/>
                    </a:lnTo>
                    <a:lnTo>
                      <a:pt x="243" y="74"/>
                    </a:lnTo>
                    <a:lnTo>
                      <a:pt x="243" y="70"/>
                    </a:lnTo>
                    <a:lnTo>
                      <a:pt x="243" y="68"/>
                    </a:lnTo>
                    <a:lnTo>
                      <a:pt x="243" y="64"/>
                    </a:lnTo>
                    <a:lnTo>
                      <a:pt x="243" y="62"/>
                    </a:lnTo>
                    <a:lnTo>
                      <a:pt x="242" y="58"/>
                    </a:lnTo>
                    <a:lnTo>
                      <a:pt x="242" y="56"/>
                    </a:lnTo>
                    <a:lnTo>
                      <a:pt x="241" y="52"/>
                    </a:lnTo>
                    <a:lnTo>
                      <a:pt x="241" y="50"/>
                    </a:lnTo>
                    <a:lnTo>
                      <a:pt x="238" y="61"/>
                    </a:lnTo>
                    <a:lnTo>
                      <a:pt x="234" y="72"/>
                    </a:lnTo>
                    <a:lnTo>
                      <a:pt x="230" y="81"/>
                    </a:lnTo>
                    <a:lnTo>
                      <a:pt x="225" y="91"/>
                    </a:lnTo>
                    <a:lnTo>
                      <a:pt x="219" y="100"/>
                    </a:lnTo>
                    <a:lnTo>
                      <a:pt x="213" y="109"/>
                    </a:lnTo>
                    <a:lnTo>
                      <a:pt x="206" y="116"/>
                    </a:lnTo>
                    <a:lnTo>
                      <a:pt x="199" y="123"/>
                    </a:lnTo>
                    <a:lnTo>
                      <a:pt x="191" y="130"/>
                    </a:lnTo>
                    <a:lnTo>
                      <a:pt x="183" y="136"/>
                    </a:lnTo>
                    <a:lnTo>
                      <a:pt x="174" y="141"/>
                    </a:lnTo>
                    <a:lnTo>
                      <a:pt x="166" y="146"/>
                    </a:lnTo>
                    <a:lnTo>
                      <a:pt x="156" y="148"/>
                    </a:lnTo>
                    <a:lnTo>
                      <a:pt x="147" y="151"/>
                    </a:lnTo>
                    <a:lnTo>
                      <a:pt x="137" y="153"/>
                    </a:lnTo>
                    <a:lnTo>
                      <a:pt x="127" y="153"/>
                    </a:lnTo>
                    <a:lnTo>
                      <a:pt x="115" y="152"/>
                    </a:lnTo>
                    <a:lnTo>
                      <a:pt x="104" y="151"/>
                    </a:lnTo>
                    <a:lnTo>
                      <a:pt x="91" y="147"/>
                    </a:lnTo>
                    <a:lnTo>
                      <a:pt x="81" y="142"/>
                    </a:lnTo>
                    <a:lnTo>
                      <a:pt x="70" y="136"/>
                    </a:lnTo>
                    <a:lnTo>
                      <a:pt x="61" y="129"/>
                    </a:lnTo>
                    <a:lnTo>
                      <a:pt x="52" y="121"/>
                    </a:lnTo>
                    <a:lnTo>
                      <a:pt x="43" y="112"/>
                    </a:lnTo>
                    <a:lnTo>
                      <a:pt x="36" y="101"/>
                    </a:lnTo>
                    <a:lnTo>
                      <a:pt x="29" y="91"/>
                    </a:lnTo>
                    <a:lnTo>
                      <a:pt x="23" y="80"/>
                    </a:lnTo>
                    <a:lnTo>
                      <a:pt x="18" y="68"/>
                    </a:lnTo>
                    <a:lnTo>
                      <a:pt x="14" y="55"/>
                    </a:lnTo>
                    <a:lnTo>
                      <a:pt x="12" y="42"/>
                    </a:lnTo>
                    <a:lnTo>
                      <a:pt x="10" y="27"/>
                    </a:lnTo>
                    <a:lnTo>
                      <a:pt x="9" y="13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2" y="16"/>
                    </a:lnTo>
                    <a:lnTo>
                      <a:pt x="1" y="19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Freeform 135">
                <a:extLst>
                  <a:ext uri="{FF2B5EF4-FFF2-40B4-BE49-F238E27FC236}">
                    <a16:creationId xmlns:a16="http://schemas.microsoft.com/office/drawing/2014/main" id="{01C15AF4-F9E1-4A07-B968-13479D4A02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7" y="2655"/>
                <a:ext cx="48" cy="28"/>
              </a:xfrm>
              <a:custGeom>
                <a:avLst/>
                <a:gdLst>
                  <a:gd name="T0" fmla="*/ 0 w 238"/>
                  <a:gd name="T1" fmla="*/ 21 h 169"/>
                  <a:gd name="T2" fmla="*/ 0 w 238"/>
                  <a:gd name="T3" fmla="*/ 21 h 169"/>
                  <a:gd name="T4" fmla="*/ 0 w 238"/>
                  <a:gd name="T5" fmla="*/ 23 h 169"/>
                  <a:gd name="T6" fmla="*/ 0 w 238"/>
                  <a:gd name="T7" fmla="*/ 24 h 169"/>
                  <a:gd name="T8" fmla="*/ 0 w 238"/>
                  <a:gd name="T9" fmla="*/ 38 h 169"/>
                  <a:gd name="T10" fmla="*/ 5 w 238"/>
                  <a:gd name="T11" fmla="*/ 67 h 169"/>
                  <a:gd name="T12" fmla="*/ 14 w 238"/>
                  <a:gd name="T13" fmla="*/ 93 h 169"/>
                  <a:gd name="T14" fmla="*/ 27 w 238"/>
                  <a:gd name="T15" fmla="*/ 116 h 169"/>
                  <a:gd name="T16" fmla="*/ 44 w 238"/>
                  <a:gd name="T17" fmla="*/ 136 h 169"/>
                  <a:gd name="T18" fmla="*/ 63 w 238"/>
                  <a:gd name="T19" fmla="*/ 152 h 169"/>
                  <a:gd name="T20" fmla="*/ 85 w 238"/>
                  <a:gd name="T21" fmla="*/ 163 h 169"/>
                  <a:gd name="T22" fmla="*/ 110 w 238"/>
                  <a:gd name="T23" fmla="*/ 169 h 169"/>
                  <a:gd name="T24" fmla="*/ 132 w 238"/>
                  <a:gd name="T25" fmla="*/ 169 h 169"/>
                  <a:gd name="T26" fmla="*/ 151 w 238"/>
                  <a:gd name="T27" fmla="*/ 165 h 169"/>
                  <a:gd name="T28" fmla="*/ 169 w 238"/>
                  <a:gd name="T29" fmla="*/ 158 h 169"/>
                  <a:gd name="T30" fmla="*/ 185 w 238"/>
                  <a:gd name="T31" fmla="*/ 148 h 169"/>
                  <a:gd name="T32" fmla="*/ 200 w 238"/>
                  <a:gd name="T33" fmla="*/ 135 h 169"/>
                  <a:gd name="T34" fmla="*/ 213 w 238"/>
                  <a:gd name="T35" fmla="*/ 120 h 169"/>
                  <a:gd name="T36" fmla="*/ 225 w 238"/>
                  <a:gd name="T37" fmla="*/ 103 h 169"/>
                  <a:gd name="T38" fmla="*/ 234 w 238"/>
                  <a:gd name="T39" fmla="*/ 83 h 169"/>
                  <a:gd name="T40" fmla="*/ 237 w 238"/>
                  <a:gd name="T41" fmla="*/ 69 h 169"/>
                  <a:gd name="T42" fmla="*/ 236 w 238"/>
                  <a:gd name="T43" fmla="*/ 63 h 169"/>
                  <a:gd name="T44" fmla="*/ 235 w 238"/>
                  <a:gd name="T45" fmla="*/ 57 h 169"/>
                  <a:gd name="T46" fmla="*/ 234 w 238"/>
                  <a:gd name="T47" fmla="*/ 51 h 169"/>
                  <a:gd name="T48" fmla="*/ 231 w 238"/>
                  <a:gd name="T49" fmla="*/ 61 h 169"/>
                  <a:gd name="T50" fmla="*/ 224 w 238"/>
                  <a:gd name="T51" fmla="*/ 83 h 169"/>
                  <a:gd name="T52" fmla="*/ 214 w 238"/>
                  <a:gd name="T53" fmla="*/ 102 h 169"/>
                  <a:gd name="T54" fmla="*/ 201 w 238"/>
                  <a:gd name="T55" fmla="*/ 120 h 169"/>
                  <a:gd name="T56" fmla="*/ 187 w 238"/>
                  <a:gd name="T57" fmla="*/ 134 h 169"/>
                  <a:gd name="T58" fmla="*/ 170 w 238"/>
                  <a:gd name="T59" fmla="*/ 146 h 169"/>
                  <a:gd name="T60" fmla="*/ 152 w 238"/>
                  <a:gd name="T61" fmla="*/ 154 h 169"/>
                  <a:gd name="T62" fmla="*/ 132 w 238"/>
                  <a:gd name="T63" fmla="*/ 158 h 169"/>
                  <a:gd name="T64" fmla="*/ 111 w 238"/>
                  <a:gd name="T65" fmla="*/ 158 h 169"/>
                  <a:gd name="T66" fmla="*/ 88 w 238"/>
                  <a:gd name="T67" fmla="*/ 152 h 169"/>
                  <a:gd name="T68" fmla="*/ 67 w 238"/>
                  <a:gd name="T69" fmla="*/ 142 h 169"/>
                  <a:gd name="T70" fmla="*/ 50 w 238"/>
                  <a:gd name="T71" fmla="*/ 128 h 169"/>
                  <a:gd name="T72" fmla="*/ 34 w 238"/>
                  <a:gd name="T73" fmla="*/ 110 h 169"/>
                  <a:gd name="T74" fmla="*/ 22 w 238"/>
                  <a:gd name="T75" fmla="*/ 89 h 169"/>
                  <a:gd name="T76" fmla="*/ 14 w 238"/>
                  <a:gd name="T77" fmla="*/ 63 h 169"/>
                  <a:gd name="T78" fmla="*/ 9 w 238"/>
                  <a:gd name="T79" fmla="*/ 37 h 169"/>
                  <a:gd name="T80" fmla="*/ 9 w 238"/>
                  <a:gd name="T81" fmla="*/ 20 h 169"/>
                  <a:gd name="T82" fmla="*/ 9 w 238"/>
                  <a:gd name="T83" fmla="*/ 15 h 169"/>
                  <a:gd name="T84" fmla="*/ 9 w 238"/>
                  <a:gd name="T85" fmla="*/ 9 h 169"/>
                  <a:gd name="T86" fmla="*/ 10 w 238"/>
                  <a:gd name="T87" fmla="*/ 3 h 169"/>
                  <a:gd name="T88" fmla="*/ 9 w 238"/>
                  <a:gd name="T89" fmla="*/ 2 h 169"/>
                  <a:gd name="T90" fmla="*/ 7 w 238"/>
                  <a:gd name="T91" fmla="*/ 6 h 169"/>
                  <a:gd name="T92" fmla="*/ 5 w 238"/>
                  <a:gd name="T93" fmla="*/ 9 h 169"/>
                  <a:gd name="T94" fmla="*/ 3 w 238"/>
                  <a:gd name="T95" fmla="*/ 13 h 169"/>
                  <a:gd name="T96" fmla="*/ 2 w 238"/>
                  <a:gd name="T97" fmla="*/ 15 h 169"/>
                  <a:gd name="T98" fmla="*/ 1 w 238"/>
                  <a:gd name="T99" fmla="*/ 17 h 169"/>
                  <a:gd name="T100" fmla="*/ 1 w 238"/>
                  <a:gd name="T101" fmla="*/ 19 h 169"/>
                  <a:gd name="T102" fmla="*/ 0 w 238"/>
                  <a:gd name="T103" fmla="*/ 2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38" h="169">
                    <a:moveTo>
                      <a:pt x="0" y="21"/>
                    </a:moveTo>
                    <a:lnTo>
                      <a:pt x="0" y="2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8"/>
                    </a:lnTo>
                    <a:lnTo>
                      <a:pt x="2" y="53"/>
                    </a:lnTo>
                    <a:lnTo>
                      <a:pt x="5" y="67"/>
                    </a:lnTo>
                    <a:lnTo>
                      <a:pt x="9" y="80"/>
                    </a:lnTo>
                    <a:lnTo>
                      <a:pt x="14" y="93"/>
                    </a:lnTo>
                    <a:lnTo>
                      <a:pt x="20" y="105"/>
                    </a:lnTo>
                    <a:lnTo>
                      <a:pt x="27" y="116"/>
                    </a:lnTo>
                    <a:lnTo>
                      <a:pt x="35" y="127"/>
                    </a:lnTo>
                    <a:lnTo>
                      <a:pt x="44" y="136"/>
                    </a:lnTo>
                    <a:lnTo>
                      <a:pt x="53" y="145"/>
                    </a:lnTo>
                    <a:lnTo>
                      <a:pt x="63" y="152"/>
                    </a:lnTo>
                    <a:lnTo>
                      <a:pt x="74" y="158"/>
                    </a:lnTo>
                    <a:lnTo>
                      <a:pt x="85" y="163"/>
                    </a:lnTo>
                    <a:lnTo>
                      <a:pt x="98" y="166"/>
                    </a:lnTo>
                    <a:lnTo>
                      <a:pt x="110" y="169"/>
                    </a:lnTo>
                    <a:lnTo>
                      <a:pt x="122" y="169"/>
                    </a:lnTo>
                    <a:lnTo>
                      <a:pt x="132" y="169"/>
                    </a:lnTo>
                    <a:lnTo>
                      <a:pt x="141" y="168"/>
                    </a:lnTo>
                    <a:lnTo>
                      <a:pt x="151" y="165"/>
                    </a:lnTo>
                    <a:lnTo>
                      <a:pt x="160" y="162"/>
                    </a:lnTo>
                    <a:lnTo>
                      <a:pt x="169" y="158"/>
                    </a:lnTo>
                    <a:lnTo>
                      <a:pt x="177" y="153"/>
                    </a:lnTo>
                    <a:lnTo>
                      <a:pt x="185" y="148"/>
                    </a:lnTo>
                    <a:lnTo>
                      <a:pt x="193" y="142"/>
                    </a:lnTo>
                    <a:lnTo>
                      <a:pt x="200" y="135"/>
                    </a:lnTo>
                    <a:lnTo>
                      <a:pt x="207" y="128"/>
                    </a:lnTo>
                    <a:lnTo>
                      <a:pt x="213" y="120"/>
                    </a:lnTo>
                    <a:lnTo>
                      <a:pt x="220" y="111"/>
                    </a:lnTo>
                    <a:lnTo>
                      <a:pt x="225" y="103"/>
                    </a:lnTo>
                    <a:lnTo>
                      <a:pt x="230" y="93"/>
                    </a:lnTo>
                    <a:lnTo>
                      <a:pt x="234" y="83"/>
                    </a:lnTo>
                    <a:lnTo>
                      <a:pt x="238" y="73"/>
                    </a:lnTo>
                    <a:lnTo>
                      <a:pt x="237" y="69"/>
                    </a:lnTo>
                    <a:lnTo>
                      <a:pt x="237" y="67"/>
                    </a:lnTo>
                    <a:lnTo>
                      <a:pt x="236" y="63"/>
                    </a:lnTo>
                    <a:lnTo>
                      <a:pt x="236" y="61"/>
                    </a:lnTo>
                    <a:lnTo>
                      <a:pt x="235" y="57"/>
                    </a:lnTo>
                    <a:lnTo>
                      <a:pt x="235" y="55"/>
                    </a:lnTo>
                    <a:lnTo>
                      <a:pt x="234" y="51"/>
                    </a:lnTo>
                    <a:lnTo>
                      <a:pt x="234" y="49"/>
                    </a:lnTo>
                    <a:lnTo>
                      <a:pt x="231" y="61"/>
                    </a:lnTo>
                    <a:lnTo>
                      <a:pt x="228" y="72"/>
                    </a:lnTo>
                    <a:lnTo>
                      <a:pt x="224" y="83"/>
                    </a:lnTo>
                    <a:lnTo>
                      <a:pt x="220" y="92"/>
                    </a:lnTo>
                    <a:lnTo>
                      <a:pt x="214" y="102"/>
                    </a:lnTo>
                    <a:lnTo>
                      <a:pt x="208" y="111"/>
                    </a:lnTo>
                    <a:lnTo>
                      <a:pt x="201" y="120"/>
                    </a:lnTo>
                    <a:lnTo>
                      <a:pt x="194" y="127"/>
                    </a:lnTo>
                    <a:lnTo>
                      <a:pt x="187" y="134"/>
                    </a:lnTo>
                    <a:lnTo>
                      <a:pt x="179" y="140"/>
                    </a:lnTo>
                    <a:lnTo>
                      <a:pt x="170" y="146"/>
                    </a:lnTo>
                    <a:lnTo>
                      <a:pt x="161" y="151"/>
                    </a:lnTo>
                    <a:lnTo>
                      <a:pt x="152" y="154"/>
                    </a:lnTo>
                    <a:lnTo>
                      <a:pt x="142" y="157"/>
                    </a:lnTo>
                    <a:lnTo>
                      <a:pt x="132" y="158"/>
                    </a:lnTo>
                    <a:lnTo>
                      <a:pt x="122" y="158"/>
                    </a:lnTo>
                    <a:lnTo>
                      <a:pt x="111" y="158"/>
                    </a:lnTo>
                    <a:lnTo>
                      <a:pt x="99" y="156"/>
                    </a:lnTo>
                    <a:lnTo>
                      <a:pt x="88" y="152"/>
                    </a:lnTo>
                    <a:lnTo>
                      <a:pt x="77" y="148"/>
                    </a:lnTo>
                    <a:lnTo>
                      <a:pt x="67" y="142"/>
                    </a:lnTo>
                    <a:lnTo>
                      <a:pt x="58" y="135"/>
                    </a:lnTo>
                    <a:lnTo>
                      <a:pt x="50" y="128"/>
                    </a:lnTo>
                    <a:lnTo>
                      <a:pt x="42" y="120"/>
                    </a:lnTo>
                    <a:lnTo>
                      <a:pt x="34" y="110"/>
                    </a:lnTo>
                    <a:lnTo>
                      <a:pt x="28" y="99"/>
                    </a:lnTo>
                    <a:lnTo>
                      <a:pt x="22" y="89"/>
                    </a:lnTo>
                    <a:lnTo>
                      <a:pt x="18" y="77"/>
                    </a:lnTo>
                    <a:lnTo>
                      <a:pt x="14" y="63"/>
                    </a:lnTo>
                    <a:lnTo>
                      <a:pt x="11" y="51"/>
                    </a:lnTo>
                    <a:lnTo>
                      <a:pt x="9" y="37"/>
                    </a:lnTo>
                    <a:lnTo>
                      <a:pt x="9" y="24"/>
                    </a:lnTo>
                    <a:lnTo>
                      <a:pt x="9" y="20"/>
                    </a:lnTo>
                    <a:lnTo>
                      <a:pt x="9" y="18"/>
                    </a:lnTo>
                    <a:lnTo>
                      <a:pt x="9" y="15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9" y="2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7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1" y="17"/>
                    </a:lnTo>
                    <a:lnTo>
                      <a:pt x="1" y="18"/>
                    </a:lnTo>
                    <a:lnTo>
                      <a:pt x="1" y="19"/>
                    </a:lnTo>
                    <a:lnTo>
                      <a:pt x="0" y="19"/>
                    </a:lnTo>
                    <a:lnTo>
                      <a:pt x="0" y="2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5C1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Freeform 136">
                <a:extLst>
                  <a:ext uri="{FF2B5EF4-FFF2-40B4-BE49-F238E27FC236}">
                    <a16:creationId xmlns:a16="http://schemas.microsoft.com/office/drawing/2014/main" id="{0DFD4561-EAE0-47D3-AA08-39A88BE8F7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" y="2654"/>
                <a:ext cx="46" cy="29"/>
              </a:xfrm>
              <a:custGeom>
                <a:avLst/>
                <a:gdLst>
                  <a:gd name="T0" fmla="*/ 1 w 232"/>
                  <a:gd name="T1" fmla="*/ 22 h 174"/>
                  <a:gd name="T2" fmla="*/ 0 w 232"/>
                  <a:gd name="T3" fmla="*/ 25 h 174"/>
                  <a:gd name="T4" fmla="*/ 0 w 232"/>
                  <a:gd name="T5" fmla="*/ 29 h 174"/>
                  <a:gd name="T6" fmla="*/ 0 w 232"/>
                  <a:gd name="T7" fmla="*/ 33 h 174"/>
                  <a:gd name="T8" fmla="*/ 1 w 232"/>
                  <a:gd name="T9" fmla="*/ 48 h 174"/>
                  <a:gd name="T10" fmla="*/ 5 w 232"/>
                  <a:gd name="T11" fmla="*/ 76 h 174"/>
                  <a:gd name="T12" fmla="*/ 14 w 232"/>
                  <a:gd name="T13" fmla="*/ 101 h 174"/>
                  <a:gd name="T14" fmla="*/ 27 w 232"/>
                  <a:gd name="T15" fmla="*/ 122 h 174"/>
                  <a:gd name="T16" fmla="*/ 43 w 232"/>
                  <a:gd name="T17" fmla="*/ 142 h 174"/>
                  <a:gd name="T18" fmla="*/ 61 w 232"/>
                  <a:gd name="T19" fmla="*/ 157 h 174"/>
                  <a:gd name="T20" fmla="*/ 82 w 232"/>
                  <a:gd name="T21" fmla="*/ 168 h 174"/>
                  <a:gd name="T22" fmla="*/ 106 w 232"/>
                  <a:gd name="T23" fmla="*/ 173 h 174"/>
                  <a:gd name="T24" fmla="*/ 128 w 232"/>
                  <a:gd name="T25" fmla="*/ 174 h 174"/>
                  <a:gd name="T26" fmla="*/ 147 w 232"/>
                  <a:gd name="T27" fmla="*/ 169 h 174"/>
                  <a:gd name="T28" fmla="*/ 165 w 232"/>
                  <a:gd name="T29" fmla="*/ 162 h 174"/>
                  <a:gd name="T30" fmla="*/ 182 w 232"/>
                  <a:gd name="T31" fmla="*/ 151 h 174"/>
                  <a:gd name="T32" fmla="*/ 197 w 232"/>
                  <a:gd name="T33" fmla="*/ 137 h 174"/>
                  <a:gd name="T34" fmla="*/ 210 w 232"/>
                  <a:gd name="T35" fmla="*/ 121 h 174"/>
                  <a:gd name="T36" fmla="*/ 221 w 232"/>
                  <a:gd name="T37" fmla="*/ 102 h 174"/>
                  <a:gd name="T38" fmla="*/ 229 w 232"/>
                  <a:gd name="T39" fmla="*/ 82 h 174"/>
                  <a:gd name="T40" fmla="*/ 231 w 232"/>
                  <a:gd name="T41" fmla="*/ 67 h 174"/>
                  <a:gd name="T42" fmla="*/ 230 w 232"/>
                  <a:gd name="T43" fmla="*/ 61 h 174"/>
                  <a:gd name="T44" fmla="*/ 229 w 232"/>
                  <a:gd name="T45" fmla="*/ 55 h 174"/>
                  <a:gd name="T46" fmla="*/ 227 w 232"/>
                  <a:gd name="T47" fmla="*/ 51 h 174"/>
                  <a:gd name="T48" fmla="*/ 225 w 232"/>
                  <a:gd name="T49" fmla="*/ 59 h 174"/>
                  <a:gd name="T50" fmla="*/ 219 w 232"/>
                  <a:gd name="T51" fmla="*/ 82 h 174"/>
                  <a:gd name="T52" fmla="*/ 209 w 232"/>
                  <a:gd name="T53" fmla="*/ 103 h 174"/>
                  <a:gd name="T54" fmla="*/ 197 w 232"/>
                  <a:gd name="T55" fmla="*/ 121 h 174"/>
                  <a:gd name="T56" fmla="*/ 183 w 232"/>
                  <a:gd name="T57" fmla="*/ 137 h 174"/>
                  <a:gd name="T58" fmla="*/ 167 w 232"/>
                  <a:gd name="T59" fmla="*/ 149 h 174"/>
                  <a:gd name="T60" fmla="*/ 148 w 232"/>
                  <a:gd name="T61" fmla="*/ 158 h 174"/>
                  <a:gd name="T62" fmla="*/ 128 w 232"/>
                  <a:gd name="T63" fmla="*/ 162 h 174"/>
                  <a:gd name="T64" fmla="*/ 107 w 232"/>
                  <a:gd name="T65" fmla="*/ 162 h 174"/>
                  <a:gd name="T66" fmla="*/ 85 w 232"/>
                  <a:gd name="T67" fmla="*/ 157 h 174"/>
                  <a:gd name="T68" fmla="*/ 66 w 232"/>
                  <a:gd name="T69" fmla="*/ 148 h 174"/>
                  <a:gd name="T70" fmla="*/ 48 w 232"/>
                  <a:gd name="T71" fmla="*/ 133 h 174"/>
                  <a:gd name="T72" fmla="*/ 34 w 232"/>
                  <a:gd name="T73" fmla="*/ 116 h 174"/>
                  <a:gd name="T74" fmla="*/ 22 w 232"/>
                  <a:gd name="T75" fmla="*/ 95 h 174"/>
                  <a:gd name="T76" fmla="*/ 14 w 232"/>
                  <a:gd name="T77" fmla="*/ 72 h 174"/>
                  <a:gd name="T78" fmla="*/ 10 w 232"/>
                  <a:gd name="T79" fmla="*/ 47 h 174"/>
                  <a:gd name="T80" fmla="*/ 9 w 232"/>
                  <a:gd name="T81" fmla="*/ 29 h 174"/>
                  <a:gd name="T82" fmla="*/ 10 w 232"/>
                  <a:gd name="T83" fmla="*/ 21 h 174"/>
                  <a:gd name="T84" fmla="*/ 11 w 232"/>
                  <a:gd name="T85" fmla="*/ 13 h 174"/>
                  <a:gd name="T86" fmla="*/ 12 w 232"/>
                  <a:gd name="T87" fmla="*/ 5 h 174"/>
                  <a:gd name="T88" fmla="*/ 11 w 232"/>
                  <a:gd name="T89" fmla="*/ 3 h 174"/>
                  <a:gd name="T90" fmla="*/ 8 w 232"/>
                  <a:gd name="T91" fmla="*/ 7 h 174"/>
                  <a:gd name="T92" fmla="*/ 5 w 232"/>
                  <a:gd name="T93" fmla="*/ 12 h 174"/>
                  <a:gd name="T94" fmla="*/ 2 w 232"/>
                  <a:gd name="T95" fmla="*/ 1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4">
                    <a:moveTo>
                      <a:pt x="1" y="21"/>
                    </a:moveTo>
                    <a:lnTo>
                      <a:pt x="1" y="22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4"/>
                    </a:lnTo>
                    <a:lnTo>
                      <a:pt x="1" y="48"/>
                    </a:lnTo>
                    <a:lnTo>
                      <a:pt x="3" y="63"/>
                    </a:lnTo>
                    <a:lnTo>
                      <a:pt x="5" y="76"/>
                    </a:lnTo>
                    <a:lnTo>
                      <a:pt x="9" y="89"/>
                    </a:lnTo>
                    <a:lnTo>
                      <a:pt x="14" y="101"/>
                    </a:lnTo>
                    <a:lnTo>
                      <a:pt x="20" y="112"/>
                    </a:lnTo>
                    <a:lnTo>
                      <a:pt x="27" y="122"/>
                    </a:lnTo>
                    <a:lnTo>
                      <a:pt x="34" y="133"/>
                    </a:lnTo>
                    <a:lnTo>
                      <a:pt x="43" y="142"/>
                    </a:lnTo>
                    <a:lnTo>
                      <a:pt x="52" y="150"/>
                    </a:lnTo>
                    <a:lnTo>
                      <a:pt x="61" y="157"/>
                    </a:lnTo>
                    <a:lnTo>
                      <a:pt x="72" y="163"/>
                    </a:lnTo>
                    <a:lnTo>
                      <a:pt x="82" y="168"/>
                    </a:lnTo>
                    <a:lnTo>
                      <a:pt x="95" y="172"/>
                    </a:lnTo>
                    <a:lnTo>
                      <a:pt x="106" y="173"/>
                    </a:lnTo>
                    <a:lnTo>
                      <a:pt x="118" y="174"/>
                    </a:lnTo>
                    <a:lnTo>
                      <a:pt x="128" y="174"/>
                    </a:lnTo>
                    <a:lnTo>
                      <a:pt x="138" y="172"/>
                    </a:lnTo>
                    <a:lnTo>
                      <a:pt x="147" y="169"/>
                    </a:lnTo>
                    <a:lnTo>
                      <a:pt x="157" y="167"/>
                    </a:lnTo>
                    <a:lnTo>
                      <a:pt x="165" y="162"/>
                    </a:lnTo>
                    <a:lnTo>
                      <a:pt x="174" y="157"/>
                    </a:lnTo>
                    <a:lnTo>
                      <a:pt x="182" y="151"/>
                    </a:lnTo>
                    <a:lnTo>
                      <a:pt x="190" y="145"/>
                    </a:lnTo>
                    <a:lnTo>
                      <a:pt x="197" y="137"/>
                    </a:lnTo>
                    <a:lnTo>
                      <a:pt x="204" y="130"/>
                    </a:lnTo>
                    <a:lnTo>
                      <a:pt x="210" y="121"/>
                    </a:lnTo>
                    <a:lnTo>
                      <a:pt x="216" y="112"/>
                    </a:lnTo>
                    <a:lnTo>
                      <a:pt x="221" y="102"/>
                    </a:lnTo>
                    <a:lnTo>
                      <a:pt x="225" y="93"/>
                    </a:lnTo>
                    <a:lnTo>
                      <a:pt x="229" y="82"/>
                    </a:lnTo>
                    <a:lnTo>
                      <a:pt x="232" y="71"/>
                    </a:lnTo>
                    <a:lnTo>
                      <a:pt x="231" y="67"/>
                    </a:lnTo>
                    <a:lnTo>
                      <a:pt x="231" y="65"/>
                    </a:lnTo>
                    <a:lnTo>
                      <a:pt x="230" y="61"/>
                    </a:lnTo>
                    <a:lnTo>
                      <a:pt x="230" y="59"/>
                    </a:lnTo>
                    <a:lnTo>
                      <a:pt x="229" y="55"/>
                    </a:lnTo>
                    <a:lnTo>
                      <a:pt x="228" y="53"/>
                    </a:lnTo>
                    <a:lnTo>
                      <a:pt x="227" y="51"/>
                    </a:lnTo>
                    <a:lnTo>
                      <a:pt x="226" y="47"/>
                    </a:lnTo>
                    <a:lnTo>
                      <a:pt x="225" y="59"/>
                    </a:lnTo>
                    <a:lnTo>
                      <a:pt x="223" y="71"/>
                    </a:lnTo>
                    <a:lnTo>
                      <a:pt x="219" y="82"/>
                    </a:lnTo>
                    <a:lnTo>
                      <a:pt x="215" y="93"/>
                    </a:lnTo>
                    <a:lnTo>
                      <a:pt x="209" y="103"/>
                    </a:lnTo>
                    <a:lnTo>
                      <a:pt x="204" y="113"/>
                    </a:lnTo>
                    <a:lnTo>
                      <a:pt x="197" y="121"/>
                    </a:lnTo>
                    <a:lnTo>
                      <a:pt x="191" y="130"/>
                    </a:lnTo>
                    <a:lnTo>
                      <a:pt x="183" y="137"/>
                    </a:lnTo>
                    <a:lnTo>
                      <a:pt x="175" y="144"/>
                    </a:lnTo>
                    <a:lnTo>
                      <a:pt x="167" y="149"/>
                    </a:lnTo>
                    <a:lnTo>
                      <a:pt x="158" y="155"/>
                    </a:lnTo>
                    <a:lnTo>
                      <a:pt x="148" y="158"/>
                    </a:lnTo>
                    <a:lnTo>
                      <a:pt x="139" y="161"/>
                    </a:lnTo>
                    <a:lnTo>
                      <a:pt x="128" y="162"/>
                    </a:lnTo>
                    <a:lnTo>
                      <a:pt x="118" y="163"/>
                    </a:lnTo>
                    <a:lnTo>
                      <a:pt x="107" y="162"/>
                    </a:lnTo>
                    <a:lnTo>
                      <a:pt x="96" y="161"/>
                    </a:lnTo>
                    <a:lnTo>
                      <a:pt x="85" y="157"/>
                    </a:lnTo>
                    <a:lnTo>
                      <a:pt x="75" y="152"/>
                    </a:lnTo>
                    <a:lnTo>
                      <a:pt x="66" y="148"/>
                    </a:lnTo>
                    <a:lnTo>
                      <a:pt x="57" y="142"/>
                    </a:lnTo>
                    <a:lnTo>
                      <a:pt x="48" y="133"/>
                    </a:lnTo>
                    <a:lnTo>
                      <a:pt x="41" y="125"/>
                    </a:lnTo>
                    <a:lnTo>
                      <a:pt x="34" y="116"/>
                    </a:lnTo>
                    <a:lnTo>
                      <a:pt x="28" y="106"/>
                    </a:lnTo>
                    <a:lnTo>
                      <a:pt x="22" y="95"/>
                    </a:lnTo>
                    <a:lnTo>
                      <a:pt x="18" y="84"/>
                    </a:lnTo>
                    <a:lnTo>
                      <a:pt x="14" y="72"/>
                    </a:lnTo>
                    <a:lnTo>
                      <a:pt x="11" y="60"/>
                    </a:lnTo>
                    <a:lnTo>
                      <a:pt x="10" y="47"/>
                    </a:lnTo>
                    <a:lnTo>
                      <a:pt x="9" y="34"/>
                    </a:lnTo>
                    <a:lnTo>
                      <a:pt x="9" y="29"/>
                    </a:lnTo>
                    <a:lnTo>
                      <a:pt x="9" y="25"/>
                    </a:lnTo>
                    <a:lnTo>
                      <a:pt x="10" y="21"/>
                    </a:lnTo>
                    <a:lnTo>
                      <a:pt x="10" y="17"/>
                    </a:lnTo>
                    <a:lnTo>
                      <a:pt x="11" y="13"/>
                    </a:lnTo>
                    <a:lnTo>
                      <a:pt x="11" y="9"/>
                    </a:lnTo>
                    <a:lnTo>
                      <a:pt x="12" y="5"/>
                    </a:lnTo>
                    <a:lnTo>
                      <a:pt x="13" y="0"/>
                    </a:lnTo>
                    <a:lnTo>
                      <a:pt x="11" y="3"/>
                    </a:lnTo>
                    <a:lnTo>
                      <a:pt x="10" y="5"/>
                    </a:lnTo>
                    <a:lnTo>
                      <a:pt x="8" y="7"/>
                    </a:lnTo>
                    <a:lnTo>
                      <a:pt x="6" y="10"/>
                    </a:lnTo>
                    <a:lnTo>
                      <a:pt x="5" y="12"/>
                    </a:lnTo>
                    <a:lnTo>
                      <a:pt x="4" y="15"/>
                    </a:lnTo>
                    <a:lnTo>
                      <a:pt x="2" y="18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rgbClr val="F5C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" name="Freeform 137">
                <a:extLst>
                  <a:ext uri="{FF2B5EF4-FFF2-40B4-BE49-F238E27FC236}">
                    <a16:creationId xmlns:a16="http://schemas.microsoft.com/office/drawing/2014/main" id="{A9DB66A7-111F-4153-B40D-B6EA7C1C1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9" y="2652"/>
                <a:ext cx="45" cy="30"/>
              </a:xfrm>
              <a:custGeom>
                <a:avLst/>
                <a:gdLst>
                  <a:gd name="T0" fmla="*/ 1 w 225"/>
                  <a:gd name="T1" fmla="*/ 21 h 176"/>
                  <a:gd name="T2" fmla="*/ 0 w 225"/>
                  <a:gd name="T3" fmla="*/ 27 h 176"/>
                  <a:gd name="T4" fmla="*/ 0 w 225"/>
                  <a:gd name="T5" fmla="*/ 33 h 176"/>
                  <a:gd name="T6" fmla="*/ 0 w 225"/>
                  <a:gd name="T7" fmla="*/ 38 h 176"/>
                  <a:gd name="T8" fmla="*/ 0 w 225"/>
                  <a:gd name="T9" fmla="*/ 55 h 176"/>
                  <a:gd name="T10" fmla="*/ 5 w 225"/>
                  <a:gd name="T11" fmla="*/ 81 h 176"/>
                  <a:gd name="T12" fmla="*/ 13 w 225"/>
                  <a:gd name="T13" fmla="*/ 107 h 176"/>
                  <a:gd name="T14" fmla="*/ 25 w 225"/>
                  <a:gd name="T15" fmla="*/ 128 h 176"/>
                  <a:gd name="T16" fmla="*/ 41 w 225"/>
                  <a:gd name="T17" fmla="*/ 146 h 176"/>
                  <a:gd name="T18" fmla="*/ 59 w 225"/>
                  <a:gd name="T19" fmla="*/ 160 h 176"/>
                  <a:gd name="T20" fmla="*/ 79 w 225"/>
                  <a:gd name="T21" fmla="*/ 170 h 176"/>
                  <a:gd name="T22" fmla="*/ 102 w 225"/>
                  <a:gd name="T23" fmla="*/ 176 h 176"/>
                  <a:gd name="T24" fmla="*/ 123 w 225"/>
                  <a:gd name="T25" fmla="*/ 176 h 176"/>
                  <a:gd name="T26" fmla="*/ 143 w 225"/>
                  <a:gd name="T27" fmla="*/ 172 h 176"/>
                  <a:gd name="T28" fmla="*/ 161 w 225"/>
                  <a:gd name="T29" fmla="*/ 164 h 176"/>
                  <a:gd name="T30" fmla="*/ 178 w 225"/>
                  <a:gd name="T31" fmla="*/ 152 h 176"/>
                  <a:gd name="T32" fmla="*/ 192 w 225"/>
                  <a:gd name="T33" fmla="*/ 138 h 176"/>
                  <a:gd name="T34" fmla="*/ 205 w 225"/>
                  <a:gd name="T35" fmla="*/ 120 h 176"/>
                  <a:gd name="T36" fmla="*/ 215 w 225"/>
                  <a:gd name="T37" fmla="*/ 101 h 176"/>
                  <a:gd name="T38" fmla="*/ 222 w 225"/>
                  <a:gd name="T39" fmla="*/ 79 h 176"/>
                  <a:gd name="T40" fmla="*/ 224 w 225"/>
                  <a:gd name="T41" fmla="*/ 63 h 176"/>
                  <a:gd name="T42" fmla="*/ 222 w 225"/>
                  <a:gd name="T43" fmla="*/ 59 h 176"/>
                  <a:gd name="T44" fmla="*/ 221 w 225"/>
                  <a:gd name="T45" fmla="*/ 53 h 176"/>
                  <a:gd name="T46" fmla="*/ 219 w 225"/>
                  <a:gd name="T47" fmla="*/ 47 h 176"/>
                  <a:gd name="T48" fmla="*/ 217 w 225"/>
                  <a:gd name="T49" fmla="*/ 56 h 176"/>
                  <a:gd name="T50" fmla="*/ 212 w 225"/>
                  <a:gd name="T51" fmla="*/ 80 h 176"/>
                  <a:gd name="T52" fmla="*/ 203 w 225"/>
                  <a:gd name="T53" fmla="*/ 102 h 176"/>
                  <a:gd name="T54" fmla="*/ 192 w 225"/>
                  <a:gd name="T55" fmla="*/ 122 h 176"/>
                  <a:gd name="T56" fmla="*/ 178 w 225"/>
                  <a:gd name="T57" fmla="*/ 138 h 176"/>
                  <a:gd name="T58" fmla="*/ 162 w 225"/>
                  <a:gd name="T59" fmla="*/ 151 h 176"/>
                  <a:gd name="T60" fmla="*/ 144 w 225"/>
                  <a:gd name="T61" fmla="*/ 160 h 176"/>
                  <a:gd name="T62" fmla="*/ 124 w 225"/>
                  <a:gd name="T63" fmla="*/ 165 h 176"/>
                  <a:gd name="T64" fmla="*/ 103 w 225"/>
                  <a:gd name="T65" fmla="*/ 165 h 176"/>
                  <a:gd name="T66" fmla="*/ 81 w 225"/>
                  <a:gd name="T67" fmla="*/ 160 h 176"/>
                  <a:gd name="T68" fmla="*/ 63 w 225"/>
                  <a:gd name="T69" fmla="*/ 151 h 176"/>
                  <a:gd name="T70" fmla="*/ 46 w 225"/>
                  <a:gd name="T71" fmla="*/ 138 h 176"/>
                  <a:gd name="T72" fmla="*/ 32 w 225"/>
                  <a:gd name="T73" fmla="*/ 121 h 176"/>
                  <a:gd name="T74" fmla="*/ 21 w 225"/>
                  <a:gd name="T75" fmla="*/ 101 h 176"/>
                  <a:gd name="T76" fmla="*/ 13 w 225"/>
                  <a:gd name="T77" fmla="*/ 79 h 176"/>
                  <a:gd name="T78" fmla="*/ 9 w 225"/>
                  <a:gd name="T79" fmla="*/ 55 h 176"/>
                  <a:gd name="T80" fmla="*/ 9 w 225"/>
                  <a:gd name="T81" fmla="*/ 36 h 176"/>
                  <a:gd name="T82" fmla="*/ 10 w 225"/>
                  <a:gd name="T83" fmla="*/ 25 h 176"/>
                  <a:gd name="T84" fmla="*/ 11 w 225"/>
                  <a:gd name="T85" fmla="*/ 15 h 176"/>
                  <a:gd name="T86" fmla="*/ 13 w 225"/>
                  <a:gd name="T87" fmla="*/ 5 h 176"/>
                  <a:gd name="T88" fmla="*/ 13 w 225"/>
                  <a:gd name="T89" fmla="*/ 2 h 176"/>
                  <a:gd name="T90" fmla="*/ 9 w 225"/>
                  <a:gd name="T91" fmla="*/ 7 h 176"/>
                  <a:gd name="T92" fmla="*/ 6 w 225"/>
                  <a:gd name="T93" fmla="*/ 11 h 176"/>
                  <a:gd name="T94" fmla="*/ 3 w 225"/>
                  <a:gd name="T95" fmla="*/ 1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5" h="176">
                    <a:moveTo>
                      <a:pt x="1" y="18"/>
                    </a:moveTo>
                    <a:lnTo>
                      <a:pt x="1" y="21"/>
                    </a:lnTo>
                    <a:lnTo>
                      <a:pt x="1" y="24"/>
                    </a:lnTo>
                    <a:lnTo>
                      <a:pt x="0" y="27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55"/>
                    </a:lnTo>
                    <a:lnTo>
                      <a:pt x="2" y="69"/>
                    </a:lnTo>
                    <a:lnTo>
                      <a:pt x="5" y="81"/>
                    </a:lnTo>
                    <a:lnTo>
                      <a:pt x="9" y="95"/>
                    </a:lnTo>
                    <a:lnTo>
                      <a:pt x="13" y="107"/>
                    </a:lnTo>
                    <a:lnTo>
                      <a:pt x="19" y="117"/>
                    </a:lnTo>
                    <a:lnTo>
                      <a:pt x="25" y="128"/>
                    </a:lnTo>
                    <a:lnTo>
                      <a:pt x="33" y="138"/>
                    </a:lnTo>
                    <a:lnTo>
                      <a:pt x="41" y="146"/>
                    </a:lnTo>
                    <a:lnTo>
                      <a:pt x="49" y="153"/>
                    </a:lnTo>
                    <a:lnTo>
                      <a:pt x="59" y="160"/>
                    </a:lnTo>
                    <a:lnTo>
                      <a:pt x="68" y="166"/>
                    </a:lnTo>
                    <a:lnTo>
                      <a:pt x="79" y="170"/>
                    </a:lnTo>
                    <a:lnTo>
                      <a:pt x="90" y="174"/>
                    </a:lnTo>
                    <a:lnTo>
                      <a:pt x="102" y="176"/>
                    </a:lnTo>
                    <a:lnTo>
                      <a:pt x="113" y="176"/>
                    </a:lnTo>
                    <a:lnTo>
                      <a:pt x="123" y="176"/>
                    </a:lnTo>
                    <a:lnTo>
                      <a:pt x="133" y="175"/>
                    </a:lnTo>
                    <a:lnTo>
                      <a:pt x="143" y="172"/>
                    </a:lnTo>
                    <a:lnTo>
                      <a:pt x="152" y="169"/>
                    </a:lnTo>
                    <a:lnTo>
                      <a:pt x="161" y="164"/>
                    </a:lnTo>
                    <a:lnTo>
                      <a:pt x="170" y="158"/>
                    </a:lnTo>
                    <a:lnTo>
                      <a:pt x="178" y="152"/>
                    </a:lnTo>
                    <a:lnTo>
                      <a:pt x="185" y="145"/>
                    </a:lnTo>
                    <a:lnTo>
                      <a:pt x="192" y="138"/>
                    </a:lnTo>
                    <a:lnTo>
                      <a:pt x="199" y="129"/>
                    </a:lnTo>
                    <a:lnTo>
                      <a:pt x="205" y="120"/>
                    </a:lnTo>
                    <a:lnTo>
                      <a:pt x="211" y="110"/>
                    </a:lnTo>
                    <a:lnTo>
                      <a:pt x="215" y="101"/>
                    </a:lnTo>
                    <a:lnTo>
                      <a:pt x="219" y="90"/>
                    </a:lnTo>
                    <a:lnTo>
                      <a:pt x="222" y="79"/>
                    </a:lnTo>
                    <a:lnTo>
                      <a:pt x="225" y="67"/>
                    </a:lnTo>
                    <a:lnTo>
                      <a:pt x="224" y="63"/>
                    </a:lnTo>
                    <a:lnTo>
                      <a:pt x="223" y="61"/>
                    </a:lnTo>
                    <a:lnTo>
                      <a:pt x="222" y="59"/>
                    </a:lnTo>
                    <a:lnTo>
                      <a:pt x="221" y="55"/>
                    </a:lnTo>
                    <a:lnTo>
                      <a:pt x="221" y="53"/>
                    </a:lnTo>
                    <a:lnTo>
                      <a:pt x="220" y="49"/>
                    </a:lnTo>
                    <a:lnTo>
                      <a:pt x="219" y="47"/>
                    </a:lnTo>
                    <a:lnTo>
                      <a:pt x="218" y="44"/>
                    </a:lnTo>
                    <a:lnTo>
                      <a:pt x="217" y="56"/>
                    </a:lnTo>
                    <a:lnTo>
                      <a:pt x="215" y="68"/>
                    </a:lnTo>
                    <a:lnTo>
                      <a:pt x="212" y="80"/>
                    </a:lnTo>
                    <a:lnTo>
                      <a:pt x="209" y="91"/>
                    </a:lnTo>
                    <a:lnTo>
                      <a:pt x="203" y="102"/>
                    </a:lnTo>
                    <a:lnTo>
                      <a:pt x="198" y="113"/>
                    </a:lnTo>
                    <a:lnTo>
                      <a:pt x="192" y="122"/>
                    </a:lnTo>
                    <a:lnTo>
                      <a:pt x="186" y="130"/>
                    </a:lnTo>
                    <a:lnTo>
                      <a:pt x="178" y="138"/>
                    </a:lnTo>
                    <a:lnTo>
                      <a:pt x="170" y="145"/>
                    </a:lnTo>
                    <a:lnTo>
                      <a:pt x="162" y="151"/>
                    </a:lnTo>
                    <a:lnTo>
                      <a:pt x="153" y="157"/>
                    </a:lnTo>
                    <a:lnTo>
                      <a:pt x="144" y="160"/>
                    </a:lnTo>
                    <a:lnTo>
                      <a:pt x="134" y="163"/>
                    </a:lnTo>
                    <a:lnTo>
                      <a:pt x="124" y="165"/>
                    </a:lnTo>
                    <a:lnTo>
                      <a:pt x="113" y="165"/>
                    </a:lnTo>
                    <a:lnTo>
                      <a:pt x="103" y="165"/>
                    </a:lnTo>
                    <a:lnTo>
                      <a:pt x="92" y="163"/>
                    </a:lnTo>
                    <a:lnTo>
                      <a:pt x="81" y="160"/>
                    </a:lnTo>
                    <a:lnTo>
                      <a:pt x="72" y="156"/>
                    </a:lnTo>
                    <a:lnTo>
                      <a:pt x="63" y="151"/>
                    </a:lnTo>
                    <a:lnTo>
                      <a:pt x="54" y="145"/>
                    </a:lnTo>
                    <a:lnTo>
                      <a:pt x="46" y="138"/>
                    </a:lnTo>
                    <a:lnTo>
                      <a:pt x="39" y="129"/>
                    </a:lnTo>
                    <a:lnTo>
                      <a:pt x="32" y="121"/>
                    </a:lnTo>
                    <a:lnTo>
                      <a:pt x="26" y="111"/>
                    </a:lnTo>
                    <a:lnTo>
                      <a:pt x="21" y="101"/>
                    </a:lnTo>
                    <a:lnTo>
                      <a:pt x="17" y="90"/>
                    </a:lnTo>
                    <a:lnTo>
                      <a:pt x="13" y="79"/>
                    </a:lnTo>
                    <a:lnTo>
                      <a:pt x="11" y="67"/>
                    </a:lnTo>
                    <a:lnTo>
                      <a:pt x="9" y="55"/>
                    </a:lnTo>
                    <a:lnTo>
                      <a:pt x="9" y="42"/>
                    </a:lnTo>
                    <a:lnTo>
                      <a:pt x="9" y="36"/>
                    </a:lnTo>
                    <a:lnTo>
                      <a:pt x="9" y="31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1" y="15"/>
                    </a:lnTo>
                    <a:lnTo>
                      <a:pt x="12" y="9"/>
                    </a:lnTo>
                    <a:lnTo>
                      <a:pt x="13" y="5"/>
                    </a:lnTo>
                    <a:lnTo>
                      <a:pt x="15" y="0"/>
                    </a:lnTo>
                    <a:lnTo>
                      <a:pt x="13" y="2"/>
                    </a:lnTo>
                    <a:lnTo>
                      <a:pt x="11" y="5"/>
                    </a:lnTo>
                    <a:lnTo>
                      <a:pt x="9" y="7"/>
                    </a:lnTo>
                    <a:lnTo>
                      <a:pt x="8" y="8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3" y="15"/>
                    </a:ln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F5C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Freeform 138">
                <a:extLst>
                  <a:ext uri="{FF2B5EF4-FFF2-40B4-BE49-F238E27FC236}">
                    <a16:creationId xmlns:a16="http://schemas.microsoft.com/office/drawing/2014/main" id="{2F929852-70BD-4472-8709-3B6655ADED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" y="2651"/>
                <a:ext cx="43" cy="30"/>
              </a:xfrm>
              <a:custGeom>
                <a:avLst/>
                <a:gdLst>
                  <a:gd name="T0" fmla="*/ 3 w 217"/>
                  <a:gd name="T1" fmla="*/ 22 h 180"/>
                  <a:gd name="T2" fmla="*/ 2 w 217"/>
                  <a:gd name="T3" fmla="*/ 30 h 180"/>
                  <a:gd name="T4" fmla="*/ 1 w 217"/>
                  <a:gd name="T5" fmla="*/ 38 h 180"/>
                  <a:gd name="T6" fmla="*/ 0 w 217"/>
                  <a:gd name="T7" fmla="*/ 46 h 180"/>
                  <a:gd name="T8" fmla="*/ 1 w 217"/>
                  <a:gd name="T9" fmla="*/ 64 h 180"/>
                  <a:gd name="T10" fmla="*/ 5 w 217"/>
                  <a:gd name="T11" fmla="*/ 89 h 180"/>
                  <a:gd name="T12" fmla="*/ 13 w 217"/>
                  <a:gd name="T13" fmla="*/ 112 h 180"/>
                  <a:gd name="T14" fmla="*/ 25 w 217"/>
                  <a:gd name="T15" fmla="*/ 133 h 180"/>
                  <a:gd name="T16" fmla="*/ 39 w 217"/>
                  <a:gd name="T17" fmla="*/ 150 h 180"/>
                  <a:gd name="T18" fmla="*/ 57 w 217"/>
                  <a:gd name="T19" fmla="*/ 165 h 180"/>
                  <a:gd name="T20" fmla="*/ 76 w 217"/>
                  <a:gd name="T21" fmla="*/ 174 h 180"/>
                  <a:gd name="T22" fmla="*/ 98 w 217"/>
                  <a:gd name="T23" fmla="*/ 179 h 180"/>
                  <a:gd name="T24" fmla="*/ 119 w 217"/>
                  <a:gd name="T25" fmla="*/ 179 h 180"/>
                  <a:gd name="T26" fmla="*/ 139 w 217"/>
                  <a:gd name="T27" fmla="*/ 175 h 180"/>
                  <a:gd name="T28" fmla="*/ 158 w 217"/>
                  <a:gd name="T29" fmla="*/ 167 h 180"/>
                  <a:gd name="T30" fmla="*/ 174 w 217"/>
                  <a:gd name="T31" fmla="*/ 154 h 180"/>
                  <a:gd name="T32" fmla="*/ 188 w 217"/>
                  <a:gd name="T33" fmla="*/ 138 h 180"/>
                  <a:gd name="T34" fmla="*/ 200 w 217"/>
                  <a:gd name="T35" fmla="*/ 120 h 180"/>
                  <a:gd name="T36" fmla="*/ 210 w 217"/>
                  <a:gd name="T37" fmla="*/ 99 h 180"/>
                  <a:gd name="T38" fmla="*/ 216 w 217"/>
                  <a:gd name="T39" fmla="*/ 76 h 180"/>
                  <a:gd name="T40" fmla="*/ 217 w 217"/>
                  <a:gd name="T41" fmla="*/ 62 h 180"/>
                  <a:gd name="T42" fmla="*/ 215 w 217"/>
                  <a:gd name="T43" fmla="*/ 56 h 180"/>
                  <a:gd name="T44" fmla="*/ 212 w 217"/>
                  <a:gd name="T45" fmla="*/ 50 h 180"/>
                  <a:gd name="T46" fmla="*/ 210 w 217"/>
                  <a:gd name="T47" fmla="*/ 45 h 180"/>
                  <a:gd name="T48" fmla="*/ 209 w 217"/>
                  <a:gd name="T49" fmla="*/ 44 h 180"/>
                  <a:gd name="T50" fmla="*/ 209 w 217"/>
                  <a:gd name="T51" fmla="*/ 45 h 180"/>
                  <a:gd name="T52" fmla="*/ 209 w 217"/>
                  <a:gd name="T53" fmla="*/ 47 h 180"/>
                  <a:gd name="T54" fmla="*/ 209 w 217"/>
                  <a:gd name="T55" fmla="*/ 50 h 180"/>
                  <a:gd name="T56" fmla="*/ 209 w 217"/>
                  <a:gd name="T57" fmla="*/ 63 h 180"/>
                  <a:gd name="T58" fmla="*/ 205 w 217"/>
                  <a:gd name="T59" fmla="*/ 86 h 180"/>
                  <a:gd name="T60" fmla="*/ 196 w 217"/>
                  <a:gd name="T61" fmla="*/ 107 h 180"/>
                  <a:gd name="T62" fmla="*/ 185 w 217"/>
                  <a:gd name="T63" fmla="*/ 126 h 180"/>
                  <a:gd name="T64" fmla="*/ 172 w 217"/>
                  <a:gd name="T65" fmla="*/ 142 h 180"/>
                  <a:gd name="T66" fmla="*/ 156 w 217"/>
                  <a:gd name="T67" fmla="*/ 155 h 180"/>
                  <a:gd name="T68" fmla="*/ 139 w 217"/>
                  <a:gd name="T69" fmla="*/ 165 h 180"/>
                  <a:gd name="T70" fmla="*/ 119 w 217"/>
                  <a:gd name="T71" fmla="*/ 168 h 180"/>
                  <a:gd name="T72" fmla="*/ 99 w 217"/>
                  <a:gd name="T73" fmla="*/ 168 h 180"/>
                  <a:gd name="T74" fmla="*/ 79 w 217"/>
                  <a:gd name="T75" fmla="*/ 165 h 180"/>
                  <a:gd name="T76" fmla="*/ 61 w 217"/>
                  <a:gd name="T77" fmla="*/ 155 h 180"/>
                  <a:gd name="T78" fmla="*/ 45 w 217"/>
                  <a:gd name="T79" fmla="*/ 142 h 180"/>
                  <a:gd name="T80" fmla="*/ 32 w 217"/>
                  <a:gd name="T81" fmla="*/ 126 h 180"/>
                  <a:gd name="T82" fmla="*/ 21 w 217"/>
                  <a:gd name="T83" fmla="*/ 107 h 180"/>
                  <a:gd name="T84" fmla="*/ 14 w 217"/>
                  <a:gd name="T85" fmla="*/ 86 h 180"/>
                  <a:gd name="T86" fmla="*/ 10 w 217"/>
                  <a:gd name="T87" fmla="*/ 63 h 180"/>
                  <a:gd name="T88" fmla="*/ 9 w 217"/>
                  <a:gd name="T89" fmla="*/ 44 h 180"/>
                  <a:gd name="T90" fmla="*/ 11 w 217"/>
                  <a:gd name="T91" fmla="*/ 32 h 180"/>
                  <a:gd name="T92" fmla="*/ 13 w 217"/>
                  <a:gd name="T93" fmla="*/ 18 h 180"/>
                  <a:gd name="T94" fmla="*/ 16 w 217"/>
                  <a:gd name="T95" fmla="*/ 6 h 180"/>
                  <a:gd name="T96" fmla="*/ 16 w 217"/>
                  <a:gd name="T97" fmla="*/ 3 h 180"/>
                  <a:gd name="T98" fmla="*/ 13 w 217"/>
                  <a:gd name="T99" fmla="*/ 6 h 180"/>
                  <a:gd name="T100" fmla="*/ 9 w 217"/>
                  <a:gd name="T101" fmla="*/ 11 h 180"/>
                  <a:gd name="T102" fmla="*/ 5 w 217"/>
                  <a:gd name="T103" fmla="*/ 16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7" h="180">
                    <a:moveTo>
                      <a:pt x="4" y="18"/>
                    </a:moveTo>
                    <a:lnTo>
                      <a:pt x="3" y="22"/>
                    </a:lnTo>
                    <a:lnTo>
                      <a:pt x="2" y="26"/>
                    </a:lnTo>
                    <a:lnTo>
                      <a:pt x="2" y="30"/>
                    </a:lnTo>
                    <a:lnTo>
                      <a:pt x="1" y="34"/>
                    </a:lnTo>
                    <a:lnTo>
                      <a:pt x="1" y="38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51"/>
                    </a:lnTo>
                    <a:lnTo>
                      <a:pt x="1" y="64"/>
                    </a:lnTo>
                    <a:lnTo>
                      <a:pt x="2" y="77"/>
                    </a:lnTo>
                    <a:lnTo>
                      <a:pt x="5" y="89"/>
                    </a:lnTo>
                    <a:lnTo>
                      <a:pt x="9" y="101"/>
                    </a:lnTo>
                    <a:lnTo>
                      <a:pt x="13" y="112"/>
                    </a:lnTo>
                    <a:lnTo>
                      <a:pt x="19" y="123"/>
                    </a:lnTo>
                    <a:lnTo>
                      <a:pt x="25" y="133"/>
                    </a:lnTo>
                    <a:lnTo>
                      <a:pt x="32" y="142"/>
                    </a:lnTo>
                    <a:lnTo>
                      <a:pt x="39" y="150"/>
                    </a:lnTo>
                    <a:lnTo>
                      <a:pt x="48" y="159"/>
                    </a:lnTo>
                    <a:lnTo>
                      <a:pt x="57" y="165"/>
                    </a:lnTo>
                    <a:lnTo>
                      <a:pt x="66" y="171"/>
                    </a:lnTo>
                    <a:lnTo>
                      <a:pt x="76" y="174"/>
                    </a:lnTo>
                    <a:lnTo>
                      <a:pt x="87" y="178"/>
                    </a:lnTo>
                    <a:lnTo>
                      <a:pt x="98" y="179"/>
                    </a:lnTo>
                    <a:lnTo>
                      <a:pt x="109" y="180"/>
                    </a:lnTo>
                    <a:lnTo>
                      <a:pt x="119" y="179"/>
                    </a:lnTo>
                    <a:lnTo>
                      <a:pt x="130" y="178"/>
                    </a:lnTo>
                    <a:lnTo>
                      <a:pt x="139" y="175"/>
                    </a:lnTo>
                    <a:lnTo>
                      <a:pt x="149" y="172"/>
                    </a:lnTo>
                    <a:lnTo>
                      <a:pt x="158" y="167"/>
                    </a:lnTo>
                    <a:lnTo>
                      <a:pt x="166" y="161"/>
                    </a:lnTo>
                    <a:lnTo>
                      <a:pt x="174" y="154"/>
                    </a:lnTo>
                    <a:lnTo>
                      <a:pt x="182" y="147"/>
                    </a:lnTo>
                    <a:lnTo>
                      <a:pt x="188" y="138"/>
                    </a:lnTo>
                    <a:lnTo>
                      <a:pt x="195" y="130"/>
                    </a:lnTo>
                    <a:lnTo>
                      <a:pt x="200" y="120"/>
                    </a:lnTo>
                    <a:lnTo>
                      <a:pt x="206" y="110"/>
                    </a:lnTo>
                    <a:lnTo>
                      <a:pt x="210" y="99"/>
                    </a:lnTo>
                    <a:lnTo>
                      <a:pt x="214" y="88"/>
                    </a:lnTo>
                    <a:lnTo>
                      <a:pt x="216" y="76"/>
                    </a:lnTo>
                    <a:lnTo>
                      <a:pt x="217" y="64"/>
                    </a:lnTo>
                    <a:lnTo>
                      <a:pt x="217" y="62"/>
                    </a:lnTo>
                    <a:lnTo>
                      <a:pt x="216" y="58"/>
                    </a:lnTo>
                    <a:lnTo>
                      <a:pt x="215" y="56"/>
                    </a:lnTo>
                    <a:lnTo>
                      <a:pt x="214" y="53"/>
                    </a:lnTo>
                    <a:lnTo>
                      <a:pt x="212" y="50"/>
                    </a:lnTo>
                    <a:lnTo>
                      <a:pt x="211" y="47"/>
                    </a:lnTo>
                    <a:lnTo>
                      <a:pt x="210" y="45"/>
                    </a:lnTo>
                    <a:lnTo>
                      <a:pt x="209" y="42"/>
                    </a:lnTo>
                    <a:lnTo>
                      <a:pt x="209" y="44"/>
                    </a:lnTo>
                    <a:lnTo>
                      <a:pt x="209" y="44"/>
                    </a:lnTo>
                    <a:lnTo>
                      <a:pt x="209" y="45"/>
                    </a:lnTo>
                    <a:lnTo>
                      <a:pt x="209" y="46"/>
                    </a:lnTo>
                    <a:lnTo>
                      <a:pt x="209" y="47"/>
                    </a:lnTo>
                    <a:lnTo>
                      <a:pt x="209" y="48"/>
                    </a:lnTo>
                    <a:lnTo>
                      <a:pt x="209" y="50"/>
                    </a:lnTo>
                    <a:lnTo>
                      <a:pt x="209" y="51"/>
                    </a:lnTo>
                    <a:lnTo>
                      <a:pt x="209" y="63"/>
                    </a:lnTo>
                    <a:lnTo>
                      <a:pt x="207" y="75"/>
                    </a:lnTo>
                    <a:lnTo>
                      <a:pt x="205" y="86"/>
                    </a:lnTo>
                    <a:lnTo>
                      <a:pt x="200" y="98"/>
                    </a:lnTo>
                    <a:lnTo>
                      <a:pt x="196" y="107"/>
                    </a:lnTo>
                    <a:lnTo>
                      <a:pt x="191" y="117"/>
                    </a:lnTo>
                    <a:lnTo>
                      <a:pt x="185" y="126"/>
                    </a:lnTo>
                    <a:lnTo>
                      <a:pt x="179" y="135"/>
                    </a:lnTo>
                    <a:lnTo>
                      <a:pt x="172" y="142"/>
                    </a:lnTo>
                    <a:lnTo>
                      <a:pt x="164" y="149"/>
                    </a:lnTo>
                    <a:lnTo>
                      <a:pt x="156" y="155"/>
                    </a:lnTo>
                    <a:lnTo>
                      <a:pt x="148" y="160"/>
                    </a:lnTo>
                    <a:lnTo>
                      <a:pt x="139" y="165"/>
                    </a:lnTo>
                    <a:lnTo>
                      <a:pt x="129" y="167"/>
                    </a:lnTo>
                    <a:lnTo>
                      <a:pt x="119" y="168"/>
                    </a:lnTo>
                    <a:lnTo>
                      <a:pt x="109" y="169"/>
                    </a:lnTo>
                    <a:lnTo>
                      <a:pt x="99" y="168"/>
                    </a:lnTo>
                    <a:lnTo>
                      <a:pt x="89" y="167"/>
                    </a:lnTo>
                    <a:lnTo>
                      <a:pt x="79" y="165"/>
                    </a:lnTo>
                    <a:lnTo>
                      <a:pt x="70" y="160"/>
                    </a:lnTo>
                    <a:lnTo>
                      <a:pt x="61" y="155"/>
                    </a:lnTo>
                    <a:lnTo>
                      <a:pt x="53" y="149"/>
                    </a:lnTo>
                    <a:lnTo>
                      <a:pt x="45" y="142"/>
                    </a:lnTo>
                    <a:lnTo>
                      <a:pt x="38" y="135"/>
                    </a:lnTo>
                    <a:lnTo>
                      <a:pt x="32" y="126"/>
                    </a:lnTo>
                    <a:lnTo>
                      <a:pt x="26" y="117"/>
                    </a:lnTo>
                    <a:lnTo>
                      <a:pt x="21" y="107"/>
                    </a:lnTo>
                    <a:lnTo>
                      <a:pt x="17" y="98"/>
                    </a:lnTo>
                    <a:lnTo>
                      <a:pt x="14" y="86"/>
                    </a:lnTo>
                    <a:lnTo>
                      <a:pt x="11" y="75"/>
                    </a:lnTo>
                    <a:lnTo>
                      <a:pt x="10" y="63"/>
                    </a:lnTo>
                    <a:lnTo>
                      <a:pt x="9" y="51"/>
                    </a:lnTo>
                    <a:lnTo>
                      <a:pt x="9" y="44"/>
                    </a:lnTo>
                    <a:lnTo>
                      <a:pt x="10" y="38"/>
                    </a:lnTo>
                    <a:lnTo>
                      <a:pt x="11" y="32"/>
                    </a:lnTo>
                    <a:lnTo>
                      <a:pt x="12" y="24"/>
                    </a:lnTo>
                    <a:lnTo>
                      <a:pt x="13" y="18"/>
                    </a:lnTo>
                    <a:lnTo>
                      <a:pt x="14" y="12"/>
                    </a:lnTo>
                    <a:lnTo>
                      <a:pt x="16" y="6"/>
                    </a:lnTo>
                    <a:lnTo>
                      <a:pt x="18" y="0"/>
                    </a:lnTo>
                    <a:lnTo>
                      <a:pt x="16" y="3"/>
                    </a:lnTo>
                    <a:lnTo>
                      <a:pt x="15" y="5"/>
                    </a:lnTo>
                    <a:lnTo>
                      <a:pt x="13" y="6"/>
                    </a:lnTo>
                    <a:lnTo>
                      <a:pt x="11" y="9"/>
                    </a:lnTo>
                    <a:lnTo>
                      <a:pt x="9" y="11"/>
                    </a:lnTo>
                    <a:lnTo>
                      <a:pt x="7" y="14"/>
                    </a:lnTo>
                    <a:lnTo>
                      <a:pt x="5" y="16"/>
                    </a:ln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F6C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Freeform 139">
                <a:extLst>
                  <a:ext uri="{FF2B5EF4-FFF2-40B4-BE49-F238E27FC236}">
                    <a16:creationId xmlns:a16="http://schemas.microsoft.com/office/drawing/2014/main" id="{891A295B-28E7-4D05-8208-46C47C9091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" y="2650"/>
                <a:ext cx="42" cy="30"/>
              </a:xfrm>
              <a:custGeom>
                <a:avLst/>
                <a:gdLst>
                  <a:gd name="T0" fmla="*/ 4 w 209"/>
                  <a:gd name="T1" fmla="*/ 21 h 181"/>
                  <a:gd name="T2" fmla="*/ 2 w 209"/>
                  <a:gd name="T3" fmla="*/ 31 h 181"/>
                  <a:gd name="T4" fmla="*/ 1 w 209"/>
                  <a:gd name="T5" fmla="*/ 41 h 181"/>
                  <a:gd name="T6" fmla="*/ 0 w 209"/>
                  <a:gd name="T7" fmla="*/ 52 h 181"/>
                  <a:gd name="T8" fmla="*/ 0 w 209"/>
                  <a:gd name="T9" fmla="*/ 71 h 181"/>
                  <a:gd name="T10" fmla="*/ 4 w 209"/>
                  <a:gd name="T11" fmla="*/ 95 h 181"/>
                  <a:gd name="T12" fmla="*/ 12 w 209"/>
                  <a:gd name="T13" fmla="*/ 117 h 181"/>
                  <a:gd name="T14" fmla="*/ 23 w 209"/>
                  <a:gd name="T15" fmla="*/ 137 h 181"/>
                  <a:gd name="T16" fmla="*/ 37 w 209"/>
                  <a:gd name="T17" fmla="*/ 154 h 181"/>
                  <a:gd name="T18" fmla="*/ 54 w 209"/>
                  <a:gd name="T19" fmla="*/ 167 h 181"/>
                  <a:gd name="T20" fmla="*/ 72 w 209"/>
                  <a:gd name="T21" fmla="*/ 176 h 181"/>
                  <a:gd name="T22" fmla="*/ 94 w 209"/>
                  <a:gd name="T23" fmla="*/ 181 h 181"/>
                  <a:gd name="T24" fmla="*/ 115 w 209"/>
                  <a:gd name="T25" fmla="*/ 181 h 181"/>
                  <a:gd name="T26" fmla="*/ 135 w 209"/>
                  <a:gd name="T27" fmla="*/ 176 h 181"/>
                  <a:gd name="T28" fmla="*/ 153 w 209"/>
                  <a:gd name="T29" fmla="*/ 167 h 181"/>
                  <a:gd name="T30" fmla="*/ 169 w 209"/>
                  <a:gd name="T31" fmla="*/ 154 h 181"/>
                  <a:gd name="T32" fmla="*/ 183 w 209"/>
                  <a:gd name="T33" fmla="*/ 138 h 181"/>
                  <a:gd name="T34" fmla="*/ 194 w 209"/>
                  <a:gd name="T35" fmla="*/ 118 h 181"/>
                  <a:gd name="T36" fmla="*/ 203 w 209"/>
                  <a:gd name="T37" fmla="*/ 96 h 181"/>
                  <a:gd name="T38" fmla="*/ 208 w 209"/>
                  <a:gd name="T39" fmla="*/ 72 h 181"/>
                  <a:gd name="T40" fmla="*/ 207 w 209"/>
                  <a:gd name="T41" fmla="*/ 57 h 181"/>
                  <a:gd name="T42" fmla="*/ 205 w 209"/>
                  <a:gd name="T43" fmla="*/ 52 h 181"/>
                  <a:gd name="T44" fmla="*/ 202 w 209"/>
                  <a:gd name="T45" fmla="*/ 46 h 181"/>
                  <a:gd name="T46" fmla="*/ 200 w 209"/>
                  <a:gd name="T47" fmla="*/ 41 h 181"/>
                  <a:gd name="T48" fmla="*/ 197 w 209"/>
                  <a:gd name="T49" fmla="*/ 41 h 181"/>
                  <a:gd name="T50" fmla="*/ 198 w 209"/>
                  <a:gd name="T51" fmla="*/ 46 h 181"/>
                  <a:gd name="T52" fmla="*/ 198 w 209"/>
                  <a:gd name="T53" fmla="*/ 51 h 181"/>
                  <a:gd name="T54" fmla="*/ 200 w 209"/>
                  <a:gd name="T55" fmla="*/ 55 h 181"/>
                  <a:gd name="T56" fmla="*/ 198 w 209"/>
                  <a:gd name="T57" fmla="*/ 70 h 181"/>
                  <a:gd name="T58" fmla="*/ 194 w 209"/>
                  <a:gd name="T59" fmla="*/ 91 h 181"/>
                  <a:gd name="T60" fmla="*/ 187 w 209"/>
                  <a:gd name="T61" fmla="*/ 112 h 181"/>
                  <a:gd name="T62" fmla="*/ 177 w 209"/>
                  <a:gd name="T63" fmla="*/ 130 h 181"/>
                  <a:gd name="T64" fmla="*/ 164 w 209"/>
                  <a:gd name="T65" fmla="*/ 145 h 181"/>
                  <a:gd name="T66" fmla="*/ 149 w 209"/>
                  <a:gd name="T67" fmla="*/ 157 h 181"/>
                  <a:gd name="T68" fmla="*/ 132 w 209"/>
                  <a:gd name="T69" fmla="*/ 166 h 181"/>
                  <a:gd name="T70" fmla="*/ 114 w 209"/>
                  <a:gd name="T71" fmla="*/ 170 h 181"/>
                  <a:gd name="T72" fmla="*/ 94 w 209"/>
                  <a:gd name="T73" fmla="*/ 170 h 181"/>
                  <a:gd name="T74" fmla="*/ 76 w 209"/>
                  <a:gd name="T75" fmla="*/ 166 h 181"/>
                  <a:gd name="T76" fmla="*/ 58 w 209"/>
                  <a:gd name="T77" fmla="*/ 157 h 181"/>
                  <a:gd name="T78" fmla="*/ 43 w 209"/>
                  <a:gd name="T79" fmla="*/ 145 h 181"/>
                  <a:gd name="T80" fmla="*/ 30 w 209"/>
                  <a:gd name="T81" fmla="*/ 130 h 181"/>
                  <a:gd name="T82" fmla="*/ 20 w 209"/>
                  <a:gd name="T83" fmla="*/ 112 h 181"/>
                  <a:gd name="T84" fmla="*/ 13 w 209"/>
                  <a:gd name="T85" fmla="*/ 91 h 181"/>
                  <a:gd name="T86" fmla="*/ 9 w 209"/>
                  <a:gd name="T87" fmla="*/ 70 h 181"/>
                  <a:gd name="T88" fmla="*/ 9 w 209"/>
                  <a:gd name="T89" fmla="*/ 49 h 181"/>
                  <a:gd name="T90" fmla="*/ 11 w 209"/>
                  <a:gd name="T91" fmla="*/ 35 h 181"/>
                  <a:gd name="T92" fmla="*/ 14 w 209"/>
                  <a:gd name="T93" fmla="*/ 21 h 181"/>
                  <a:gd name="T94" fmla="*/ 19 w 209"/>
                  <a:gd name="T95" fmla="*/ 6 h 181"/>
                  <a:gd name="T96" fmla="*/ 20 w 209"/>
                  <a:gd name="T97" fmla="*/ 1 h 181"/>
                  <a:gd name="T98" fmla="*/ 16 w 209"/>
                  <a:gd name="T99" fmla="*/ 6 h 181"/>
                  <a:gd name="T100" fmla="*/ 12 w 209"/>
                  <a:gd name="T101" fmla="*/ 10 h 181"/>
                  <a:gd name="T102" fmla="*/ 8 w 209"/>
                  <a:gd name="T103" fmla="*/ 1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9" h="181">
                    <a:moveTo>
                      <a:pt x="6" y="16"/>
                    </a:moveTo>
                    <a:lnTo>
                      <a:pt x="4" y="21"/>
                    </a:lnTo>
                    <a:lnTo>
                      <a:pt x="3" y="25"/>
                    </a:lnTo>
                    <a:lnTo>
                      <a:pt x="2" y="31"/>
                    </a:lnTo>
                    <a:lnTo>
                      <a:pt x="1" y="36"/>
                    </a:lnTo>
                    <a:lnTo>
                      <a:pt x="1" y="41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71"/>
                    </a:lnTo>
                    <a:lnTo>
                      <a:pt x="2" y="83"/>
                    </a:lnTo>
                    <a:lnTo>
                      <a:pt x="4" y="95"/>
                    </a:lnTo>
                    <a:lnTo>
                      <a:pt x="8" y="106"/>
                    </a:lnTo>
                    <a:lnTo>
                      <a:pt x="12" y="117"/>
                    </a:lnTo>
                    <a:lnTo>
                      <a:pt x="17" y="127"/>
                    </a:lnTo>
                    <a:lnTo>
                      <a:pt x="23" y="137"/>
                    </a:lnTo>
                    <a:lnTo>
                      <a:pt x="30" y="145"/>
                    </a:lnTo>
                    <a:lnTo>
                      <a:pt x="37" y="154"/>
                    </a:lnTo>
                    <a:lnTo>
                      <a:pt x="45" y="161"/>
                    </a:lnTo>
                    <a:lnTo>
                      <a:pt x="54" y="167"/>
                    </a:lnTo>
                    <a:lnTo>
                      <a:pt x="63" y="172"/>
                    </a:lnTo>
                    <a:lnTo>
                      <a:pt x="72" y="176"/>
                    </a:lnTo>
                    <a:lnTo>
                      <a:pt x="83" y="179"/>
                    </a:lnTo>
                    <a:lnTo>
                      <a:pt x="94" y="181"/>
                    </a:lnTo>
                    <a:lnTo>
                      <a:pt x="104" y="181"/>
                    </a:lnTo>
                    <a:lnTo>
                      <a:pt x="115" y="181"/>
                    </a:lnTo>
                    <a:lnTo>
                      <a:pt x="125" y="179"/>
                    </a:lnTo>
                    <a:lnTo>
                      <a:pt x="135" y="176"/>
                    </a:lnTo>
                    <a:lnTo>
                      <a:pt x="144" y="173"/>
                    </a:lnTo>
                    <a:lnTo>
                      <a:pt x="153" y="167"/>
                    </a:lnTo>
                    <a:lnTo>
                      <a:pt x="161" y="161"/>
                    </a:lnTo>
                    <a:lnTo>
                      <a:pt x="169" y="154"/>
                    </a:lnTo>
                    <a:lnTo>
                      <a:pt x="177" y="146"/>
                    </a:lnTo>
                    <a:lnTo>
                      <a:pt x="183" y="138"/>
                    </a:lnTo>
                    <a:lnTo>
                      <a:pt x="189" y="129"/>
                    </a:lnTo>
                    <a:lnTo>
                      <a:pt x="194" y="118"/>
                    </a:lnTo>
                    <a:lnTo>
                      <a:pt x="200" y="107"/>
                    </a:lnTo>
                    <a:lnTo>
                      <a:pt x="203" y="96"/>
                    </a:lnTo>
                    <a:lnTo>
                      <a:pt x="206" y="84"/>
                    </a:lnTo>
                    <a:lnTo>
                      <a:pt x="208" y="72"/>
                    </a:lnTo>
                    <a:lnTo>
                      <a:pt x="209" y="60"/>
                    </a:lnTo>
                    <a:lnTo>
                      <a:pt x="207" y="57"/>
                    </a:lnTo>
                    <a:lnTo>
                      <a:pt x="206" y="54"/>
                    </a:lnTo>
                    <a:lnTo>
                      <a:pt x="205" y="52"/>
                    </a:lnTo>
                    <a:lnTo>
                      <a:pt x="204" y="49"/>
                    </a:lnTo>
                    <a:lnTo>
                      <a:pt x="202" y="46"/>
                    </a:lnTo>
                    <a:lnTo>
                      <a:pt x="201" y="43"/>
                    </a:lnTo>
                    <a:lnTo>
                      <a:pt x="200" y="41"/>
                    </a:lnTo>
                    <a:lnTo>
                      <a:pt x="197" y="39"/>
                    </a:lnTo>
                    <a:lnTo>
                      <a:pt x="197" y="41"/>
                    </a:lnTo>
                    <a:lnTo>
                      <a:pt x="198" y="43"/>
                    </a:lnTo>
                    <a:lnTo>
                      <a:pt x="198" y="46"/>
                    </a:lnTo>
                    <a:lnTo>
                      <a:pt x="198" y="48"/>
                    </a:lnTo>
                    <a:lnTo>
                      <a:pt x="198" y="51"/>
                    </a:lnTo>
                    <a:lnTo>
                      <a:pt x="198" y="53"/>
                    </a:lnTo>
                    <a:lnTo>
                      <a:pt x="200" y="55"/>
                    </a:lnTo>
                    <a:lnTo>
                      <a:pt x="200" y="58"/>
                    </a:lnTo>
                    <a:lnTo>
                      <a:pt x="198" y="70"/>
                    </a:lnTo>
                    <a:lnTo>
                      <a:pt x="197" y="81"/>
                    </a:lnTo>
                    <a:lnTo>
                      <a:pt x="194" y="91"/>
                    </a:lnTo>
                    <a:lnTo>
                      <a:pt x="191" y="102"/>
                    </a:lnTo>
                    <a:lnTo>
                      <a:pt x="187" y="112"/>
                    </a:lnTo>
                    <a:lnTo>
                      <a:pt x="182" y="121"/>
                    </a:lnTo>
                    <a:lnTo>
                      <a:pt x="177" y="130"/>
                    </a:lnTo>
                    <a:lnTo>
                      <a:pt x="171" y="138"/>
                    </a:lnTo>
                    <a:lnTo>
                      <a:pt x="164" y="145"/>
                    </a:lnTo>
                    <a:lnTo>
                      <a:pt x="157" y="151"/>
                    </a:lnTo>
                    <a:lnTo>
                      <a:pt x="149" y="157"/>
                    </a:lnTo>
                    <a:lnTo>
                      <a:pt x="141" y="162"/>
                    </a:lnTo>
                    <a:lnTo>
                      <a:pt x="132" y="166"/>
                    </a:lnTo>
                    <a:lnTo>
                      <a:pt x="123" y="169"/>
                    </a:lnTo>
                    <a:lnTo>
                      <a:pt x="114" y="170"/>
                    </a:lnTo>
                    <a:lnTo>
                      <a:pt x="104" y="170"/>
                    </a:lnTo>
                    <a:lnTo>
                      <a:pt x="94" y="170"/>
                    </a:lnTo>
                    <a:lnTo>
                      <a:pt x="85" y="169"/>
                    </a:lnTo>
                    <a:lnTo>
                      <a:pt x="76" y="166"/>
                    </a:lnTo>
                    <a:lnTo>
                      <a:pt x="66" y="162"/>
                    </a:lnTo>
                    <a:lnTo>
                      <a:pt x="58" y="157"/>
                    </a:lnTo>
                    <a:lnTo>
                      <a:pt x="50" y="151"/>
                    </a:lnTo>
                    <a:lnTo>
                      <a:pt x="43" y="145"/>
                    </a:lnTo>
                    <a:lnTo>
                      <a:pt x="36" y="138"/>
                    </a:lnTo>
                    <a:lnTo>
                      <a:pt x="30" y="130"/>
                    </a:lnTo>
                    <a:lnTo>
                      <a:pt x="25" y="121"/>
                    </a:lnTo>
                    <a:lnTo>
                      <a:pt x="20" y="112"/>
                    </a:lnTo>
                    <a:lnTo>
                      <a:pt x="16" y="102"/>
                    </a:lnTo>
                    <a:lnTo>
                      <a:pt x="13" y="91"/>
                    </a:lnTo>
                    <a:lnTo>
                      <a:pt x="11" y="81"/>
                    </a:lnTo>
                    <a:lnTo>
                      <a:pt x="9" y="70"/>
                    </a:lnTo>
                    <a:lnTo>
                      <a:pt x="9" y="58"/>
                    </a:lnTo>
                    <a:lnTo>
                      <a:pt x="9" y="49"/>
                    </a:lnTo>
                    <a:lnTo>
                      <a:pt x="10" y="42"/>
                    </a:lnTo>
                    <a:lnTo>
                      <a:pt x="11" y="35"/>
                    </a:lnTo>
                    <a:lnTo>
                      <a:pt x="12" y="28"/>
                    </a:lnTo>
                    <a:lnTo>
                      <a:pt x="14" y="21"/>
                    </a:lnTo>
                    <a:lnTo>
                      <a:pt x="16" y="13"/>
                    </a:lnTo>
                    <a:lnTo>
                      <a:pt x="19" y="6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14" y="7"/>
                    </a:lnTo>
                    <a:lnTo>
                      <a:pt x="12" y="10"/>
                    </a:lnTo>
                    <a:lnTo>
                      <a:pt x="10" y="12"/>
                    </a:lnTo>
                    <a:lnTo>
                      <a:pt x="8" y="13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Freeform 140">
                <a:extLst>
                  <a:ext uri="{FF2B5EF4-FFF2-40B4-BE49-F238E27FC236}">
                    <a16:creationId xmlns:a16="http://schemas.microsoft.com/office/drawing/2014/main" id="{E789C4A7-3FBD-49D3-8061-C46248AB23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2" y="2649"/>
                <a:ext cx="40" cy="30"/>
              </a:xfrm>
              <a:custGeom>
                <a:avLst/>
                <a:gdLst>
                  <a:gd name="T0" fmla="*/ 200 w 200"/>
                  <a:gd name="T1" fmla="*/ 64 h 183"/>
                  <a:gd name="T2" fmla="*/ 200 w 200"/>
                  <a:gd name="T3" fmla="*/ 61 h 183"/>
                  <a:gd name="T4" fmla="*/ 200 w 200"/>
                  <a:gd name="T5" fmla="*/ 59 h 183"/>
                  <a:gd name="T6" fmla="*/ 200 w 200"/>
                  <a:gd name="T7" fmla="*/ 58 h 183"/>
                  <a:gd name="T8" fmla="*/ 198 w 200"/>
                  <a:gd name="T9" fmla="*/ 53 h 183"/>
                  <a:gd name="T10" fmla="*/ 196 w 200"/>
                  <a:gd name="T11" fmla="*/ 48 h 183"/>
                  <a:gd name="T12" fmla="*/ 192 w 200"/>
                  <a:gd name="T13" fmla="*/ 42 h 183"/>
                  <a:gd name="T14" fmla="*/ 188 w 200"/>
                  <a:gd name="T15" fmla="*/ 37 h 183"/>
                  <a:gd name="T16" fmla="*/ 187 w 200"/>
                  <a:gd name="T17" fmla="*/ 38 h 183"/>
                  <a:gd name="T18" fmla="*/ 189 w 200"/>
                  <a:gd name="T19" fmla="*/ 46 h 183"/>
                  <a:gd name="T20" fmla="*/ 190 w 200"/>
                  <a:gd name="T21" fmla="*/ 53 h 183"/>
                  <a:gd name="T22" fmla="*/ 190 w 200"/>
                  <a:gd name="T23" fmla="*/ 61 h 183"/>
                  <a:gd name="T24" fmla="*/ 190 w 200"/>
                  <a:gd name="T25" fmla="*/ 76 h 183"/>
                  <a:gd name="T26" fmla="*/ 186 w 200"/>
                  <a:gd name="T27" fmla="*/ 97 h 183"/>
                  <a:gd name="T28" fmla="*/ 179 w 200"/>
                  <a:gd name="T29" fmla="*/ 116 h 183"/>
                  <a:gd name="T30" fmla="*/ 169 w 200"/>
                  <a:gd name="T31" fmla="*/ 133 h 183"/>
                  <a:gd name="T32" fmla="*/ 157 w 200"/>
                  <a:gd name="T33" fmla="*/ 147 h 183"/>
                  <a:gd name="T34" fmla="*/ 143 w 200"/>
                  <a:gd name="T35" fmla="*/ 159 h 183"/>
                  <a:gd name="T36" fmla="*/ 127 w 200"/>
                  <a:gd name="T37" fmla="*/ 168 h 183"/>
                  <a:gd name="T38" fmla="*/ 109 w 200"/>
                  <a:gd name="T39" fmla="*/ 173 h 183"/>
                  <a:gd name="T40" fmla="*/ 91 w 200"/>
                  <a:gd name="T41" fmla="*/ 173 h 183"/>
                  <a:gd name="T42" fmla="*/ 73 w 200"/>
                  <a:gd name="T43" fmla="*/ 168 h 183"/>
                  <a:gd name="T44" fmla="*/ 56 w 200"/>
                  <a:gd name="T45" fmla="*/ 159 h 183"/>
                  <a:gd name="T46" fmla="*/ 42 w 200"/>
                  <a:gd name="T47" fmla="*/ 147 h 183"/>
                  <a:gd name="T48" fmla="*/ 30 w 200"/>
                  <a:gd name="T49" fmla="*/ 133 h 183"/>
                  <a:gd name="T50" fmla="*/ 20 w 200"/>
                  <a:gd name="T51" fmla="*/ 116 h 183"/>
                  <a:gd name="T52" fmla="*/ 13 w 200"/>
                  <a:gd name="T53" fmla="*/ 97 h 183"/>
                  <a:gd name="T54" fmla="*/ 10 w 200"/>
                  <a:gd name="T55" fmla="*/ 76 h 183"/>
                  <a:gd name="T56" fmla="*/ 9 w 200"/>
                  <a:gd name="T57" fmla="*/ 55 h 183"/>
                  <a:gd name="T58" fmla="*/ 12 w 200"/>
                  <a:gd name="T59" fmla="*/ 38 h 183"/>
                  <a:gd name="T60" fmla="*/ 16 w 200"/>
                  <a:gd name="T61" fmla="*/ 22 h 183"/>
                  <a:gd name="T62" fmla="*/ 23 w 200"/>
                  <a:gd name="T63" fmla="*/ 7 h 183"/>
                  <a:gd name="T64" fmla="*/ 25 w 200"/>
                  <a:gd name="T65" fmla="*/ 1 h 183"/>
                  <a:gd name="T66" fmla="*/ 20 w 200"/>
                  <a:gd name="T67" fmla="*/ 5 h 183"/>
                  <a:gd name="T68" fmla="*/ 16 w 200"/>
                  <a:gd name="T69" fmla="*/ 8 h 183"/>
                  <a:gd name="T70" fmla="*/ 11 w 200"/>
                  <a:gd name="T71" fmla="*/ 13 h 183"/>
                  <a:gd name="T72" fmla="*/ 7 w 200"/>
                  <a:gd name="T73" fmla="*/ 20 h 183"/>
                  <a:gd name="T74" fmla="*/ 4 w 200"/>
                  <a:gd name="T75" fmla="*/ 32 h 183"/>
                  <a:gd name="T76" fmla="*/ 2 w 200"/>
                  <a:gd name="T77" fmla="*/ 46 h 183"/>
                  <a:gd name="T78" fmla="*/ 0 w 200"/>
                  <a:gd name="T79" fmla="*/ 58 h 183"/>
                  <a:gd name="T80" fmla="*/ 1 w 200"/>
                  <a:gd name="T81" fmla="*/ 77 h 183"/>
                  <a:gd name="T82" fmla="*/ 5 w 200"/>
                  <a:gd name="T83" fmla="*/ 100 h 183"/>
                  <a:gd name="T84" fmla="*/ 12 w 200"/>
                  <a:gd name="T85" fmla="*/ 121 h 183"/>
                  <a:gd name="T86" fmla="*/ 23 w 200"/>
                  <a:gd name="T87" fmla="*/ 140 h 183"/>
                  <a:gd name="T88" fmla="*/ 36 w 200"/>
                  <a:gd name="T89" fmla="*/ 156 h 183"/>
                  <a:gd name="T90" fmla="*/ 52 w 200"/>
                  <a:gd name="T91" fmla="*/ 169 h 183"/>
                  <a:gd name="T92" fmla="*/ 70 w 200"/>
                  <a:gd name="T93" fmla="*/ 179 h 183"/>
                  <a:gd name="T94" fmla="*/ 90 w 200"/>
                  <a:gd name="T95" fmla="*/ 182 h 183"/>
                  <a:gd name="T96" fmla="*/ 110 w 200"/>
                  <a:gd name="T97" fmla="*/ 182 h 183"/>
                  <a:gd name="T98" fmla="*/ 130 w 200"/>
                  <a:gd name="T99" fmla="*/ 179 h 183"/>
                  <a:gd name="T100" fmla="*/ 147 w 200"/>
                  <a:gd name="T101" fmla="*/ 169 h 183"/>
                  <a:gd name="T102" fmla="*/ 163 w 200"/>
                  <a:gd name="T103" fmla="*/ 156 h 183"/>
                  <a:gd name="T104" fmla="*/ 176 w 200"/>
                  <a:gd name="T105" fmla="*/ 140 h 183"/>
                  <a:gd name="T106" fmla="*/ 187 w 200"/>
                  <a:gd name="T107" fmla="*/ 121 h 183"/>
                  <a:gd name="T108" fmla="*/ 196 w 200"/>
                  <a:gd name="T109" fmla="*/ 100 h 183"/>
                  <a:gd name="T110" fmla="*/ 200 w 200"/>
                  <a:gd name="T111" fmla="*/ 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00" h="183">
                    <a:moveTo>
                      <a:pt x="200" y="65"/>
                    </a:moveTo>
                    <a:lnTo>
                      <a:pt x="200" y="64"/>
                    </a:lnTo>
                    <a:lnTo>
                      <a:pt x="200" y="62"/>
                    </a:lnTo>
                    <a:lnTo>
                      <a:pt x="200" y="61"/>
                    </a:lnTo>
                    <a:lnTo>
                      <a:pt x="200" y="60"/>
                    </a:lnTo>
                    <a:lnTo>
                      <a:pt x="200" y="59"/>
                    </a:lnTo>
                    <a:lnTo>
                      <a:pt x="200" y="58"/>
                    </a:lnTo>
                    <a:lnTo>
                      <a:pt x="200" y="58"/>
                    </a:lnTo>
                    <a:lnTo>
                      <a:pt x="200" y="56"/>
                    </a:lnTo>
                    <a:lnTo>
                      <a:pt x="198" y="53"/>
                    </a:lnTo>
                    <a:lnTo>
                      <a:pt x="197" y="50"/>
                    </a:lnTo>
                    <a:lnTo>
                      <a:pt x="196" y="48"/>
                    </a:lnTo>
                    <a:lnTo>
                      <a:pt x="193" y="46"/>
                    </a:lnTo>
                    <a:lnTo>
                      <a:pt x="192" y="42"/>
                    </a:lnTo>
                    <a:lnTo>
                      <a:pt x="190" y="40"/>
                    </a:lnTo>
                    <a:lnTo>
                      <a:pt x="188" y="37"/>
                    </a:lnTo>
                    <a:lnTo>
                      <a:pt x="187" y="35"/>
                    </a:lnTo>
                    <a:lnTo>
                      <a:pt x="187" y="38"/>
                    </a:lnTo>
                    <a:lnTo>
                      <a:pt x="188" y="42"/>
                    </a:lnTo>
                    <a:lnTo>
                      <a:pt x="189" y="46"/>
                    </a:lnTo>
                    <a:lnTo>
                      <a:pt x="189" y="49"/>
                    </a:lnTo>
                    <a:lnTo>
                      <a:pt x="190" y="53"/>
                    </a:lnTo>
                    <a:lnTo>
                      <a:pt x="190" y="58"/>
                    </a:lnTo>
                    <a:lnTo>
                      <a:pt x="190" y="61"/>
                    </a:lnTo>
                    <a:lnTo>
                      <a:pt x="190" y="65"/>
                    </a:lnTo>
                    <a:lnTo>
                      <a:pt x="190" y="76"/>
                    </a:lnTo>
                    <a:lnTo>
                      <a:pt x="188" y="86"/>
                    </a:lnTo>
                    <a:lnTo>
                      <a:pt x="186" y="97"/>
                    </a:lnTo>
                    <a:lnTo>
                      <a:pt x="183" y="107"/>
                    </a:lnTo>
                    <a:lnTo>
                      <a:pt x="179" y="116"/>
                    </a:lnTo>
                    <a:lnTo>
                      <a:pt x="175" y="125"/>
                    </a:lnTo>
                    <a:lnTo>
                      <a:pt x="169" y="133"/>
                    </a:lnTo>
                    <a:lnTo>
                      <a:pt x="164" y="142"/>
                    </a:lnTo>
                    <a:lnTo>
                      <a:pt x="157" y="147"/>
                    </a:lnTo>
                    <a:lnTo>
                      <a:pt x="150" y="155"/>
                    </a:lnTo>
                    <a:lnTo>
                      <a:pt x="143" y="159"/>
                    </a:lnTo>
                    <a:lnTo>
                      <a:pt x="135" y="164"/>
                    </a:lnTo>
                    <a:lnTo>
                      <a:pt x="127" y="168"/>
                    </a:lnTo>
                    <a:lnTo>
                      <a:pt x="118" y="170"/>
                    </a:lnTo>
                    <a:lnTo>
                      <a:pt x="109" y="173"/>
                    </a:lnTo>
                    <a:lnTo>
                      <a:pt x="100" y="173"/>
                    </a:lnTo>
                    <a:lnTo>
                      <a:pt x="91" y="173"/>
                    </a:lnTo>
                    <a:lnTo>
                      <a:pt x="82" y="170"/>
                    </a:lnTo>
                    <a:lnTo>
                      <a:pt x="73" y="168"/>
                    </a:lnTo>
                    <a:lnTo>
                      <a:pt x="64" y="164"/>
                    </a:lnTo>
                    <a:lnTo>
                      <a:pt x="56" y="159"/>
                    </a:lnTo>
                    <a:lnTo>
                      <a:pt x="49" y="155"/>
                    </a:lnTo>
                    <a:lnTo>
                      <a:pt x="42" y="147"/>
                    </a:lnTo>
                    <a:lnTo>
                      <a:pt x="36" y="142"/>
                    </a:lnTo>
                    <a:lnTo>
                      <a:pt x="30" y="133"/>
                    </a:lnTo>
                    <a:lnTo>
                      <a:pt x="25" y="125"/>
                    </a:lnTo>
                    <a:lnTo>
                      <a:pt x="20" y="116"/>
                    </a:lnTo>
                    <a:lnTo>
                      <a:pt x="16" y="107"/>
                    </a:lnTo>
                    <a:lnTo>
                      <a:pt x="13" y="97"/>
                    </a:lnTo>
                    <a:lnTo>
                      <a:pt x="11" y="86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9" y="55"/>
                    </a:lnTo>
                    <a:lnTo>
                      <a:pt x="10" y="47"/>
                    </a:lnTo>
                    <a:lnTo>
                      <a:pt x="12" y="38"/>
                    </a:lnTo>
                    <a:lnTo>
                      <a:pt x="14" y="30"/>
                    </a:lnTo>
                    <a:lnTo>
                      <a:pt x="16" y="22"/>
                    </a:lnTo>
                    <a:lnTo>
                      <a:pt x="20" y="14"/>
                    </a:lnTo>
                    <a:lnTo>
                      <a:pt x="23" y="7"/>
                    </a:lnTo>
                    <a:lnTo>
                      <a:pt x="27" y="0"/>
                    </a:lnTo>
                    <a:lnTo>
                      <a:pt x="25" y="1"/>
                    </a:lnTo>
                    <a:lnTo>
                      <a:pt x="22" y="4"/>
                    </a:lnTo>
                    <a:lnTo>
                      <a:pt x="20" y="5"/>
                    </a:lnTo>
                    <a:lnTo>
                      <a:pt x="18" y="7"/>
                    </a:lnTo>
                    <a:lnTo>
                      <a:pt x="16" y="8"/>
                    </a:lnTo>
                    <a:lnTo>
                      <a:pt x="14" y="11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7" y="20"/>
                    </a:lnTo>
                    <a:lnTo>
                      <a:pt x="5" y="26"/>
                    </a:lnTo>
                    <a:lnTo>
                      <a:pt x="4" y="32"/>
                    </a:lnTo>
                    <a:lnTo>
                      <a:pt x="3" y="38"/>
                    </a:lnTo>
                    <a:lnTo>
                      <a:pt x="2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1" y="77"/>
                    </a:lnTo>
                    <a:lnTo>
                      <a:pt x="2" y="89"/>
                    </a:lnTo>
                    <a:lnTo>
                      <a:pt x="5" y="100"/>
                    </a:lnTo>
                    <a:lnTo>
                      <a:pt x="8" y="112"/>
                    </a:lnTo>
                    <a:lnTo>
                      <a:pt x="12" y="121"/>
                    </a:lnTo>
                    <a:lnTo>
                      <a:pt x="17" y="131"/>
                    </a:lnTo>
                    <a:lnTo>
                      <a:pt x="23" y="140"/>
                    </a:lnTo>
                    <a:lnTo>
                      <a:pt x="29" y="149"/>
                    </a:lnTo>
                    <a:lnTo>
                      <a:pt x="36" y="156"/>
                    </a:lnTo>
                    <a:lnTo>
                      <a:pt x="44" y="163"/>
                    </a:lnTo>
                    <a:lnTo>
                      <a:pt x="52" y="169"/>
                    </a:lnTo>
                    <a:lnTo>
                      <a:pt x="61" y="174"/>
                    </a:lnTo>
                    <a:lnTo>
                      <a:pt x="70" y="179"/>
                    </a:lnTo>
                    <a:lnTo>
                      <a:pt x="80" y="181"/>
                    </a:lnTo>
                    <a:lnTo>
                      <a:pt x="90" y="182"/>
                    </a:lnTo>
                    <a:lnTo>
                      <a:pt x="100" y="183"/>
                    </a:lnTo>
                    <a:lnTo>
                      <a:pt x="110" y="182"/>
                    </a:lnTo>
                    <a:lnTo>
                      <a:pt x="120" y="181"/>
                    </a:lnTo>
                    <a:lnTo>
                      <a:pt x="130" y="179"/>
                    </a:lnTo>
                    <a:lnTo>
                      <a:pt x="139" y="174"/>
                    </a:lnTo>
                    <a:lnTo>
                      <a:pt x="147" y="169"/>
                    </a:lnTo>
                    <a:lnTo>
                      <a:pt x="155" y="163"/>
                    </a:lnTo>
                    <a:lnTo>
                      <a:pt x="163" y="156"/>
                    </a:lnTo>
                    <a:lnTo>
                      <a:pt x="170" y="149"/>
                    </a:lnTo>
                    <a:lnTo>
                      <a:pt x="176" y="140"/>
                    </a:lnTo>
                    <a:lnTo>
                      <a:pt x="182" y="131"/>
                    </a:lnTo>
                    <a:lnTo>
                      <a:pt x="187" y="121"/>
                    </a:lnTo>
                    <a:lnTo>
                      <a:pt x="191" y="112"/>
                    </a:lnTo>
                    <a:lnTo>
                      <a:pt x="196" y="100"/>
                    </a:lnTo>
                    <a:lnTo>
                      <a:pt x="198" y="89"/>
                    </a:lnTo>
                    <a:lnTo>
                      <a:pt x="200" y="77"/>
                    </a:lnTo>
                    <a:lnTo>
                      <a:pt x="200" y="65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Freeform 141">
                <a:extLst>
                  <a:ext uri="{FF2B5EF4-FFF2-40B4-BE49-F238E27FC236}">
                    <a16:creationId xmlns:a16="http://schemas.microsoft.com/office/drawing/2014/main" id="{44C19E1F-02CF-4543-A5B5-43F1869503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8"/>
                <a:ext cx="38" cy="30"/>
              </a:xfrm>
              <a:custGeom>
                <a:avLst/>
                <a:gdLst>
                  <a:gd name="T0" fmla="*/ 191 w 191"/>
                  <a:gd name="T1" fmla="*/ 68 h 183"/>
                  <a:gd name="T2" fmla="*/ 189 w 191"/>
                  <a:gd name="T3" fmla="*/ 64 h 183"/>
                  <a:gd name="T4" fmla="*/ 189 w 191"/>
                  <a:gd name="T5" fmla="*/ 59 h 183"/>
                  <a:gd name="T6" fmla="*/ 188 w 191"/>
                  <a:gd name="T7" fmla="*/ 54 h 183"/>
                  <a:gd name="T8" fmla="*/ 187 w 191"/>
                  <a:gd name="T9" fmla="*/ 48 h 183"/>
                  <a:gd name="T10" fmla="*/ 183 w 191"/>
                  <a:gd name="T11" fmla="*/ 43 h 183"/>
                  <a:gd name="T12" fmla="*/ 179 w 191"/>
                  <a:gd name="T13" fmla="*/ 38 h 183"/>
                  <a:gd name="T14" fmla="*/ 176 w 191"/>
                  <a:gd name="T15" fmla="*/ 32 h 183"/>
                  <a:gd name="T16" fmla="*/ 175 w 191"/>
                  <a:gd name="T17" fmla="*/ 35 h 183"/>
                  <a:gd name="T18" fmla="*/ 178 w 191"/>
                  <a:gd name="T19" fmla="*/ 44 h 183"/>
                  <a:gd name="T20" fmla="*/ 180 w 191"/>
                  <a:gd name="T21" fmla="*/ 55 h 183"/>
                  <a:gd name="T22" fmla="*/ 180 w 191"/>
                  <a:gd name="T23" fmla="*/ 66 h 183"/>
                  <a:gd name="T24" fmla="*/ 180 w 191"/>
                  <a:gd name="T25" fmla="*/ 82 h 183"/>
                  <a:gd name="T26" fmla="*/ 177 w 191"/>
                  <a:gd name="T27" fmla="*/ 101 h 183"/>
                  <a:gd name="T28" fmla="*/ 170 w 191"/>
                  <a:gd name="T29" fmla="*/ 120 h 183"/>
                  <a:gd name="T30" fmla="*/ 161 w 191"/>
                  <a:gd name="T31" fmla="*/ 136 h 183"/>
                  <a:gd name="T32" fmla="*/ 149 w 191"/>
                  <a:gd name="T33" fmla="*/ 150 h 183"/>
                  <a:gd name="T34" fmla="*/ 136 w 191"/>
                  <a:gd name="T35" fmla="*/ 161 h 183"/>
                  <a:gd name="T36" fmla="*/ 121 w 191"/>
                  <a:gd name="T37" fmla="*/ 169 h 183"/>
                  <a:gd name="T38" fmla="*/ 104 w 191"/>
                  <a:gd name="T39" fmla="*/ 173 h 183"/>
                  <a:gd name="T40" fmla="*/ 86 w 191"/>
                  <a:gd name="T41" fmla="*/ 173 h 183"/>
                  <a:gd name="T42" fmla="*/ 70 w 191"/>
                  <a:gd name="T43" fmla="*/ 169 h 183"/>
                  <a:gd name="T44" fmla="*/ 53 w 191"/>
                  <a:gd name="T45" fmla="*/ 161 h 183"/>
                  <a:gd name="T46" fmla="*/ 40 w 191"/>
                  <a:gd name="T47" fmla="*/ 150 h 183"/>
                  <a:gd name="T48" fmla="*/ 28 w 191"/>
                  <a:gd name="T49" fmla="*/ 136 h 183"/>
                  <a:gd name="T50" fmla="*/ 19 w 191"/>
                  <a:gd name="T51" fmla="*/ 120 h 183"/>
                  <a:gd name="T52" fmla="*/ 12 w 191"/>
                  <a:gd name="T53" fmla="*/ 101 h 183"/>
                  <a:gd name="T54" fmla="*/ 9 w 191"/>
                  <a:gd name="T55" fmla="*/ 82 h 183"/>
                  <a:gd name="T56" fmla="*/ 9 w 191"/>
                  <a:gd name="T57" fmla="*/ 60 h 183"/>
                  <a:gd name="T58" fmla="*/ 12 w 191"/>
                  <a:gd name="T59" fmla="*/ 41 h 183"/>
                  <a:gd name="T60" fmla="*/ 18 w 191"/>
                  <a:gd name="T61" fmla="*/ 23 h 183"/>
                  <a:gd name="T62" fmla="*/ 27 w 191"/>
                  <a:gd name="T63" fmla="*/ 7 h 183"/>
                  <a:gd name="T64" fmla="*/ 30 w 191"/>
                  <a:gd name="T65" fmla="*/ 1 h 183"/>
                  <a:gd name="T66" fmla="*/ 25 w 191"/>
                  <a:gd name="T67" fmla="*/ 5 h 183"/>
                  <a:gd name="T68" fmla="*/ 20 w 191"/>
                  <a:gd name="T69" fmla="*/ 7 h 183"/>
                  <a:gd name="T70" fmla="*/ 15 w 191"/>
                  <a:gd name="T71" fmla="*/ 11 h 183"/>
                  <a:gd name="T72" fmla="*/ 10 w 191"/>
                  <a:gd name="T73" fmla="*/ 19 h 183"/>
                  <a:gd name="T74" fmla="*/ 5 w 191"/>
                  <a:gd name="T75" fmla="*/ 34 h 183"/>
                  <a:gd name="T76" fmla="*/ 2 w 191"/>
                  <a:gd name="T77" fmla="*/ 48 h 183"/>
                  <a:gd name="T78" fmla="*/ 0 w 191"/>
                  <a:gd name="T79" fmla="*/ 62 h 183"/>
                  <a:gd name="T80" fmla="*/ 0 w 191"/>
                  <a:gd name="T81" fmla="*/ 83 h 183"/>
                  <a:gd name="T82" fmla="*/ 4 w 191"/>
                  <a:gd name="T83" fmla="*/ 104 h 183"/>
                  <a:gd name="T84" fmla="*/ 11 w 191"/>
                  <a:gd name="T85" fmla="*/ 125 h 183"/>
                  <a:gd name="T86" fmla="*/ 21 w 191"/>
                  <a:gd name="T87" fmla="*/ 143 h 183"/>
                  <a:gd name="T88" fmla="*/ 34 w 191"/>
                  <a:gd name="T89" fmla="*/ 158 h 183"/>
                  <a:gd name="T90" fmla="*/ 49 w 191"/>
                  <a:gd name="T91" fmla="*/ 170 h 183"/>
                  <a:gd name="T92" fmla="*/ 67 w 191"/>
                  <a:gd name="T93" fmla="*/ 179 h 183"/>
                  <a:gd name="T94" fmla="*/ 85 w 191"/>
                  <a:gd name="T95" fmla="*/ 183 h 183"/>
                  <a:gd name="T96" fmla="*/ 105 w 191"/>
                  <a:gd name="T97" fmla="*/ 183 h 183"/>
                  <a:gd name="T98" fmla="*/ 123 w 191"/>
                  <a:gd name="T99" fmla="*/ 179 h 183"/>
                  <a:gd name="T100" fmla="*/ 140 w 191"/>
                  <a:gd name="T101" fmla="*/ 170 h 183"/>
                  <a:gd name="T102" fmla="*/ 155 w 191"/>
                  <a:gd name="T103" fmla="*/ 158 h 183"/>
                  <a:gd name="T104" fmla="*/ 168 w 191"/>
                  <a:gd name="T105" fmla="*/ 143 h 183"/>
                  <a:gd name="T106" fmla="*/ 178 w 191"/>
                  <a:gd name="T107" fmla="*/ 125 h 183"/>
                  <a:gd name="T108" fmla="*/ 185 w 191"/>
                  <a:gd name="T109" fmla="*/ 104 h 183"/>
                  <a:gd name="T110" fmla="*/ 189 w 191"/>
                  <a:gd name="T111" fmla="*/ 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1" h="183">
                    <a:moveTo>
                      <a:pt x="191" y="71"/>
                    </a:moveTo>
                    <a:lnTo>
                      <a:pt x="191" y="68"/>
                    </a:lnTo>
                    <a:lnTo>
                      <a:pt x="189" y="66"/>
                    </a:lnTo>
                    <a:lnTo>
                      <a:pt x="189" y="64"/>
                    </a:lnTo>
                    <a:lnTo>
                      <a:pt x="189" y="61"/>
                    </a:lnTo>
                    <a:lnTo>
                      <a:pt x="189" y="59"/>
                    </a:lnTo>
                    <a:lnTo>
                      <a:pt x="189" y="56"/>
                    </a:lnTo>
                    <a:lnTo>
                      <a:pt x="188" y="54"/>
                    </a:lnTo>
                    <a:lnTo>
                      <a:pt x="188" y="52"/>
                    </a:lnTo>
                    <a:lnTo>
                      <a:pt x="187" y="48"/>
                    </a:lnTo>
                    <a:lnTo>
                      <a:pt x="185" y="46"/>
                    </a:lnTo>
                    <a:lnTo>
                      <a:pt x="183" y="43"/>
                    </a:lnTo>
                    <a:lnTo>
                      <a:pt x="181" y="41"/>
                    </a:lnTo>
                    <a:lnTo>
                      <a:pt x="179" y="38"/>
                    </a:lnTo>
                    <a:lnTo>
                      <a:pt x="178" y="35"/>
                    </a:lnTo>
                    <a:lnTo>
                      <a:pt x="176" y="32"/>
                    </a:lnTo>
                    <a:lnTo>
                      <a:pt x="174" y="30"/>
                    </a:lnTo>
                    <a:lnTo>
                      <a:pt x="175" y="35"/>
                    </a:lnTo>
                    <a:lnTo>
                      <a:pt x="177" y="40"/>
                    </a:lnTo>
                    <a:lnTo>
                      <a:pt x="178" y="44"/>
                    </a:lnTo>
                    <a:lnTo>
                      <a:pt x="179" y="49"/>
                    </a:lnTo>
                    <a:lnTo>
                      <a:pt x="180" y="55"/>
                    </a:lnTo>
                    <a:lnTo>
                      <a:pt x="180" y="60"/>
                    </a:lnTo>
                    <a:lnTo>
                      <a:pt x="180" y="66"/>
                    </a:lnTo>
                    <a:lnTo>
                      <a:pt x="181" y="71"/>
                    </a:lnTo>
                    <a:lnTo>
                      <a:pt x="180" y="82"/>
                    </a:lnTo>
                    <a:lnTo>
                      <a:pt x="179" y="91"/>
                    </a:lnTo>
                    <a:lnTo>
                      <a:pt x="177" y="101"/>
                    </a:lnTo>
                    <a:lnTo>
                      <a:pt x="174" y="110"/>
                    </a:lnTo>
                    <a:lnTo>
                      <a:pt x="170" y="120"/>
                    </a:lnTo>
                    <a:lnTo>
                      <a:pt x="166" y="128"/>
                    </a:lnTo>
                    <a:lnTo>
                      <a:pt x="161" y="136"/>
                    </a:lnTo>
                    <a:lnTo>
                      <a:pt x="156" y="143"/>
                    </a:lnTo>
                    <a:lnTo>
                      <a:pt x="149" y="150"/>
                    </a:lnTo>
                    <a:lnTo>
                      <a:pt x="143" y="156"/>
                    </a:lnTo>
                    <a:lnTo>
                      <a:pt x="136" y="161"/>
                    </a:lnTo>
                    <a:lnTo>
                      <a:pt x="128" y="165"/>
                    </a:lnTo>
                    <a:lnTo>
                      <a:pt x="121" y="169"/>
                    </a:lnTo>
                    <a:lnTo>
                      <a:pt x="112" y="171"/>
                    </a:lnTo>
                    <a:lnTo>
                      <a:pt x="104" y="173"/>
                    </a:lnTo>
                    <a:lnTo>
                      <a:pt x="95" y="173"/>
                    </a:lnTo>
                    <a:lnTo>
                      <a:pt x="86" y="173"/>
                    </a:lnTo>
                    <a:lnTo>
                      <a:pt x="78" y="171"/>
                    </a:lnTo>
                    <a:lnTo>
                      <a:pt x="70" y="169"/>
                    </a:lnTo>
                    <a:lnTo>
                      <a:pt x="61" y="165"/>
                    </a:lnTo>
                    <a:lnTo>
                      <a:pt x="53" y="161"/>
                    </a:lnTo>
                    <a:lnTo>
                      <a:pt x="46" y="156"/>
                    </a:lnTo>
                    <a:lnTo>
                      <a:pt x="40" y="150"/>
                    </a:lnTo>
                    <a:lnTo>
                      <a:pt x="34" y="143"/>
                    </a:lnTo>
                    <a:lnTo>
                      <a:pt x="28" y="136"/>
                    </a:lnTo>
                    <a:lnTo>
                      <a:pt x="23" y="128"/>
                    </a:lnTo>
                    <a:lnTo>
                      <a:pt x="19" y="120"/>
                    </a:lnTo>
                    <a:lnTo>
                      <a:pt x="15" y="110"/>
                    </a:lnTo>
                    <a:lnTo>
                      <a:pt x="12" y="101"/>
                    </a:lnTo>
                    <a:lnTo>
                      <a:pt x="10" y="91"/>
                    </a:lnTo>
                    <a:lnTo>
                      <a:pt x="9" y="82"/>
                    </a:lnTo>
                    <a:lnTo>
                      <a:pt x="9" y="71"/>
                    </a:lnTo>
                    <a:lnTo>
                      <a:pt x="9" y="60"/>
                    </a:lnTo>
                    <a:lnTo>
                      <a:pt x="10" y="50"/>
                    </a:lnTo>
                    <a:lnTo>
                      <a:pt x="12" y="41"/>
                    </a:lnTo>
                    <a:lnTo>
                      <a:pt x="15" y="32"/>
                    </a:lnTo>
                    <a:lnTo>
                      <a:pt x="18" y="23"/>
                    </a:lnTo>
                    <a:lnTo>
                      <a:pt x="22" y="14"/>
                    </a:lnTo>
                    <a:lnTo>
                      <a:pt x="27" y="7"/>
                    </a:lnTo>
                    <a:lnTo>
                      <a:pt x="32" y="0"/>
                    </a:lnTo>
                    <a:lnTo>
                      <a:pt x="30" y="1"/>
                    </a:lnTo>
                    <a:lnTo>
                      <a:pt x="27" y="2"/>
                    </a:lnTo>
                    <a:lnTo>
                      <a:pt x="25" y="5"/>
                    </a:lnTo>
                    <a:lnTo>
                      <a:pt x="22" y="6"/>
                    </a:lnTo>
                    <a:lnTo>
                      <a:pt x="20" y="7"/>
                    </a:lnTo>
                    <a:lnTo>
                      <a:pt x="18" y="10"/>
                    </a:lnTo>
                    <a:lnTo>
                      <a:pt x="15" y="11"/>
                    </a:lnTo>
                    <a:lnTo>
                      <a:pt x="13" y="13"/>
                    </a:lnTo>
                    <a:lnTo>
                      <a:pt x="10" y="19"/>
                    </a:lnTo>
                    <a:lnTo>
                      <a:pt x="7" y="26"/>
                    </a:lnTo>
                    <a:lnTo>
                      <a:pt x="5" y="34"/>
                    </a:lnTo>
                    <a:lnTo>
                      <a:pt x="3" y="41"/>
                    </a:lnTo>
                    <a:lnTo>
                      <a:pt x="2" y="48"/>
                    </a:lnTo>
                    <a:lnTo>
                      <a:pt x="1" y="55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3"/>
                    </a:lnTo>
                    <a:lnTo>
                      <a:pt x="2" y="94"/>
                    </a:lnTo>
                    <a:lnTo>
                      <a:pt x="4" y="104"/>
                    </a:lnTo>
                    <a:lnTo>
                      <a:pt x="7" y="115"/>
                    </a:lnTo>
                    <a:lnTo>
                      <a:pt x="11" y="125"/>
                    </a:lnTo>
                    <a:lnTo>
                      <a:pt x="16" y="134"/>
                    </a:lnTo>
                    <a:lnTo>
                      <a:pt x="21" y="143"/>
                    </a:lnTo>
                    <a:lnTo>
                      <a:pt x="27" y="151"/>
                    </a:lnTo>
                    <a:lnTo>
                      <a:pt x="34" y="158"/>
                    </a:lnTo>
                    <a:lnTo>
                      <a:pt x="41" y="164"/>
                    </a:lnTo>
                    <a:lnTo>
                      <a:pt x="49" y="170"/>
                    </a:lnTo>
                    <a:lnTo>
                      <a:pt x="57" y="175"/>
                    </a:lnTo>
                    <a:lnTo>
                      <a:pt x="67" y="179"/>
                    </a:lnTo>
                    <a:lnTo>
                      <a:pt x="76" y="182"/>
                    </a:lnTo>
                    <a:lnTo>
                      <a:pt x="85" y="183"/>
                    </a:lnTo>
                    <a:lnTo>
                      <a:pt x="95" y="183"/>
                    </a:lnTo>
                    <a:lnTo>
                      <a:pt x="105" y="183"/>
                    </a:lnTo>
                    <a:lnTo>
                      <a:pt x="114" y="182"/>
                    </a:lnTo>
                    <a:lnTo>
                      <a:pt x="123" y="179"/>
                    </a:lnTo>
                    <a:lnTo>
                      <a:pt x="132" y="175"/>
                    </a:lnTo>
                    <a:lnTo>
                      <a:pt x="140" y="170"/>
                    </a:lnTo>
                    <a:lnTo>
                      <a:pt x="148" y="164"/>
                    </a:lnTo>
                    <a:lnTo>
                      <a:pt x="155" y="158"/>
                    </a:lnTo>
                    <a:lnTo>
                      <a:pt x="162" y="151"/>
                    </a:lnTo>
                    <a:lnTo>
                      <a:pt x="168" y="143"/>
                    </a:lnTo>
                    <a:lnTo>
                      <a:pt x="173" y="134"/>
                    </a:lnTo>
                    <a:lnTo>
                      <a:pt x="178" y="125"/>
                    </a:lnTo>
                    <a:lnTo>
                      <a:pt x="182" y="115"/>
                    </a:lnTo>
                    <a:lnTo>
                      <a:pt x="185" y="104"/>
                    </a:lnTo>
                    <a:lnTo>
                      <a:pt x="188" y="94"/>
                    </a:lnTo>
                    <a:lnTo>
                      <a:pt x="189" y="83"/>
                    </a:lnTo>
                    <a:lnTo>
                      <a:pt x="191" y="71"/>
                    </a:lnTo>
                    <a:close/>
                  </a:path>
                </a:pathLst>
              </a:custGeom>
              <a:solidFill>
                <a:srgbClr val="F7CD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Freeform 142">
                <a:extLst>
                  <a:ext uri="{FF2B5EF4-FFF2-40B4-BE49-F238E27FC236}">
                    <a16:creationId xmlns:a16="http://schemas.microsoft.com/office/drawing/2014/main" id="{E87C3A1A-ED5F-4F40-BF3A-4EE635465F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7"/>
                <a:ext cx="37" cy="30"/>
              </a:xfrm>
              <a:custGeom>
                <a:avLst/>
                <a:gdLst>
                  <a:gd name="T0" fmla="*/ 181 w 181"/>
                  <a:gd name="T1" fmla="*/ 73 h 185"/>
                  <a:gd name="T2" fmla="*/ 181 w 181"/>
                  <a:gd name="T3" fmla="*/ 65 h 185"/>
                  <a:gd name="T4" fmla="*/ 180 w 181"/>
                  <a:gd name="T5" fmla="*/ 58 h 185"/>
                  <a:gd name="T6" fmla="*/ 178 w 181"/>
                  <a:gd name="T7" fmla="*/ 50 h 185"/>
                  <a:gd name="T8" fmla="*/ 176 w 181"/>
                  <a:gd name="T9" fmla="*/ 44 h 185"/>
                  <a:gd name="T10" fmla="*/ 171 w 181"/>
                  <a:gd name="T11" fmla="*/ 38 h 185"/>
                  <a:gd name="T12" fmla="*/ 167 w 181"/>
                  <a:gd name="T13" fmla="*/ 34 h 185"/>
                  <a:gd name="T14" fmla="*/ 163 w 181"/>
                  <a:gd name="T15" fmla="*/ 29 h 185"/>
                  <a:gd name="T16" fmla="*/ 163 w 181"/>
                  <a:gd name="T17" fmla="*/ 31 h 185"/>
                  <a:gd name="T18" fmla="*/ 167 w 181"/>
                  <a:gd name="T19" fmla="*/ 43 h 185"/>
                  <a:gd name="T20" fmla="*/ 170 w 181"/>
                  <a:gd name="T21" fmla="*/ 56 h 185"/>
                  <a:gd name="T22" fmla="*/ 172 w 181"/>
                  <a:gd name="T23" fmla="*/ 70 h 185"/>
                  <a:gd name="T24" fmla="*/ 172 w 181"/>
                  <a:gd name="T25" fmla="*/ 86 h 185"/>
                  <a:gd name="T26" fmla="*/ 168 w 181"/>
                  <a:gd name="T27" fmla="*/ 106 h 185"/>
                  <a:gd name="T28" fmla="*/ 162 w 181"/>
                  <a:gd name="T29" fmla="*/ 124 h 185"/>
                  <a:gd name="T30" fmla="*/ 154 w 181"/>
                  <a:gd name="T31" fmla="*/ 139 h 185"/>
                  <a:gd name="T32" fmla="*/ 143 w 181"/>
                  <a:gd name="T33" fmla="*/ 151 h 185"/>
                  <a:gd name="T34" fmla="*/ 130 w 181"/>
                  <a:gd name="T35" fmla="*/ 162 h 185"/>
                  <a:gd name="T36" fmla="*/ 115 w 181"/>
                  <a:gd name="T37" fmla="*/ 169 h 185"/>
                  <a:gd name="T38" fmla="*/ 99 w 181"/>
                  <a:gd name="T39" fmla="*/ 174 h 185"/>
                  <a:gd name="T40" fmla="*/ 83 w 181"/>
                  <a:gd name="T41" fmla="*/ 174 h 185"/>
                  <a:gd name="T42" fmla="*/ 67 w 181"/>
                  <a:gd name="T43" fmla="*/ 169 h 185"/>
                  <a:gd name="T44" fmla="*/ 52 w 181"/>
                  <a:gd name="T45" fmla="*/ 162 h 185"/>
                  <a:gd name="T46" fmla="*/ 39 w 181"/>
                  <a:gd name="T47" fmla="*/ 151 h 185"/>
                  <a:gd name="T48" fmla="*/ 28 w 181"/>
                  <a:gd name="T49" fmla="*/ 139 h 185"/>
                  <a:gd name="T50" fmla="*/ 19 w 181"/>
                  <a:gd name="T51" fmla="*/ 124 h 185"/>
                  <a:gd name="T52" fmla="*/ 13 w 181"/>
                  <a:gd name="T53" fmla="*/ 106 h 185"/>
                  <a:gd name="T54" fmla="*/ 10 w 181"/>
                  <a:gd name="T55" fmla="*/ 86 h 185"/>
                  <a:gd name="T56" fmla="*/ 10 w 181"/>
                  <a:gd name="T57" fmla="*/ 65 h 185"/>
                  <a:gd name="T58" fmla="*/ 14 w 181"/>
                  <a:gd name="T59" fmla="*/ 43 h 185"/>
                  <a:gd name="T60" fmla="*/ 22 w 181"/>
                  <a:gd name="T61" fmla="*/ 24 h 185"/>
                  <a:gd name="T62" fmla="*/ 33 w 181"/>
                  <a:gd name="T63" fmla="*/ 7 h 185"/>
                  <a:gd name="T64" fmla="*/ 37 w 181"/>
                  <a:gd name="T65" fmla="*/ 1 h 185"/>
                  <a:gd name="T66" fmla="*/ 32 w 181"/>
                  <a:gd name="T67" fmla="*/ 4 h 185"/>
                  <a:gd name="T68" fmla="*/ 26 w 181"/>
                  <a:gd name="T69" fmla="*/ 7 h 185"/>
                  <a:gd name="T70" fmla="*/ 21 w 181"/>
                  <a:gd name="T71" fmla="*/ 11 h 185"/>
                  <a:gd name="T72" fmla="*/ 14 w 181"/>
                  <a:gd name="T73" fmla="*/ 19 h 185"/>
                  <a:gd name="T74" fmla="*/ 7 w 181"/>
                  <a:gd name="T75" fmla="*/ 34 h 185"/>
                  <a:gd name="T76" fmla="*/ 3 w 181"/>
                  <a:gd name="T77" fmla="*/ 50 h 185"/>
                  <a:gd name="T78" fmla="*/ 0 w 181"/>
                  <a:gd name="T79" fmla="*/ 67 h 185"/>
                  <a:gd name="T80" fmla="*/ 1 w 181"/>
                  <a:gd name="T81" fmla="*/ 88 h 185"/>
                  <a:gd name="T82" fmla="*/ 4 w 181"/>
                  <a:gd name="T83" fmla="*/ 109 h 185"/>
                  <a:gd name="T84" fmla="*/ 11 w 181"/>
                  <a:gd name="T85" fmla="*/ 128 h 185"/>
                  <a:gd name="T86" fmla="*/ 21 w 181"/>
                  <a:gd name="T87" fmla="*/ 145 h 185"/>
                  <a:gd name="T88" fmla="*/ 33 w 181"/>
                  <a:gd name="T89" fmla="*/ 159 h 185"/>
                  <a:gd name="T90" fmla="*/ 47 w 181"/>
                  <a:gd name="T91" fmla="*/ 171 h 185"/>
                  <a:gd name="T92" fmla="*/ 64 w 181"/>
                  <a:gd name="T93" fmla="*/ 180 h 185"/>
                  <a:gd name="T94" fmla="*/ 82 w 181"/>
                  <a:gd name="T95" fmla="*/ 185 h 185"/>
                  <a:gd name="T96" fmla="*/ 100 w 181"/>
                  <a:gd name="T97" fmla="*/ 185 h 185"/>
                  <a:gd name="T98" fmla="*/ 118 w 181"/>
                  <a:gd name="T99" fmla="*/ 180 h 185"/>
                  <a:gd name="T100" fmla="*/ 134 w 181"/>
                  <a:gd name="T101" fmla="*/ 171 h 185"/>
                  <a:gd name="T102" fmla="*/ 148 w 181"/>
                  <a:gd name="T103" fmla="*/ 159 h 185"/>
                  <a:gd name="T104" fmla="*/ 160 w 181"/>
                  <a:gd name="T105" fmla="*/ 145 h 185"/>
                  <a:gd name="T106" fmla="*/ 170 w 181"/>
                  <a:gd name="T107" fmla="*/ 128 h 185"/>
                  <a:gd name="T108" fmla="*/ 177 w 181"/>
                  <a:gd name="T109" fmla="*/ 109 h 185"/>
                  <a:gd name="T110" fmla="*/ 181 w 181"/>
                  <a:gd name="T111" fmla="*/ 88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1" h="185">
                    <a:moveTo>
                      <a:pt x="181" y="77"/>
                    </a:moveTo>
                    <a:lnTo>
                      <a:pt x="181" y="73"/>
                    </a:lnTo>
                    <a:lnTo>
                      <a:pt x="181" y="70"/>
                    </a:lnTo>
                    <a:lnTo>
                      <a:pt x="181" y="65"/>
                    </a:lnTo>
                    <a:lnTo>
                      <a:pt x="180" y="61"/>
                    </a:lnTo>
                    <a:lnTo>
                      <a:pt x="180" y="58"/>
                    </a:lnTo>
                    <a:lnTo>
                      <a:pt x="179" y="54"/>
                    </a:lnTo>
                    <a:lnTo>
                      <a:pt x="178" y="50"/>
                    </a:lnTo>
                    <a:lnTo>
                      <a:pt x="178" y="47"/>
                    </a:lnTo>
                    <a:lnTo>
                      <a:pt x="176" y="44"/>
                    </a:lnTo>
                    <a:lnTo>
                      <a:pt x="174" y="41"/>
                    </a:lnTo>
                    <a:lnTo>
                      <a:pt x="171" y="38"/>
                    </a:lnTo>
                    <a:lnTo>
                      <a:pt x="169" y="36"/>
                    </a:lnTo>
                    <a:lnTo>
                      <a:pt x="167" y="34"/>
                    </a:lnTo>
                    <a:lnTo>
                      <a:pt x="165" y="31"/>
                    </a:lnTo>
                    <a:lnTo>
                      <a:pt x="163" y="29"/>
                    </a:lnTo>
                    <a:lnTo>
                      <a:pt x="160" y="26"/>
                    </a:lnTo>
                    <a:lnTo>
                      <a:pt x="163" y="31"/>
                    </a:lnTo>
                    <a:lnTo>
                      <a:pt x="165" y="37"/>
                    </a:lnTo>
                    <a:lnTo>
                      <a:pt x="167" y="43"/>
                    </a:lnTo>
                    <a:lnTo>
                      <a:pt x="169" y="50"/>
                    </a:lnTo>
                    <a:lnTo>
                      <a:pt x="170" y="56"/>
                    </a:lnTo>
                    <a:lnTo>
                      <a:pt x="171" y="64"/>
                    </a:lnTo>
                    <a:lnTo>
                      <a:pt x="172" y="70"/>
                    </a:lnTo>
                    <a:lnTo>
                      <a:pt x="172" y="77"/>
                    </a:lnTo>
                    <a:lnTo>
                      <a:pt x="172" y="86"/>
                    </a:lnTo>
                    <a:lnTo>
                      <a:pt x="170" y="96"/>
                    </a:lnTo>
                    <a:lnTo>
                      <a:pt x="168" y="106"/>
                    </a:lnTo>
                    <a:lnTo>
                      <a:pt x="166" y="114"/>
                    </a:lnTo>
                    <a:lnTo>
                      <a:pt x="162" y="124"/>
                    </a:lnTo>
                    <a:lnTo>
                      <a:pt x="158" y="131"/>
                    </a:lnTo>
                    <a:lnTo>
                      <a:pt x="154" y="139"/>
                    </a:lnTo>
                    <a:lnTo>
                      <a:pt x="148" y="145"/>
                    </a:lnTo>
                    <a:lnTo>
                      <a:pt x="143" y="151"/>
                    </a:lnTo>
                    <a:lnTo>
                      <a:pt x="136" y="157"/>
                    </a:lnTo>
                    <a:lnTo>
                      <a:pt x="130" y="162"/>
                    </a:lnTo>
                    <a:lnTo>
                      <a:pt x="123" y="167"/>
                    </a:lnTo>
                    <a:lnTo>
                      <a:pt x="115" y="169"/>
                    </a:lnTo>
                    <a:lnTo>
                      <a:pt x="107" y="171"/>
                    </a:lnTo>
                    <a:lnTo>
                      <a:pt x="99" y="174"/>
                    </a:lnTo>
                    <a:lnTo>
                      <a:pt x="91" y="174"/>
                    </a:lnTo>
                    <a:lnTo>
                      <a:pt x="83" y="174"/>
                    </a:lnTo>
                    <a:lnTo>
                      <a:pt x="75" y="171"/>
                    </a:lnTo>
                    <a:lnTo>
                      <a:pt x="67" y="169"/>
                    </a:lnTo>
                    <a:lnTo>
                      <a:pt x="59" y="167"/>
                    </a:lnTo>
                    <a:lnTo>
                      <a:pt x="52" y="162"/>
                    </a:lnTo>
                    <a:lnTo>
                      <a:pt x="45" y="157"/>
                    </a:lnTo>
                    <a:lnTo>
                      <a:pt x="39" y="151"/>
                    </a:lnTo>
                    <a:lnTo>
                      <a:pt x="33" y="145"/>
                    </a:lnTo>
                    <a:lnTo>
                      <a:pt x="28" y="139"/>
                    </a:lnTo>
                    <a:lnTo>
                      <a:pt x="23" y="131"/>
                    </a:lnTo>
                    <a:lnTo>
                      <a:pt x="19" y="124"/>
                    </a:lnTo>
                    <a:lnTo>
                      <a:pt x="16" y="114"/>
                    </a:lnTo>
                    <a:lnTo>
                      <a:pt x="13" y="106"/>
                    </a:lnTo>
                    <a:lnTo>
                      <a:pt x="11" y="96"/>
                    </a:lnTo>
                    <a:lnTo>
                      <a:pt x="10" y="86"/>
                    </a:lnTo>
                    <a:lnTo>
                      <a:pt x="9" y="77"/>
                    </a:lnTo>
                    <a:lnTo>
                      <a:pt x="10" y="65"/>
                    </a:lnTo>
                    <a:lnTo>
                      <a:pt x="11" y="54"/>
                    </a:lnTo>
                    <a:lnTo>
                      <a:pt x="14" y="43"/>
                    </a:lnTo>
                    <a:lnTo>
                      <a:pt x="18" y="34"/>
                    </a:lnTo>
                    <a:lnTo>
                      <a:pt x="22" y="24"/>
                    </a:lnTo>
                    <a:lnTo>
                      <a:pt x="27" y="16"/>
                    </a:lnTo>
                    <a:lnTo>
                      <a:pt x="33" y="7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5" y="2"/>
                    </a:lnTo>
                    <a:lnTo>
                      <a:pt x="32" y="4"/>
                    </a:lnTo>
                    <a:lnTo>
                      <a:pt x="29" y="6"/>
                    </a:lnTo>
                    <a:lnTo>
                      <a:pt x="26" y="7"/>
                    </a:lnTo>
                    <a:lnTo>
                      <a:pt x="23" y="8"/>
                    </a:lnTo>
                    <a:lnTo>
                      <a:pt x="21" y="11"/>
                    </a:lnTo>
                    <a:lnTo>
                      <a:pt x="18" y="12"/>
                    </a:lnTo>
                    <a:lnTo>
                      <a:pt x="14" y="19"/>
                    </a:lnTo>
                    <a:lnTo>
                      <a:pt x="11" y="26"/>
                    </a:lnTo>
                    <a:lnTo>
                      <a:pt x="7" y="34"/>
                    </a:lnTo>
                    <a:lnTo>
                      <a:pt x="5" y="42"/>
                    </a:lnTo>
                    <a:lnTo>
                      <a:pt x="3" y="50"/>
                    </a:lnTo>
                    <a:lnTo>
                      <a:pt x="1" y="59"/>
                    </a:lnTo>
                    <a:lnTo>
                      <a:pt x="0" y="67"/>
                    </a:lnTo>
                    <a:lnTo>
                      <a:pt x="0" y="77"/>
                    </a:lnTo>
                    <a:lnTo>
                      <a:pt x="1" y="88"/>
                    </a:lnTo>
                    <a:lnTo>
                      <a:pt x="2" y="98"/>
                    </a:lnTo>
                    <a:lnTo>
                      <a:pt x="4" y="109"/>
                    </a:lnTo>
                    <a:lnTo>
                      <a:pt x="7" y="119"/>
                    </a:lnTo>
                    <a:lnTo>
                      <a:pt x="11" y="128"/>
                    </a:lnTo>
                    <a:lnTo>
                      <a:pt x="16" y="137"/>
                    </a:lnTo>
                    <a:lnTo>
                      <a:pt x="21" y="145"/>
                    </a:lnTo>
                    <a:lnTo>
                      <a:pt x="27" y="154"/>
                    </a:lnTo>
                    <a:lnTo>
                      <a:pt x="33" y="159"/>
                    </a:lnTo>
                    <a:lnTo>
                      <a:pt x="40" y="167"/>
                    </a:lnTo>
                    <a:lnTo>
                      <a:pt x="47" y="171"/>
                    </a:lnTo>
                    <a:lnTo>
                      <a:pt x="55" y="176"/>
                    </a:lnTo>
                    <a:lnTo>
                      <a:pt x="64" y="180"/>
                    </a:lnTo>
                    <a:lnTo>
                      <a:pt x="73" y="182"/>
                    </a:lnTo>
                    <a:lnTo>
                      <a:pt x="82" y="185"/>
                    </a:lnTo>
                    <a:lnTo>
                      <a:pt x="91" y="185"/>
                    </a:lnTo>
                    <a:lnTo>
                      <a:pt x="100" y="185"/>
                    </a:lnTo>
                    <a:lnTo>
                      <a:pt x="109" y="182"/>
                    </a:lnTo>
                    <a:lnTo>
                      <a:pt x="118" y="180"/>
                    </a:lnTo>
                    <a:lnTo>
                      <a:pt x="126" y="176"/>
                    </a:lnTo>
                    <a:lnTo>
                      <a:pt x="134" y="171"/>
                    </a:lnTo>
                    <a:lnTo>
                      <a:pt x="141" y="167"/>
                    </a:lnTo>
                    <a:lnTo>
                      <a:pt x="148" y="159"/>
                    </a:lnTo>
                    <a:lnTo>
                      <a:pt x="155" y="154"/>
                    </a:lnTo>
                    <a:lnTo>
                      <a:pt x="160" y="145"/>
                    </a:lnTo>
                    <a:lnTo>
                      <a:pt x="166" y="137"/>
                    </a:lnTo>
                    <a:lnTo>
                      <a:pt x="170" y="128"/>
                    </a:lnTo>
                    <a:lnTo>
                      <a:pt x="174" y="119"/>
                    </a:lnTo>
                    <a:lnTo>
                      <a:pt x="177" y="109"/>
                    </a:lnTo>
                    <a:lnTo>
                      <a:pt x="179" y="98"/>
                    </a:lnTo>
                    <a:lnTo>
                      <a:pt x="181" y="88"/>
                    </a:lnTo>
                    <a:lnTo>
                      <a:pt x="181" y="77"/>
                    </a:lnTo>
                    <a:close/>
                  </a:path>
                </a:pathLst>
              </a:custGeom>
              <a:solidFill>
                <a:srgbClr val="F7CF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Freeform 143">
                <a:extLst>
                  <a:ext uri="{FF2B5EF4-FFF2-40B4-BE49-F238E27FC236}">
                    <a16:creationId xmlns:a16="http://schemas.microsoft.com/office/drawing/2014/main" id="{478650D5-45B7-4135-B821-986DAAF788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4" y="2646"/>
                <a:ext cx="35" cy="30"/>
              </a:xfrm>
              <a:custGeom>
                <a:avLst/>
                <a:gdLst>
                  <a:gd name="T0" fmla="*/ 171 w 172"/>
                  <a:gd name="T1" fmla="*/ 77 h 184"/>
                  <a:gd name="T2" fmla="*/ 171 w 172"/>
                  <a:gd name="T3" fmla="*/ 66 h 184"/>
                  <a:gd name="T4" fmla="*/ 169 w 172"/>
                  <a:gd name="T5" fmla="*/ 55 h 184"/>
                  <a:gd name="T6" fmla="*/ 166 w 172"/>
                  <a:gd name="T7" fmla="*/ 46 h 184"/>
                  <a:gd name="T8" fmla="*/ 162 w 172"/>
                  <a:gd name="T9" fmla="*/ 39 h 184"/>
                  <a:gd name="T10" fmla="*/ 157 w 172"/>
                  <a:gd name="T11" fmla="*/ 33 h 184"/>
                  <a:gd name="T12" fmla="*/ 152 w 172"/>
                  <a:gd name="T13" fmla="*/ 28 h 184"/>
                  <a:gd name="T14" fmla="*/ 146 w 172"/>
                  <a:gd name="T15" fmla="*/ 23 h 184"/>
                  <a:gd name="T16" fmla="*/ 147 w 172"/>
                  <a:gd name="T17" fmla="*/ 27 h 184"/>
                  <a:gd name="T18" fmla="*/ 155 w 172"/>
                  <a:gd name="T19" fmla="*/ 41 h 184"/>
                  <a:gd name="T20" fmla="*/ 160 w 172"/>
                  <a:gd name="T21" fmla="*/ 57 h 184"/>
                  <a:gd name="T22" fmla="*/ 162 w 172"/>
                  <a:gd name="T23" fmla="*/ 73 h 184"/>
                  <a:gd name="T24" fmla="*/ 162 w 172"/>
                  <a:gd name="T25" fmla="*/ 91 h 184"/>
                  <a:gd name="T26" fmla="*/ 159 w 172"/>
                  <a:gd name="T27" fmla="*/ 109 h 184"/>
                  <a:gd name="T28" fmla="*/ 153 w 172"/>
                  <a:gd name="T29" fmla="*/ 125 h 184"/>
                  <a:gd name="T30" fmla="*/ 145 w 172"/>
                  <a:gd name="T31" fmla="*/ 141 h 184"/>
                  <a:gd name="T32" fmla="*/ 135 w 172"/>
                  <a:gd name="T33" fmla="*/ 153 h 184"/>
                  <a:gd name="T34" fmla="*/ 123 w 172"/>
                  <a:gd name="T35" fmla="*/ 162 h 184"/>
                  <a:gd name="T36" fmla="*/ 109 w 172"/>
                  <a:gd name="T37" fmla="*/ 169 h 184"/>
                  <a:gd name="T38" fmla="*/ 94 w 172"/>
                  <a:gd name="T39" fmla="*/ 173 h 184"/>
                  <a:gd name="T40" fmla="*/ 78 w 172"/>
                  <a:gd name="T41" fmla="*/ 173 h 184"/>
                  <a:gd name="T42" fmla="*/ 63 w 172"/>
                  <a:gd name="T43" fmla="*/ 169 h 184"/>
                  <a:gd name="T44" fmla="*/ 49 w 172"/>
                  <a:gd name="T45" fmla="*/ 162 h 184"/>
                  <a:gd name="T46" fmla="*/ 36 w 172"/>
                  <a:gd name="T47" fmla="*/ 153 h 184"/>
                  <a:gd name="T48" fmla="*/ 26 w 172"/>
                  <a:gd name="T49" fmla="*/ 141 h 184"/>
                  <a:gd name="T50" fmla="*/ 18 w 172"/>
                  <a:gd name="T51" fmla="*/ 125 h 184"/>
                  <a:gd name="T52" fmla="*/ 12 w 172"/>
                  <a:gd name="T53" fmla="*/ 109 h 184"/>
                  <a:gd name="T54" fmla="*/ 9 w 172"/>
                  <a:gd name="T55" fmla="*/ 91 h 184"/>
                  <a:gd name="T56" fmla="*/ 9 w 172"/>
                  <a:gd name="T57" fmla="*/ 69 h 184"/>
                  <a:gd name="T58" fmla="*/ 15 w 172"/>
                  <a:gd name="T59" fmla="*/ 45 h 184"/>
                  <a:gd name="T60" fmla="*/ 26 w 172"/>
                  <a:gd name="T61" fmla="*/ 24 h 184"/>
                  <a:gd name="T62" fmla="*/ 41 w 172"/>
                  <a:gd name="T63" fmla="*/ 7 h 184"/>
                  <a:gd name="T64" fmla="*/ 46 w 172"/>
                  <a:gd name="T65" fmla="*/ 2 h 184"/>
                  <a:gd name="T66" fmla="*/ 39 w 172"/>
                  <a:gd name="T67" fmla="*/ 4 h 184"/>
                  <a:gd name="T68" fmla="*/ 33 w 172"/>
                  <a:gd name="T69" fmla="*/ 6 h 184"/>
                  <a:gd name="T70" fmla="*/ 27 w 172"/>
                  <a:gd name="T71" fmla="*/ 10 h 184"/>
                  <a:gd name="T72" fmla="*/ 18 w 172"/>
                  <a:gd name="T73" fmla="*/ 18 h 184"/>
                  <a:gd name="T74" fmla="*/ 9 w 172"/>
                  <a:gd name="T75" fmla="*/ 34 h 184"/>
                  <a:gd name="T76" fmla="*/ 3 w 172"/>
                  <a:gd name="T77" fmla="*/ 52 h 184"/>
                  <a:gd name="T78" fmla="*/ 0 w 172"/>
                  <a:gd name="T79" fmla="*/ 71 h 184"/>
                  <a:gd name="T80" fmla="*/ 0 w 172"/>
                  <a:gd name="T81" fmla="*/ 93 h 184"/>
                  <a:gd name="T82" fmla="*/ 3 w 172"/>
                  <a:gd name="T83" fmla="*/ 112 h 184"/>
                  <a:gd name="T84" fmla="*/ 10 w 172"/>
                  <a:gd name="T85" fmla="*/ 131 h 184"/>
                  <a:gd name="T86" fmla="*/ 19 w 172"/>
                  <a:gd name="T87" fmla="*/ 147 h 184"/>
                  <a:gd name="T88" fmla="*/ 31 w 172"/>
                  <a:gd name="T89" fmla="*/ 161 h 184"/>
                  <a:gd name="T90" fmla="*/ 44 w 172"/>
                  <a:gd name="T91" fmla="*/ 172 h 184"/>
                  <a:gd name="T92" fmla="*/ 61 w 172"/>
                  <a:gd name="T93" fmla="*/ 180 h 184"/>
                  <a:gd name="T94" fmla="*/ 77 w 172"/>
                  <a:gd name="T95" fmla="*/ 184 h 184"/>
                  <a:gd name="T96" fmla="*/ 95 w 172"/>
                  <a:gd name="T97" fmla="*/ 184 h 184"/>
                  <a:gd name="T98" fmla="*/ 111 w 172"/>
                  <a:gd name="T99" fmla="*/ 180 h 184"/>
                  <a:gd name="T100" fmla="*/ 127 w 172"/>
                  <a:gd name="T101" fmla="*/ 172 h 184"/>
                  <a:gd name="T102" fmla="*/ 140 w 172"/>
                  <a:gd name="T103" fmla="*/ 161 h 184"/>
                  <a:gd name="T104" fmla="*/ 152 w 172"/>
                  <a:gd name="T105" fmla="*/ 147 h 184"/>
                  <a:gd name="T106" fmla="*/ 161 w 172"/>
                  <a:gd name="T107" fmla="*/ 131 h 184"/>
                  <a:gd name="T108" fmla="*/ 168 w 172"/>
                  <a:gd name="T109" fmla="*/ 112 h 184"/>
                  <a:gd name="T110" fmla="*/ 171 w 172"/>
                  <a:gd name="T111" fmla="*/ 93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2" h="184">
                    <a:moveTo>
                      <a:pt x="172" y="82"/>
                    </a:moveTo>
                    <a:lnTo>
                      <a:pt x="171" y="77"/>
                    </a:lnTo>
                    <a:lnTo>
                      <a:pt x="171" y="71"/>
                    </a:lnTo>
                    <a:lnTo>
                      <a:pt x="171" y="66"/>
                    </a:lnTo>
                    <a:lnTo>
                      <a:pt x="170" y="60"/>
                    </a:lnTo>
                    <a:lnTo>
                      <a:pt x="169" y="55"/>
                    </a:lnTo>
                    <a:lnTo>
                      <a:pt x="168" y="51"/>
                    </a:lnTo>
                    <a:lnTo>
                      <a:pt x="166" y="46"/>
                    </a:lnTo>
                    <a:lnTo>
                      <a:pt x="165" y="41"/>
                    </a:lnTo>
                    <a:lnTo>
                      <a:pt x="162" y="39"/>
                    </a:lnTo>
                    <a:lnTo>
                      <a:pt x="160" y="36"/>
                    </a:lnTo>
                    <a:lnTo>
                      <a:pt x="157" y="33"/>
                    </a:lnTo>
                    <a:lnTo>
                      <a:pt x="154" y="30"/>
                    </a:lnTo>
                    <a:lnTo>
                      <a:pt x="152" y="28"/>
                    </a:lnTo>
                    <a:lnTo>
                      <a:pt x="149" y="25"/>
                    </a:lnTo>
                    <a:lnTo>
                      <a:pt x="146" y="23"/>
                    </a:lnTo>
                    <a:lnTo>
                      <a:pt x="143" y="21"/>
                    </a:lnTo>
                    <a:lnTo>
                      <a:pt x="147" y="27"/>
                    </a:lnTo>
                    <a:lnTo>
                      <a:pt x="151" y="34"/>
                    </a:lnTo>
                    <a:lnTo>
                      <a:pt x="155" y="41"/>
                    </a:lnTo>
                    <a:lnTo>
                      <a:pt x="157" y="48"/>
                    </a:lnTo>
                    <a:lnTo>
                      <a:pt x="160" y="57"/>
                    </a:lnTo>
                    <a:lnTo>
                      <a:pt x="161" y="65"/>
                    </a:lnTo>
                    <a:lnTo>
                      <a:pt x="162" y="73"/>
                    </a:lnTo>
                    <a:lnTo>
                      <a:pt x="163" y="82"/>
                    </a:lnTo>
                    <a:lnTo>
                      <a:pt x="162" y="91"/>
                    </a:lnTo>
                    <a:lnTo>
                      <a:pt x="161" y="100"/>
                    </a:lnTo>
                    <a:lnTo>
                      <a:pt x="159" y="109"/>
                    </a:lnTo>
                    <a:lnTo>
                      <a:pt x="157" y="118"/>
                    </a:lnTo>
                    <a:lnTo>
                      <a:pt x="153" y="125"/>
                    </a:lnTo>
                    <a:lnTo>
                      <a:pt x="149" y="133"/>
                    </a:lnTo>
                    <a:lnTo>
                      <a:pt x="145" y="141"/>
                    </a:lnTo>
                    <a:lnTo>
                      <a:pt x="140" y="147"/>
                    </a:lnTo>
                    <a:lnTo>
                      <a:pt x="135" y="153"/>
                    </a:lnTo>
                    <a:lnTo>
                      <a:pt x="129" y="157"/>
                    </a:lnTo>
                    <a:lnTo>
                      <a:pt x="123" y="162"/>
                    </a:lnTo>
                    <a:lnTo>
                      <a:pt x="116" y="166"/>
                    </a:lnTo>
                    <a:lnTo>
                      <a:pt x="109" y="169"/>
                    </a:lnTo>
                    <a:lnTo>
                      <a:pt x="102" y="172"/>
                    </a:lnTo>
                    <a:lnTo>
                      <a:pt x="94" y="173"/>
                    </a:lnTo>
                    <a:lnTo>
                      <a:pt x="86" y="173"/>
                    </a:lnTo>
                    <a:lnTo>
                      <a:pt x="78" y="173"/>
                    </a:lnTo>
                    <a:lnTo>
                      <a:pt x="71" y="172"/>
                    </a:lnTo>
                    <a:lnTo>
                      <a:pt x="63" y="169"/>
                    </a:lnTo>
                    <a:lnTo>
                      <a:pt x="55" y="166"/>
                    </a:lnTo>
                    <a:lnTo>
                      <a:pt x="49" y="162"/>
                    </a:lnTo>
                    <a:lnTo>
                      <a:pt x="42" y="157"/>
                    </a:lnTo>
                    <a:lnTo>
                      <a:pt x="36" y="153"/>
                    </a:lnTo>
                    <a:lnTo>
                      <a:pt x="31" y="147"/>
                    </a:lnTo>
                    <a:lnTo>
                      <a:pt x="26" y="141"/>
                    </a:lnTo>
                    <a:lnTo>
                      <a:pt x="22" y="133"/>
                    </a:lnTo>
                    <a:lnTo>
                      <a:pt x="18" y="125"/>
                    </a:lnTo>
                    <a:lnTo>
                      <a:pt x="15" y="118"/>
                    </a:lnTo>
                    <a:lnTo>
                      <a:pt x="12" y="109"/>
                    </a:lnTo>
                    <a:lnTo>
                      <a:pt x="10" y="100"/>
                    </a:lnTo>
                    <a:lnTo>
                      <a:pt x="9" y="91"/>
                    </a:lnTo>
                    <a:lnTo>
                      <a:pt x="9" y="82"/>
                    </a:lnTo>
                    <a:lnTo>
                      <a:pt x="9" y="69"/>
                    </a:lnTo>
                    <a:lnTo>
                      <a:pt x="12" y="57"/>
                    </a:lnTo>
                    <a:lnTo>
                      <a:pt x="15" y="45"/>
                    </a:lnTo>
                    <a:lnTo>
                      <a:pt x="20" y="34"/>
                    </a:lnTo>
                    <a:lnTo>
                      <a:pt x="26" y="24"/>
                    </a:lnTo>
                    <a:lnTo>
                      <a:pt x="33" y="15"/>
                    </a:lnTo>
                    <a:lnTo>
                      <a:pt x="41" y="7"/>
                    </a:lnTo>
                    <a:lnTo>
                      <a:pt x="49" y="0"/>
                    </a:lnTo>
                    <a:lnTo>
                      <a:pt x="46" y="2"/>
                    </a:lnTo>
                    <a:lnTo>
                      <a:pt x="43" y="3"/>
                    </a:lnTo>
                    <a:lnTo>
                      <a:pt x="39" y="4"/>
                    </a:lnTo>
                    <a:lnTo>
                      <a:pt x="36" y="5"/>
                    </a:lnTo>
                    <a:lnTo>
                      <a:pt x="33" y="6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3" y="11"/>
                    </a:lnTo>
                    <a:lnTo>
                      <a:pt x="18" y="18"/>
                    </a:lnTo>
                    <a:lnTo>
                      <a:pt x="13" y="25"/>
                    </a:lnTo>
                    <a:lnTo>
                      <a:pt x="9" y="34"/>
                    </a:lnTo>
                    <a:lnTo>
                      <a:pt x="6" y="43"/>
                    </a:lnTo>
                    <a:lnTo>
                      <a:pt x="3" y="52"/>
                    </a:lnTo>
                    <a:lnTo>
                      <a:pt x="1" y="61"/>
                    </a:lnTo>
                    <a:lnTo>
                      <a:pt x="0" y="71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2"/>
                    </a:lnTo>
                    <a:lnTo>
                      <a:pt x="6" y="121"/>
                    </a:lnTo>
                    <a:lnTo>
                      <a:pt x="10" y="131"/>
                    </a:lnTo>
                    <a:lnTo>
                      <a:pt x="14" y="139"/>
                    </a:lnTo>
                    <a:lnTo>
                      <a:pt x="19" y="147"/>
                    </a:lnTo>
                    <a:lnTo>
                      <a:pt x="25" y="154"/>
                    </a:lnTo>
                    <a:lnTo>
                      <a:pt x="31" y="161"/>
                    </a:lnTo>
                    <a:lnTo>
                      <a:pt x="37" y="167"/>
                    </a:lnTo>
                    <a:lnTo>
                      <a:pt x="44" y="172"/>
                    </a:lnTo>
                    <a:lnTo>
                      <a:pt x="52" y="176"/>
                    </a:lnTo>
                    <a:lnTo>
                      <a:pt x="61" y="180"/>
                    </a:lnTo>
                    <a:lnTo>
                      <a:pt x="69" y="182"/>
                    </a:lnTo>
                    <a:lnTo>
                      <a:pt x="77" y="184"/>
                    </a:lnTo>
                    <a:lnTo>
                      <a:pt x="86" y="184"/>
                    </a:lnTo>
                    <a:lnTo>
                      <a:pt x="95" y="184"/>
                    </a:lnTo>
                    <a:lnTo>
                      <a:pt x="103" y="182"/>
                    </a:lnTo>
                    <a:lnTo>
                      <a:pt x="111" y="180"/>
                    </a:lnTo>
                    <a:lnTo>
                      <a:pt x="119" y="176"/>
                    </a:lnTo>
                    <a:lnTo>
                      <a:pt x="127" y="172"/>
                    </a:lnTo>
                    <a:lnTo>
                      <a:pt x="134" y="167"/>
                    </a:lnTo>
                    <a:lnTo>
                      <a:pt x="140" y="161"/>
                    </a:lnTo>
                    <a:lnTo>
                      <a:pt x="147" y="154"/>
                    </a:lnTo>
                    <a:lnTo>
                      <a:pt x="152" y="147"/>
                    </a:lnTo>
                    <a:lnTo>
                      <a:pt x="157" y="139"/>
                    </a:lnTo>
                    <a:lnTo>
                      <a:pt x="161" y="131"/>
                    </a:lnTo>
                    <a:lnTo>
                      <a:pt x="165" y="121"/>
                    </a:lnTo>
                    <a:lnTo>
                      <a:pt x="168" y="112"/>
                    </a:lnTo>
                    <a:lnTo>
                      <a:pt x="170" y="102"/>
                    </a:lnTo>
                    <a:lnTo>
                      <a:pt x="171" y="93"/>
                    </a:lnTo>
                    <a:lnTo>
                      <a:pt x="172" y="82"/>
                    </a:lnTo>
                    <a:close/>
                  </a:path>
                </a:pathLst>
              </a:custGeom>
              <a:solidFill>
                <a:srgbClr val="F7D2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Freeform 144">
                <a:extLst>
                  <a:ext uri="{FF2B5EF4-FFF2-40B4-BE49-F238E27FC236}">
                    <a16:creationId xmlns:a16="http://schemas.microsoft.com/office/drawing/2014/main" id="{CA70BCFC-88DB-4490-AFAC-50F4E69241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5" y="2645"/>
                <a:ext cx="33" cy="30"/>
              </a:xfrm>
              <a:custGeom>
                <a:avLst/>
                <a:gdLst>
                  <a:gd name="T0" fmla="*/ 163 w 163"/>
                  <a:gd name="T1" fmla="*/ 77 h 181"/>
                  <a:gd name="T2" fmla="*/ 161 w 163"/>
                  <a:gd name="T3" fmla="*/ 63 h 181"/>
                  <a:gd name="T4" fmla="*/ 158 w 163"/>
                  <a:gd name="T5" fmla="*/ 50 h 181"/>
                  <a:gd name="T6" fmla="*/ 154 w 163"/>
                  <a:gd name="T7" fmla="*/ 38 h 181"/>
                  <a:gd name="T8" fmla="*/ 149 w 163"/>
                  <a:gd name="T9" fmla="*/ 31 h 181"/>
                  <a:gd name="T10" fmla="*/ 145 w 163"/>
                  <a:gd name="T11" fmla="*/ 27 h 181"/>
                  <a:gd name="T12" fmla="*/ 141 w 163"/>
                  <a:gd name="T13" fmla="*/ 24 h 181"/>
                  <a:gd name="T14" fmla="*/ 137 w 163"/>
                  <a:gd name="T15" fmla="*/ 21 h 181"/>
                  <a:gd name="T16" fmla="*/ 133 w 163"/>
                  <a:gd name="T17" fmla="*/ 18 h 181"/>
                  <a:gd name="T18" fmla="*/ 130 w 163"/>
                  <a:gd name="T19" fmla="*/ 17 h 181"/>
                  <a:gd name="T20" fmla="*/ 127 w 163"/>
                  <a:gd name="T21" fmla="*/ 14 h 181"/>
                  <a:gd name="T22" fmla="*/ 123 w 163"/>
                  <a:gd name="T23" fmla="*/ 13 h 181"/>
                  <a:gd name="T24" fmla="*/ 129 w 163"/>
                  <a:gd name="T25" fmla="*/ 18 h 181"/>
                  <a:gd name="T26" fmla="*/ 140 w 163"/>
                  <a:gd name="T27" fmla="*/ 33 h 181"/>
                  <a:gd name="T28" fmla="*/ 149 w 163"/>
                  <a:gd name="T29" fmla="*/ 51 h 181"/>
                  <a:gd name="T30" fmla="*/ 153 w 163"/>
                  <a:gd name="T31" fmla="*/ 73 h 181"/>
                  <a:gd name="T32" fmla="*/ 154 w 163"/>
                  <a:gd name="T33" fmla="*/ 92 h 181"/>
                  <a:gd name="T34" fmla="*/ 151 w 163"/>
                  <a:gd name="T35" fmla="*/ 109 h 181"/>
                  <a:gd name="T36" fmla="*/ 145 w 163"/>
                  <a:gd name="T37" fmla="*/ 125 h 181"/>
                  <a:gd name="T38" fmla="*/ 138 w 163"/>
                  <a:gd name="T39" fmla="*/ 139 h 181"/>
                  <a:gd name="T40" fmla="*/ 128 w 163"/>
                  <a:gd name="T41" fmla="*/ 151 h 181"/>
                  <a:gd name="T42" fmla="*/ 116 w 163"/>
                  <a:gd name="T43" fmla="*/ 159 h 181"/>
                  <a:gd name="T44" fmla="*/ 103 w 163"/>
                  <a:gd name="T45" fmla="*/ 166 h 181"/>
                  <a:gd name="T46" fmla="*/ 89 w 163"/>
                  <a:gd name="T47" fmla="*/ 170 h 181"/>
                  <a:gd name="T48" fmla="*/ 75 w 163"/>
                  <a:gd name="T49" fmla="*/ 170 h 181"/>
                  <a:gd name="T50" fmla="*/ 61 w 163"/>
                  <a:gd name="T51" fmla="*/ 166 h 181"/>
                  <a:gd name="T52" fmla="*/ 47 w 163"/>
                  <a:gd name="T53" fmla="*/ 159 h 181"/>
                  <a:gd name="T54" fmla="*/ 35 w 163"/>
                  <a:gd name="T55" fmla="*/ 151 h 181"/>
                  <a:gd name="T56" fmla="*/ 26 w 163"/>
                  <a:gd name="T57" fmla="*/ 139 h 181"/>
                  <a:gd name="T58" fmla="*/ 18 w 163"/>
                  <a:gd name="T59" fmla="*/ 125 h 181"/>
                  <a:gd name="T60" fmla="*/ 12 w 163"/>
                  <a:gd name="T61" fmla="*/ 109 h 181"/>
                  <a:gd name="T62" fmla="*/ 10 w 163"/>
                  <a:gd name="T63" fmla="*/ 92 h 181"/>
                  <a:gd name="T64" fmla="*/ 9 w 163"/>
                  <a:gd name="T65" fmla="*/ 77 h 181"/>
                  <a:gd name="T66" fmla="*/ 12 w 163"/>
                  <a:gd name="T67" fmla="*/ 61 h 181"/>
                  <a:gd name="T68" fmla="*/ 18 w 163"/>
                  <a:gd name="T69" fmla="*/ 42 h 181"/>
                  <a:gd name="T70" fmla="*/ 33 w 163"/>
                  <a:gd name="T71" fmla="*/ 19 h 181"/>
                  <a:gd name="T72" fmla="*/ 48 w 163"/>
                  <a:gd name="T73" fmla="*/ 7 h 181"/>
                  <a:gd name="T74" fmla="*/ 60 w 163"/>
                  <a:gd name="T75" fmla="*/ 1 h 181"/>
                  <a:gd name="T76" fmla="*/ 62 w 163"/>
                  <a:gd name="T77" fmla="*/ 0 h 181"/>
                  <a:gd name="T78" fmla="*/ 52 w 163"/>
                  <a:gd name="T79" fmla="*/ 1 h 181"/>
                  <a:gd name="T80" fmla="*/ 44 w 163"/>
                  <a:gd name="T81" fmla="*/ 4 h 181"/>
                  <a:gd name="T82" fmla="*/ 35 w 163"/>
                  <a:gd name="T83" fmla="*/ 6 h 181"/>
                  <a:gd name="T84" fmla="*/ 24 w 163"/>
                  <a:gd name="T85" fmla="*/ 14 h 181"/>
                  <a:gd name="T86" fmla="*/ 13 w 163"/>
                  <a:gd name="T87" fmla="*/ 31 h 181"/>
                  <a:gd name="T88" fmla="*/ 5 w 163"/>
                  <a:gd name="T89" fmla="*/ 50 h 181"/>
                  <a:gd name="T90" fmla="*/ 1 w 163"/>
                  <a:gd name="T91" fmla="*/ 72 h 181"/>
                  <a:gd name="T92" fmla="*/ 1 w 163"/>
                  <a:gd name="T93" fmla="*/ 93 h 181"/>
                  <a:gd name="T94" fmla="*/ 4 w 163"/>
                  <a:gd name="T95" fmla="*/ 113 h 181"/>
                  <a:gd name="T96" fmla="*/ 10 w 163"/>
                  <a:gd name="T97" fmla="*/ 131 h 181"/>
                  <a:gd name="T98" fmla="*/ 19 w 163"/>
                  <a:gd name="T99" fmla="*/ 146 h 181"/>
                  <a:gd name="T100" fmla="*/ 30 w 163"/>
                  <a:gd name="T101" fmla="*/ 158 h 181"/>
                  <a:gd name="T102" fmla="*/ 43 w 163"/>
                  <a:gd name="T103" fmla="*/ 169 h 181"/>
                  <a:gd name="T104" fmla="*/ 58 w 163"/>
                  <a:gd name="T105" fmla="*/ 176 h 181"/>
                  <a:gd name="T106" fmla="*/ 74 w 163"/>
                  <a:gd name="T107" fmla="*/ 181 h 181"/>
                  <a:gd name="T108" fmla="*/ 90 w 163"/>
                  <a:gd name="T109" fmla="*/ 181 h 181"/>
                  <a:gd name="T110" fmla="*/ 106 w 163"/>
                  <a:gd name="T111" fmla="*/ 176 h 181"/>
                  <a:gd name="T112" fmla="*/ 121 w 163"/>
                  <a:gd name="T113" fmla="*/ 169 h 181"/>
                  <a:gd name="T114" fmla="*/ 134 w 163"/>
                  <a:gd name="T115" fmla="*/ 158 h 181"/>
                  <a:gd name="T116" fmla="*/ 145 w 163"/>
                  <a:gd name="T117" fmla="*/ 146 h 181"/>
                  <a:gd name="T118" fmla="*/ 153 w 163"/>
                  <a:gd name="T119" fmla="*/ 131 h 181"/>
                  <a:gd name="T120" fmla="*/ 159 w 163"/>
                  <a:gd name="T121" fmla="*/ 113 h 181"/>
                  <a:gd name="T122" fmla="*/ 163 w 163"/>
                  <a:gd name="T123" fmla="*/ 9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3" h="181">
                    <a:moveTo>
                      <a:pt x="163" y="84"/>
                    </a:moveTo>
                    <a:lnTo>
                      <a:pt x="163" y="77"/>
                    </a:lnTo>
                    <a:lnTo>
                      <a:pt x="162" y="71"/>
                    </a:lnTo>
                    <a:lnTo>
                      <a:pt x="161" y="63"/>
                    </a:lnTo>
                    <a:lnTo>
                      <a:pt x="160" y="57"/>
                    </a:lnTo>
                    <a:lnTo>
                      <a:pt x="158" y="50"/>
                    </a:lnTo>
                    <a:lnTo>
                      <a:pt x="156" y="44"/>
                    </a:lnTo>
                    <a:lnTo>
                      <a:pt x="154" y="38"/>
                    </a:lnTo>
                    <a:lnTo>
                      <a:pt x="151" y="33"/>
                    </a:lnTo>
                    <a:lnTo>
                      <a:pt x="149" y="31"/>
                    </a:lnTo>
                    <a:lnTo>
                      <a:pt x="147" y="30"/>
                    </a:lnTo>
                    <a:lnTo>
                      <a:pt x="145" y="27"/>
                    </a:lnTo>
                    <a:lnTo>
                      <a:pt x="143" y="26"/>
                    </a:lnTo>
                    <a:lnTo>
                      <a:pt x="141" y="24"/>
                    </a:lnTo>
                    <a:lnTo>
                      <a:pt x="139" y="23"/>
                    </a:lnTo>
                    <a:lnTo>
                      <a:pt x="137" y="21"/>
                    </a:lnTo>
                    <a:lnTo>
                      <a:pt x="135" y="19"/>
                    </a:lnTo>
                    <a:lnTo>
                      <a:pt x="133" y="18"/>
                    </a:lnTo>
                    <a:lnTo>
                      <a:pt x="132" y="18"/>
                    </a:lnTo>
                    <a:lnTo>
                      <a:pt x="130" y="17"/>
                    </a:lnTo>
                    <a:lnTo>
                      <a:pt x="128" y="15"/>
                    </a:lnTo>
                    <a:lnTo>
                      <a:pt x="127" y="14"/>
                    </a:lnTo>
                    <a:lnTo>
                      <a:pt x="125" y="13"/>
                    </a:lnTo>
                    <a:lnTo>
                      <a:pt x="123" y="13"/>
                    </a:lnTo>
                    <a:lnTo>
                      <a:pt x="122" y="12"/>
                    </a:lnTo>
                    <a:lnTo>
                      <a:pt x="129" y="18"/>
                    </a:lnTo>
                    <a:lnTo>
                      <a:pt x="135" y="25"/>
                    </a:lnTo>
                    <a:lnTo>
                      <a:pt x="140" y="33"/>
                    </a:lnTo>
                    <a:lnTo>
                      <a:pt x="145" y="42"/>
                    </a:lnTo>
                    <a:lnTo>
                      <a:pt x="149" y="51"/>
                    </a:lnTo>
                    <a:lnTo>
                      <a:pt x="152" y="62"/>
                    </a:lnTo>
                    <a:lnTo>
                      <a:pt x="153" y="73"/>
                    </a:lnTo>
                    <a:lnTo>
                      <a:pt x="154" y="84"/>
                    </a:lnTo>
                    <a:lnTo>
                      <a:pt x="154" y="92"/>
                    </a:lnTo>
                    <a:lnTo>
                      <a:pt x="153" y="101"/>
                    </a:lnTo>
                    <a:lnTo>
                      <a:pt x="151" y="109"/>
                    </a:lnTo>
                    <a:lnTo>
                      <a:pt x="148" y="117"/>
                    </a:lnTo>
                    <a:lnTo>
                      <a:pt x="145" y="125"/>
                    </a:lnTo>
                    <a:lnTo>
                      <a:pt x="142" y="132"/>
                    </a:lnTo>
                    <a:lnTo>
                      <a:pt x="138" y="139"/>
                    </a:lnTo>
                    <a:lnTo>
                      <a:pt x="133" y="145"/>
                    </a:lnTo>
                    <a:lnTo>
                      <a:pt x="128" y="151"/>
                    </a:lnTo>
                    <a:lnTo>
                      <a:pt x="122" y="156"/>
                    </a:lnTo>
                    <a:lnTo>
                      <a:pt x="116" y="159"/>
                    </a:lnTo>
                    <a:lnTo>
                      <a:pt x="110" y="163"/>
                    </a:lnTo>
                    <a:lnTo>
                      <a:pt x="103" y="166"/>
                    </a:lnTo>
                    <a:lnTo>
                      <a:pt x="97" y="169"/>
                    </a:lnTo>
                    <a:lnTo>
                      <a:pt x="89" y="170"/>
                    </a:lnTo>
                    <a:lnTo>
                      <a:pt x="82" y="170"/>
                    </a:lnTo>
                    <a:lnTo>
                      <a:pt x="75" y="170"/>
                    </a:lnTo>
                    <a:lnTo>
                      <a:pt x="68" y="169"/>
                    </a:lnTo>
                    <a:lnTo>
                      <a:pt x="61" y="166"/>
                    </a:lnTo>
                    <a:lnTo>
                      <a:pt x="54" y="163"/>
                    </a:lnTo>
                    <a:lnTo>
                      <a:pt x="47" y="159"/>
                    </a:lnTo>
                    <a:lnTo>
                      <a:pt x="41" y="156"/>
                    </a:lnTo>
                    <a:lnTo>
                      <a:pt x="35" y="151"/>
                    </a:lnTo>
                    <a:lnTo>
                      <a:pt x="30" y="145"/>
                    </a:lnTo>
                    <a:lnTo>
                      <a:pt x="26" y="139"/>
                    </a:lnTo>
                    <a:lnTo>
                      <a:pt x="21" y="132"/>
                    </a:lnTo>
                    <a:lnTo>
                      <a:pt x="18" y="125"/>
                    </a:lnTo>
                    <a:lnTo>
                      <a:pt x="15" y="117"/>
                    </a:lnTo>
                    <a:lnTo>
                      <a:pt x="12" y="109"/>
                    </a:lnTo>
                    <a:lnTo>
                      <a:pt x="11" y="101"/>
                    </a:lnTo>
                    <a:lnTo>
                      <a:pt x="10" y="92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3" y="55"/>
                    </a:lnTo>
                    <a:lnTo>
                      <a:pt x="18" y="42"/>
                    </a:lnTo>
                    <a:lnTo>
                      <a:pt x="25" y="30"/>
                    </a:lnTo>
                    <a:lnTo>
                      <a:pt x="33" y="19"/>
                    </a:lnTo>
                    <a:lnTo>
                      <a:pt x="43" y="11"/>
                    </a:lnTo>
                    <a:lnTo>
                      <a:pt x="48" y="7"/>
                    </a:lnTo>
                    <a:lnTo>
                      <a:pt x="54" y="5"/>
                    </a:lnTo>
                    <a:lnTo>
                      <a:pt x="60" y="1"/>
                    </a:lnTo>
                    <a:lnTo>
                      <a:pt x="66" y="0"/>
                    </a:lnTo>
                    <a:lnTo>
                      <a:pt x="62" y="0"/>
                    </a:lnTo>
                    <a:lnTo>
                      <a:pt x="57" y="1"/>
                    </a:lnTo>
                    <a:lnTo>
                      <a:pt x="52" y="1"/>
                    </a:lnTo>
                    <a:lnTo>
                      <a:pt x="48" y="2"/>
                    </a:lnTo>
                    <a:lnTo>
                      <a:pt x="44" y="4"/>
                    </a:lnTo>
                    <a:lnTo>
                      <a:pt x="39" y="5"/>
                    </a:lnTo>
                    <a:lnTo>
                      <a:pt x="35" y="6"/>
                    </a:lnTo>
                    <a:lnTo>
                      <a:pt x="31" y="7"/>
                    </a:lnTo>
                    <a:lnTo>
                      <a:pt x="24" y="14"/>
                    </a:lnTo>
                    <a:lnTo>
                      <a:pt x="18" y="23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5" y="50"/>
                    </a:lnTo>
                    <a:lnTo>
                      <a:pt x="2" y="61"/>
                    </a:lnTo>
                    <a:lnTo>
                      <a:pt x="1" y="72"/>
                    </a:lnTo>
                    <a:lnTo>
                      <a:pt x="0" y="84"/>
                    </a:lnTo>
                    <a:lnTo>
                      <a:pt x="1" y="93"/>
                    </a:lnTo>
                    <a:lnTo>
                      <a:pt x="2" y="103"/>
                    </a:lnTo>
                    <a:lnTo>
                      <a:pt x="4" y="113"/>
                    </a:lnTo>
                    <a:lnTo>
                      <a:pt x="7" y="121"/>
                    </a:lnTo>
                    <a:lnTo>
                      <a:pt x="10" y="131"/>
                    </a:lnTo>
                    <a:lnTo>
                      <a:pt x="14" y="138"/>
                    </a:lnTo>
                    <a:lnTo>
                      <a:pt x="19" y="146"/>
                    </a:lnTo>
                    <a:lnTo>
                      <a:pt x="24" y="152"/>
                    </a:lnTo>
                    <a:lnTo>
                      <a:pt x="30" y="158"/>
                    </a:lnTo>
                    <a:lnTo>
                      <a:pt x="36" y="164"/>
                    </a:lnTo>
                    <a:lnTo>
                      <a:pt x="43" y="169"/>
                    </a:lnTo>
                    <a:lnTo>
                      <a:pt x="50" y="174"/>
                    </a:lnTo>
                    <a:lnTo>
                      <a:pt x="58" y="176"/>
                    </a:lnTo>
                    <a:lnTo>
                      <a:pt x="66" y="178"/>
                    </a:lnTo>
                    <a:lnTo>
                      <a:pt x="74" y="181"/>
                    </a:lnTo>
                    <a:lnTo>
                      <a:pt x="82" y="181"/>
                    </a:lnTo>
                    <a:lnTo>
                      <a:pt x="90" y="181"/>
                    </a:lnTo>
                    <a:lnTo>
                      <a:pt x="98" y="178"/>
                    </a:lnTo>
                    <a:lnTo>
                      <a:pt x="106" y="176"/>
                    </a:lnTo>
                    <a:lnTo>
                      <a:pt x="114" y="174"/>
                    </a:lnTo>
                    <a:lnTo>
                      <a:pt x="121" y="169"/>
                    </a:lnTo>
                    <a:lnTo>
                      <a:pt x="127" y="164"/>
                    </a:lnTo>
                    <a:lnTo>
                      <a:pt x="134" y="158"/>
                    </a:lnTo>
                    <a:lnTo>
                      <a:pt x="139" y="152"/>
                    </a:lnTo>
                    <a:lnTo>
                      <a:pt x="145" y="146"/>
                    </a:lnTo>
                    <a:lnTo>
                      <a:pt x="149" y="138"/>
                    </a:lnTo>
                    <a:lnTo>
                      <a:pt x="153" y="131"/>
                    </a:lnTo>
                    <a:lnTo>
                      <a:pt x="157" y="121"/>
                    </a:lnTo>
                    <a:lnTo>
                      <a:pt x="159" y="113"/>
                    </a:lnTo>
                    <a:lnTo>
                      <a:pt x="161" y="103"/>
                    </a:lnTo>
                    <a:lnTo>
                      <a:pt x="163" y="93"/>
                    </a:lnTo>
                    <a:lnTo>
                      <a:pt x="163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" name="Freeform 145">
                <a:extLst>
                  <a:ext uri="{FF2B5EF4-FFF2-40B4-BE49-F238E27FC236}">
                    <a16:creationId xmlns:a16="http://schemas.microsoft.com/office/drawing/2014/main" id="{1A60D877-8FC6-4B21-B5F5-6F4D40614D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6" y="2645"/>
                <a:ext cx="31" cy="29"/>
              </a:xfrm>
              <a:custGeom>
                <a:avLst/>
                <a:gdLst>
                  <a:gd name="T0" fmla="*/ 152 w 154"/>
                  <a:gd name="T1" fmla="*/ 67 h 175"/>
                  <a:gd name="T2" fmla="*/ 146 w 154"/>
                  <a:gd name="T3" fmla="*/ 43 h 175"/>
                  <a:gd name="T4" fmla="*/ 134 w 154"/>
                  <a:gd name="T5" fmla="*/ 23 h 175"/>
                  <a:gd name="T6" fmla="*/ 133 w 154"/>
                  <a:gd name="T7" fmla="*/ 21 h 175"/>
                  <a:gd name="T8" fmla="*/ 131 w 154"/>
                  <a:gd name="T9" fmla="*/ 20 h 175"/>
                  <a:gd name="T10" fmla="*/ 119 w 154"/>
                  <a:gd name="T11" fmla="*/ 13 h 175"/>
                  <a:gd name="T12" fmla="*/ 86 w 154"/>
                  <a:gd name="T13" fmla="*/ 1 h 175"/>
                  <a:gd name="T14" fmla="*/ 52 w 154"/>
                  <a:gd name="T15" fmla="*/ 1 h 175"/>
                  <a:gd name="T16" fmla="*/ 24 w 154"/>
                  <a:gd name="T17" fmla="*/ 17 h 175"/>
                  <a:gd name="T18" fmla="*/ 6 w 154"/>
                  <a:gd name="T19" fmla="*/ 47 h 175"/>
                  <a:gd name="T20" fmla="*/ 0 w 154"/>
                  <a:gd name="T21" fmla="*/ 84 h 175"/>
                  <a:gd name="T22" fmla="*/ 3 w 154"/>
                  <a:gd name="T23" fmla="*/ 111 h 175"/>
                  <a:gd name="T24" fmla="*/ 13 w 154"/>
                  <a:gd name="T25" fmla="*/ 135 h 175"/>
                  <a:gd name="T26" fmla="*/ 27 w 154"/>
                  <a:gd name="T27" fmla="*/ 155 h 175"/>
                  <a:gd name="T28" fmla="*/ 46 w 154"/>
                  <a:gd name="T29" fmla="*/ 168 h 175"/>
                  <a:gd name="T30" fmla="*/ 69 w 154"/>
                  <a:gd name="T31" fmla="*/ 175 h 175"/>
                  <a:gd name="T32" fmla="*/ 93 w 154"/>
                  <a:gd name="T33" fmla="*/ 174 h 175"/>
                  <a:gd name="T34" fmla="*/ 114 w 154"/>
                  <a:gd name="T35" fmla="*/ 164 h 175"/>
                  <a:gd name="T36" fmla="*/ 131 w 154"/>
                  <a:gd name="T37" fmla="*/ 149 h 175"/>
                  <a:gd name="T38" fmla="*/ 144 w 154"/>
                  <a:gd name="T39" fmla="*/ 127 h 175"/>
                  <a:gd name="T40" fmla="*/ 152 w 154"/>
                  <a:gd name="T41" fmla="*/ 102 h 175"/>
                  <a:gd name="T42" fmla="*/ 145 w 154"/>
                  <a:gd name="T43" fmla="*/ 84 h 175"/>
                  <a:gd name="T44" fmla="*/ 142 w 154"/>
                  <a:gd name="T45" fmla="*/ 108 h 175"/>
                  <a:gd name="T46" fmla="*/ 133 w 154"/>
                  <a:gd name="T47" fmla="*/ 129 h 175"/>
                  <a:gd name="T48" fmla="*/ 120 w 154"/>
                  <a:gd name="T49" fmla="*/ 146 h 175"/>
                  <a:gd name="T50" fmla="*/ 103 w 154"/>
                  <a:gd name="T51" fmla="*/ 158 h 175"/>
                  <a:gd name="T52" fmla="*/ 84 w 154"/>
                  <a:gd name="T53" fmla="*/ 164 h 175"/>
                  <a:gd name="T54" fmla="*/ 64 w 154"/>
                  <a:gd name="T55" fmla="*/ 163 h 175"/>
                  <a:gd name="T56" fmla="*/ 44 w 154"/>
                  <a:gd name="T57" fmla="*/ 155 h 175"/>
                  <a:gd name="T58" fmla="*/ 28 w 154"/>
                  <a:gd name="T59" fmla="*/ 141 h 175"/>
                  <a:gd name="T60" fmla="*/ 17 w 154"/>
                  <a:gd name="T61" fmla="*/ 122 h 175"/>
                  <a:gd name="T62" fmla="*/ 10 w 154"/>
                  <a:gd name="T63" fmla="*/ 101 h 175"/>
                  <a:gd name="T64" fmla="*/ 9 w 154"/>
                  <a:gd name="T65" fmla="*/ 75 h 175"/>
                  <a:gd name="T66" fmla="*/ 14 w 154"/>
                  <a:gd name="T67" fmla="*/ 53 h 175"/>
                  <a:gd name="T68" fmla="*/ 24 w 154"/>
                  <a:gd name="T69" fmla="*/ 32 h 175"/>
                  <a:gd name="T70" fmla="*/ 38 w 154"/>
                  <a:gd name="T71" fmla="*/ 17 h 175"/>
                  <a:gd name="T72" fmla="*/ 57 w 154"/>
                  <a:gd name="T73" fmla="*/ 7 h 175"/>
                  <a:gd name="T74" fmla="*/ 77 w 154"/>
                  <a:gd name="T75" fmla="*/ 2 h 175"/>
                  <a:gd name="T76" fmla="*/ 97 w 154"/>
                  <a:gd name="T77" fmla="*/ 7 h 175"/>
                  <a:gd name="T78" fmla="*/ 115 w 154"/>
                  <a:gd name="T79" fmla="*/ 17 h 175"/>
                  <a:gd name="T80" fmla="*/ 129 w 154"/>
                  <a:gd name="T81" fmla="*/ 32 h 175"/>
                  <a:gd name="T82" fmla="*/ 139 w 154"/>
                  <a:gd name="T83" fmla="*/ 53 h 175"/>
                  <a:gd name="T84" fmla="*/ 144 w 154"/>
                  <a:gd name="T85" fmla="*/ 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4" h="175">
                    <a:moveTo>
                      <a:pt x="154" y="84"/>
                    </a:moveTo>
                    <a:lnTo>
                      <a:pt x="153" y="75"/>
                    </a:lnTo>
                    <a:lnTo>
                      <a:pt x="152" y="67"/>
                    </a:lnTo>
                    <a:lnTo>
                      <a:pt x="151" y="59"/>
                    </a:lnTo>
                    <a:lnTo>
                      <a:pt x="148" y="50"/>
                    </a:lnTo>
                    <a:lnTo>
                      <a:pt x="146" y="43"/>
                    </a:lnTo>
                    <a:lnTo>
                      <a:pt x="142" y="36"/>
                    </a:lnTo>
                    <a:lnTo>
                      <a:pt x="138" y="29"/>
                    </a:lnTo>
                    <a:lnTo>
                      <a:pt x="134" y="23"/>
                    </a:lnTo>
                    <a:lnTo>
                      <a:pt x="134" y="23"/>
                    </a:lnTo>
                    <a:lnTo>
                      <a:pt x="133" y="21"/>
                    </a:lnTo>
                    <a:lnTo>
                      <a:pt x="133" y="21"/>
                    </a:lnTo>
                    <a:lnTo>
                      <a:pt x="132" y="21"/>
                    </a:lnTo>
                    <a:lnTo>
                      <a:pt x="131" y="20"/>
                    </a:lnTo>
                    <a:lnTo>
                      <a:pt x="131" y="20"/>
                    </a:lnTo>
                    <a:lnTo>
                      <a:pt x="130" y="20"/>
                    </a:lnTo>
                    <a:lnTo>
                      <a:pt x="130" y="19"/>
                    </a:lnTo>
                    <a:lnTo>
                      <a:pt x="119" y="13"/>
                    </a:lnTo>
                    <a:lnTo>
                      <a:pt x="108" y="8"/>
                    </a:lnTo>
                    <a:lnTo>
                      <a:pt x="97" y="4"/>
                    </a:lnTo>
                    <a:lnTo>
                      <a:pt x="86" y="1"/>
                    </a:lnTo>
                    <a:lnTo>
                      <a:pt x="75" y="0"/>
                    </a:lnTo>
                    <a:lnTo>
                      <a:pt x="64" y="0"/>
                    </a:lnTo>
                    <a:lnTo>
                      <a:pt x="52" y="1"/>
                    </a:lnTo>
                    <a:lnTo>
                      <a:pt x="40" y="2"/>
                    </a:lnTo>
                    <a:lnTo>
                      <a:pt x="32" y="9"/>
                    </a:lnTo>
                    <a:lnTo>
                      <a:pt x="24" y="17"/>
                    </a:lnTo>
                    <a:lnTo>
                      <a:pt x="17" y="26"/>
                    </a:lnTo>
                    <a:lnTo>
                      <a:pt x="11" y="36"/>
                    </a:lnTo>
                    <a:lnTo>
                      <a:pt x="6" y="47"/>
                    </a:lnTo>
                    <a:lnTo>
                      <a:pt x="3" y="59"/>
                    </a:lnTo>
                    <a:lnTo>
                      <a:pt x="0" y="71"/>
                    </a:lnTo>
                    <a:lnTo>
                      <a:pt x="0" y="84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1"/>
                    </a:lnTo>
                    <a:lnTo>
                      <a:pt x="6" y="120"/>
                    </a:lnTo>
                    <a:lnTo>
                      <a:pt x="9" y="127"/>
                    </a:lnTo>
                    <a:lnTo>
                      <a:pt x="13" y="135"/>
                    </a:lnTo>
                    <a:lnTo>
                      <a:pt x="17" y="143"/>
                    </a:lnTo>
                    <a:lnTo>
                      <a:pt x="22" y="149"/>
                    </a:lnTo>
                    <a:lnTo>
                      <a:pt x="27" y="155"/>
                    </a:lnTo>
                    <a:lnTo>
                      <a:pt x="33" y="159"/>
                    </a:lnTo>
                    <a:lnTo>
                      <a:pt x="40" y="164"/>
                    </a:lnTo>
                    <a:lnTo>
                      <a:pt x="46" y="168"/>
                    </a:lnTo>
                    <a:lnTo>
                      <a:pt x="54" y="171"/>
                    </a:lnTo>
                    <a:lnTo>
                      <a:pt x="62" y="174"/>
                    </a:lnTo>
                    <a:lnTo>
                      <a:pt x="69" y="175"/>
                    </a:lnTo>
                    <a:lnTo>
                      <a:pt x="77" y="175"/>
                    </a:lnTo>
                    <a:lnTo>
                      <a:pt x="85" y="175"/>
                    </a:lnTo>
                    <a:lnTo>
                      <a:pt x="93" y="174"/>
                    </a:lnTo>
                    <a:lnTo>
                      <a:pt x="100" y="171"/>
                    </a:lnTo>
                    <a:lnTo>
                      <a:pt x="107" y="168"/>
                    </a:lnTo>
                    <a:lnTo>
                      <a:pt x="114" y="164"/>
                    </a:lnTo>
                    <a:lnTo>
                      <a:pt x="120" y="159"/>
                    </a:lnTo>
                    <a:lnTo>
                      <a:pt x="126" y="155"/>
                    </a:lnTo>
                    <a:lnTo>
                      <a:pt x="131" y="149"/>
                    </a:lnTo>
                    <a:lnTo>
                      <a:pt x="136" y="143"/>
                    </a:lnTo>
                    <a:lnTo>
                      <a:pt x="140" y="135"/>
                    </a:lnTo>
                    <a:lnTo>
                      <a:pt x="144" y="127"/>
                    </a:lnTo>
                    <a:lnTo>
                      <a:pt x="148" y="120"/>
                    </a:lnTo>
                    <a:lnTo>
                      <a:pt x="150" y="111"/>
                    </a:lnTo>
                    <a:lnTo>
                      <a:pt x="152" y="102"/>
                    </a:lnTo>
                    <a:lnTo>
                      <a:pt x="153" y="93"/>
                    </a:lnTo>
                    <a:lnTo>
                      <a:pt x="154" y="84"/>
                    </a:lnTo>
                    <a:close/>
                    <a:moveTo>
                      <a:pt x="145" y="84"/>
                    </a:moveTo>
                    <a:lnTo>
                      <a:pt x="144" y="92"/>
                    </a:lnTo>
                    <a:lnTo>
                      <a:pt x="143" y="101"/>
                    </a:lnTo>
                    <a:lnTo>
                      <a:pt x="142" y="108"/>
                    </a:lnTo>
                    <a:lnTo>
                      <a:pt x="139" y="115"/>
                    </a:lnTo>
                    <a:lnTo>
                      <a:pt x="136" y="122"/>
                    </a:lnTo>
                    <a:lnTo>
                      <a:pt x="133" y="129"/>
                    </a:lnTo>
                    <a:lnTo>
                      <a:pt x="129" y="135"/>
                    </a:lnTo>
                    <a:lnTo>
                      <a:pt x="125" y="141"/>
                    </a:lnTo>
                    <a:lnTo>
                      <a:pt x="120" y="146"/>
                    </a:lnTo>
                    <a:lnTo>
                      <a:pt x="115" y="151"/>
                    </a:lnTo>
                    <a:lnTo>
                      <a:pt x="109" y="155"/>
                    </a:lnTo>
                    <a:lnTo>
                      <a:pt x="103" y="158"/>
                    </a:lnTo>
                    <a:lnTo>
                      <a:pt x="97" y="161"/>
                    </a:lnTo>
                    <a:lnTo>
                      <a:pt x="91" y="163"/>
                    </a:lnTo>
                    <a:lnTo>
                      <a:pt x="84" y="164"/>
                    </a:lnTo>
                    <a:lnTo>
                      <a:pt x="77" y="164"/>
                    </a:lnTo>
                    <a:lnTo>
                      <a:pt x="70" y="164"/>
                    </a:lnTo>
                    <a:lnTo>
                      <a:pt x="64" y="163"/>
                    </a:lnTo>
                    <a:lnTo>
                      <a:pt x="57" y="161"/>
                    </a:lnTo>
                    <a:lnTo>
                      <a:pt x="51" y="158"/>
                    </a:lnTo>
                    <a:lnTo>
                      <a:pt x="44" y="155"/>
                    </a:lnTo>
                    <a:lnTo>
                      <a:pt x="38" y="151"/>
                    </a:lnTo>
                    <a:lnTo>
                      <a:pt x="33" y="146"/>
                    </a:lnTo>
                    <a:lnTo>
                      <a:pt x="28" y="141"/>
                    </a:lnTo>
                    <a:lnTo>
                      <a:pt x="24" y="135"/>
                    </a:lnTo>
                    <a:lnTo>
                      <a:pt x="20" y="129"/>
                    </a:lnTo>
                    <a:lnTo>
                      <a:pt x="17" y="122"/>
                    </a:lnTo>
                    <a:lnTo>
                      <a:pt x="14" y="115"/>
                    </a:lnTo>
                    <a:lnTo>
                      <a:pt x="12" y="108"/>
                    </a:lnTo>
                    <a:lnTo>
                      <a:pt x="10" y="101"/>
                    </a:lnTo>
                    <a:lnTo>
                      <a:pt x="9" y="92"/>
                    </a:lnTo>
                    <a:lnTo>
                      <a:pt x="9" y="84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2" y="60"/>
                    </a:lnTo>
                    <a:lnTo>
                      <a:pt x="14" y="53"/>
                    </a:lnTo>
                    <a:lnTo>
                      <a:pt x="17" y="45"/>
                    </a:lnTo>
                    <a:lnTo>
                      <a:pt x="20" y="38"/>
                    </a:lnTo>
                    <a:lnTo>
                      <a:pt x="24" y="32"/>
                    </a:lnTo>
                    <a:lnTo>
                      <a:pt x="28" y="26"/>
                    </a:lnTo>
                    <a:lnTo>
                      <a:pt x="33" y="21"/>
                    </a:lnTo>
                    <a:lnTo>
                      <a:pt x="38" y="17"/>
                    </a:lnTo>
                    <a:lnTo>
                      <a:pt x="44" y="13"/>
                    </a:lnTo>
                    <a:lnTo>
                      <a:pt x="51" y="9"/>
                    </a:lnTo>
                    <a:lnTo>
                      <a:pt x="57" y="7"/>
                    </a:lnTo>
                    <a:lnTo>
                      <a:pt x="64" y="5"/>
                    </a:lnTo>
                    <a:lnTo>
                      <a:pt x="70" y="4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5"/>
                    </a:lnTo>
                    <a:lnTo>
                      <a:pt x="97" y="7"/>
                    </a:lnTo>
                    <a:lnTo>
                      <a:pt x="103" y="9"/>
                    </a:lnTo>
                    <a:lnTo>
                      <a:pt x="109" y="13"/>
                    </a:lnTo>
                    <a:lnTo>
                      <a:pt x="115" y="17"/>
                    </a:lnTo>
                    <a:lnTo>
                      <a:pt x="120" y="21"/>
                    </a:lnTo>
                    <a:lnTo>
                      <a:pt x="125" y="26"/>
                    </a:lnTo>
                    <a:lnTo>
                      <a:pt x="129" y="32"/>
                    </a:lnTo>
                    <a:lnTo>
                      <a:pt x="133" y="38"/>
                    </a:lnTo>
                    <a:lnTo>
                      <a:pt x="136" y="45"/>
                    </a:lnTo>
                    <a:lnTo>
                      <a:pt x="139" y="53"/>
                    </a:lnTo>
                    <a:lnTo>
                      <a:pt x="142" y="60"/>
                    </a:lnTo>
                    <a:lnTo>
                      <a:pt x="143" y="67"/>
                    </a:lnTo>
                    <a:lnTo>
                      <a:pt x="144" y="75"/>
                    </a:lnTo>
                    <a:lnTo>
                      <a:pt x="145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Freeform 146">
                <a:extLst>
                  <a:ext uri="{FF2B5EF4-FFF2-40B4-BE49-F238E27FC236}">
                    <a16:creationId xmlns:a16="http://schemas.microsoft.com/office/drawing/2014/main" id="{13CB3258-D3C3-44B0-911D-6A734DD41C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7" y="2645"/>
                <a:ext cx="29" cy="29"/>
              </a:xfrm>
              <a:custGeom>
                <a:avLst/>
                <a:gdLst>
                  <a:gd name="T0" fmla="*/ 143 w 145"/>
                  <a:gd name="T1" fmla="*/ 62 h 170"/>
                  <a:gd name="T2" fmla="*/ 131 w 145"/>
                  <a:gd name="T3" fmla="*/ 33 h 170"/>
                  <a:gd name="T4" fmla="*/ 113 w 145"/>
                  <a:gd name="T5" fmla="*/ 12 h 170"/>
                  <a:gd name="T6" fmla="*/ 92 w 145"/>
                  <a:gd name="T7" fmla="*/ 4 h 170"/>
                  <a:gd name="T8" fmla="*/ 71 w 145"/>
                  <a:gd name="T9" fmla="*/ 0 h 170"/>
                  <a:gd name="T10" fmla="*/ 51 w 145"/>
                  <a:gd name="T11" fmla="*/ 1 h 170"/>
                  <a:gd name="T12" fmla="*/ 34 w 145"/>
                  <a:gd name="T13" fmla="*/ 11 h 170"/>
                  <a:gd name="T14" fmla="*/ 12 w 145"/>
                  <a:gd name="T15" fmla="*/ 36 h 170"/>
                  <a:gd name="T16" fmla="*/ 4 w 145"/>
                  <a:gd name="T17" fmla="*/ 55 h 170"/>
                  <a:gd name="T18" fmla="*/ 0 w 145"/>
                  <a:gd name="T19" fmla="*/ 77 h 170"/>
                  <a:gd name="T20" fmla="*/ 2 w 145"/>
                  <a:gd name="T21" fmla="*/ 101 h 170"/>
                  <a:gd name="T22" fmla="*/ 9 w 145"/>
                  <a:gd name="T23" fmla="*/ 125 h 170"/>
                  <a:gd name="T24" fmla="*/ 21 w 145"/>
                  <a:gd name="T25" fmla="*/ 145 h 170"/>
                  <a:gd name="T26" fmla="*/ 38 w 145"/>
                  <a:gd name="T27" fmla="*/ 159 h 170"/>
                  <a:gd name="T28" fmla="*/ 59 w 145"/>
                  <a:gd name="T29" fmla="*/ 169 h 170"/>
                  <a:gd name="T30" fmla="*/ 80 w 145"/>
                  <a:gd name="T31" fmla="*/ 170 h 170"/>
                  <a:gd name="T32" fmla="*/ 101 w 145"/>
                  <a:gd name="T33" fmla="*/ 163 h 170"/>
                  <a:gd name="T34" fmla="*/ 119 w 145"/>
                  <a:gd name="T35" fmla="*/ 151 h 170"/>
                  <a:gd name="T36" fmla="*/ 133 w 145"/>
                  <a:gd name="T37" fmla="*/ 132 h 170"/>
                  <a:gd name="T38" fmla="*/ 142 w 145"/>
                  <a:gd name="T39" fmla="*/ 109 h 170"/>
                  <a:gd name="T40" fmla="*/ 145 w 145"/>
                  <a:gd name="T41" fmla="*/ 84 h 170"/>
                  <a:gd name="T42" fmla="*/ 135 w 145"/>
                  <a:gd name="T43" fmla="*/ 99 h 170"/>
                  <a:gd name="T44" fmla="*/ 128 w 145"/>
                  <a:gd name="T45" fmla="*/ 120 h 170"/>
                  <a:gd name="T46" fmla="*/ 118 w 145"/>
                  <a:gd name="T47" fmla="*/ 138 h 170"/>
                  <a:gd name="T48" fmla="*/ 103 w 145"/>
                  <a:gd name="T49" fmla="*/ 150 h 170"/>
                  <a:gd name="T50" fmla="*/ 86 w 145"/>
                  <a:gd name="T51" fmla="*/ 158 h 170"/>
                  <a:gd name="T52" fmla="*/ 67 w 145"/>
                  <a:gd name="T53" fmla="*/ 159 h 170"/>
                  <a:gd name="T54" fmla="*/ 49 w 145"/>
                  <a:gd name="T55" fmla="*/ 153 h 170"/>
                  <a:gd name="T56" fmla="*/ 32 w 145"/>
                  <a:gd name="T57" fmla="*/ 143 h 170"/>
                  <a:gd name="T58" fmla="*/ 20 w 145"/>
                  <a:gd name="T59" fmla="*/ 126 h 170"/>
                  <a:gd name="T60" fmla="*/ 12 w 145"/>
                  <a:gd name="T61" fmla="*/ 107 h 170"/>
                  <a:gd name="T62" fmla="*/ 9 w 145"/>
                  <a:gd name="T63" fmla="*/ 84 h 170"/>
                  <a:gd name="T64" fmla="*/ 12 w 145"/>
                  <a:gd name="T65" fmla="*/ 61 h 170"/>
                  <a:gd name="T66" fmla="*/ 20 w 145"/>
                  <a:gd name="T67" fmla="*/ 42 h 170"/>
                  <a:gd name="T68" fmla="*/ 32 w 145"/>
                  <a:gd name="T69" fmla="*/ 25 h 170"/>
                  <a:gd name="T70" fmla="*/ 49 w 145"/>
                  <a:gd name="T71" fmla="*/ 14 h 170"/>
                  <a:gd name="T72" fmla="*/ 67 w 145"/>
                  <a:gd name="T73" fmla="*/ 8 h 170"/>
                  <a:gd name="T74" fmla="*/ 86 w 145"/>
                  <a:gd name="T75" fmla="*/ 9 h 170"/>
                  <a:gd name="T76" fmla="*/ 103 w 145"/>
                  <a:gd name="T77" fmla="*/ 18 h 170"/>
                  <a:gd name="T78" fmla="*/ 118 w 145"/>
                  <a:gd name="T79" fmla="*/ 30 h 170"/>
                  <a:gd name="T80" fmla="*/ 128 w 145"/>
                  <a:gd name="T81" fmla="*/ 48 h 170"/>
                  <a:gd name="T82" fmla="*/ 135 w 145"/>
                  <a:gd name="T83" fmla="*/ 6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5" h="170">
                    <a:moveTo>
                      <a:pt x="145" y="84"/>
                    </a:moveTo>
                    <a:lnTo>
                      <a:pt x="144" y="73"/>
                    </a:lnTo>
                    <a:lnTo>
                      <a:pt x="143" y="62"/>
                    </a:lnTo>
                    <a:lnTo>
                      <a:pt x="140" y="51"/>
                    </a:lnTo>
                    <a:lnTo>
                      <a:pt x="136" y="42"/>
                    </a:lnTo>
                    <a:lnTo>
                      <a:pt x="131" y="33"/>
                    </a:lnTo>
                    <a:lnTo>
                      <a:pt x="126" y="25"/>
                    </a:lnTo>
                    <a:lnTo>
                      <a:pt x="120" y="18"/>
                    </a:lnTo>
                    <a:lnTo>
                      <a:pt x="113" y="12"/>
                    </a:lnTo>
                    <a:lnTo>
                      <a:pt x="106" y="8"/>
                    </a:lnTo>
                    <a:lnTo>
                      <a:pt x="99" y="6"/>
                    </a:lnTo>
                    <a:lnTo>
                      <a:pt x="92" y="4"/>
                    </a:lnTo>
                    <a:lnTo>
                      <a:pt x="85" y="2"/>
                    </a:lnTo>
                    <a:lnTo>
                      <a:pt x="78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7" y="0"/>
                    </a:lnTo>
                    <a:lnTo>
                      <a:pt x="51" y="1"/>
                    </a:lnTo>
                    <a:lnTo>
                      <a:pt x="45" y="5"/>
                    </a:lnTo>
                    <a:lnTo>
                      <a:pt x="39" y="7"/>
                    </a:lnTo>
                    <a:lnTo>
                      <a:pt x="34" y="11"/>
                    </a:lnTo>
                    <a:lnTo>
                      <a:pt x="24" y="19"/>
                    </a:lnTo>
                    <a:lnTo>
                      <a:pt x="16" y="30"/>
                    </a:lnTo>
                    <a:lnTo>
                      <a:pt x="12" y="36"/>
                    </a:lnTo>
                    <a:lnTo>
                      <a:pt x="9" y="42"/>
                    </a:lnTo>
                    <a:lnTo>
                      <a:pt x="7" y="48"/>
                    </a:lnTo>
                    <a:lnTo>
                      <a:pt x="4" y="55"/>
                    </a:lnTo>
                    <a:lnTo>
                      <a:pt x="3" y="61"/>
                    </a:lnTo>
                    <a:lnTo>
                      <a:pt x="1" y="68"/>
                    </a:lnTo>
                    <a:lnTo>
                      <a:pt x="0" y="77"/>
                    </a:lnTo>
                    <a:lnTo>
                      <a:pt x="0" y="84"/>
                    </a:lnTo>
                    <a:lnTo>
                      <a:pt x="1" y="92"/>
                    </a:lnTo>
                    <a:lnTo>
                      <a:pt x="2" y="101"/>
                    </a:lnTo>
                    <a:lnTo>
                      <a:pt x="3" y="109"/>
                    </a:lnTo>
                    <a:lnTo>
                      <a:pt x="6" y="117"/>
                    </a:lnTo>
                    <a:lnTo>
                      <a:pt x="9" y="125"/>
                    </a:lnTo>
                    <a:lnTo>
                      <a:pt x="12" y="132"/>
                    </a:lnTo>
                    <a:lnTo>
                      <a:pt x="17" y="139"/>
                    </a:lnTo>
                    <a:lnTo>
                      <a:pt x="21" y="145"/>
                    </a:lnTo>
                    <a:lnTo>
                      <a:pt x="26" y="151"/>
                    </a:lnTo>
                    <a:lnTo>
                      <a:pt x="32" y="156"/>
                    </a:lnTo>
                    <a:lnTo>
                      <a:pt x="38" y="159"/>
                    </a:lnTo>
                    <a:lnTo>
                      <a:pt x="45" y="163"/>
                    </a:lnTo>
                    <a:lnTo>
                      <a:pt x="52" y="166"/>
                    </a:lnTo>
                    <a:lnTo>
                      <a:pt x="59" y="169"/>
                    </a:lnTo>
                    <a:lnTo>
                      <a:pt x="66" y="170"/>
                    </a:lnTo>
                    <a:lnTo>
                      <a:pt x="73" y="170"/>
                    </a:lnTo>
                    <a:lnTo>
                      <a:pt x="80" y="170"/>
                    </a:lnTo>
                    <a:lnTo>
                      <a:pt x="88" y="169"/>
                    </a:lnTo>
                    <a:lnTo>
                      <a:pt x="94" y="166"/>
                    </a:lnTo>
                    <a:lnTo>
                      <a:pt x="101" y="163"/>
                    </a:lnTo>
                    <a:lnTo>
                      <a:pt x="107" y="159"/>
                    </a:lnTo>
                    <a:lnTo>
                      <a:pt x="113" y="156"/>
                    </a:lnTo>
                    <a:lnTo>
                      <a:pt x="119" y="151"/>
                    </a:lnTo>
                    <a:lnTo>
                      <a:pt x="124" y="145"/>
                    </a:lnTo>
                    <a:lnTo>
                      <a:pt x="129" y="139"/>
                    </a:lnTo>
                    <a:lnTo>
                      <a:pt x="133" y="132"/>
                    </a:lnTo>
                    <a:lnTo>
                      <a:pt x="136" y="125"/>
                    </a:lnTo>
                    <a:lnTo>
                      <a:pt x="139" y="117"/>
                    </a:lnTo>
                    <a:lnTo>
                      <a:pt x="142" y="109"/>
                    </a:lnTo>
                    <a:lnTo>
                      <a:pt x="144" y="101"/>
                    </a:lnTo>
                    <a:lnTo>
                      <a:pt x="145" y="92"/>
                    </a:lnTo>
                    <a:lnTo>
                      <a:pt x="145" y="84"/>
                    </a:lnTo>
                    <a:close/>
                    <a:moveTo>
                      <a:pt x="136" y="84"/>
                    </a:moveTo>
                    <a:lnTo>
                      <a:pt x="136" y="91"/>
                    </a:lnTo>
                    <a:lnTo>
                      <a:pt x="135" y="99"/>
                    </a:lnTo>
                    <a:lnTo>
                      <a:pt x="133" y="107"/>
                    </a:lnTo>
                    <a:lnTo>
                      <a:pt x="131" y="113"/>
                    </a:lnTo>
                    <a:lnTo>
                      <a:pt x="128" y="120"/>
                    </a:lnTo>
                    <a:lnTo>
                      <a:pt x="125" y="126"/>
                    </a:lnTo>
                    <a:lnTo>
                      <a:pt x="122" y="132"/>
                    </a:lnTo>
                    <a:lnTo>
                      <a:pt x="118" y="138"/>
                    </a:lnTo>
                    <a:lnTo>
                      <a:pt x="113" y="143"/>
                    </a:lnTo>
                    <a:lnTo>
                      <a:pt x="108" y="146"/>
                    </a:lnTo>
                    <a:lnTo>
                      <a:pt x="103" y="150"/>
                    </a:lnTo>
                    <a:lnTo>
                      <a:pt x="98" y="153"/>
                    </a:lnTo>
                    <a:lnTo>
                      <a:pt x="92" y="156"/>
                    </a:lnTo>
                    <a:lnTo>
                      <a:pt x="86" y="158"/>
                    </a:lnTo>
                    <a:lnTo>
                      <a:pt x="80" y="159"/>
                    </a:lnTo>
                    <a:lnTo>
                      <a:pt x="73" y="159"/>
                    </a:lnTo>
                    <a:lnTo>
                      <a:pt x="67" y="159"/>
                    </a:lnTo>
                    <a:lnTo>
                      <a:pt x="60" y="158"/>
                    </a:lnTo>
                    <a:lnTo>
                      <a:pt x="54" y="156"/>
                    </a:lnTo>
                    <a:lnTo>
                      <a:pt x="49" y="153"/>
                    </a:lnTo>
                    <a:lnTo>
                      <a:pt x="42" y="150"/>
                    </a:lnTo>
                    <a:lnTo>
                      <a:pt x="37" y="146"/>
                    </a:lnTo>
                    <a:lnTo>
                      <a:pt x="32" y="143"/>
                    </a:lnTo>
                    <a:lnTo>
                      <a:pt x="28" y="138"/>
                    </a:lnTo>
                    <a:lnTo>
                      <a:pt x="24" y="132"/>
                    </a:lnTo>
                    <a:lnTo>
                      <a:pt x="20" y="126"/>
                    </a:lnTo>
                    <a:lnTo>
                      <a:pt x="17" y="120"/>
                    </a:lnTo>
                    <a:lnTo>
                      <a:pt x="14" y="113"/>
                    </a:lnTo>
                    <a:lnTo>
                      <a:pt x="12" y="107"/>
                    </a:lnTo>
                    <a:lnTo>
                      <a:pt x="10" y="99"/>
                    </a:lnTo>
                    <a:lnTo>
                      <a:pt x="9" y="91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4" y="54"/>
                    </a:lnTo>
                    <a:lnTo>
                      <a:pt x="17" y="48"/>
                    </a:lnTo>
                    <a:lnTo>
                      <a:pt x="20" y="42"/>
                    </a:lnTo>
                    <a:lnTo>
                      <a:pt x="24" y="36"/>
                    </a:lnTo>
                    <a:lnTo>
                      <a:pt x="28" y="30"/>
                    </a:lnTo>
                    <a:lnTo>
                      <a:pt x="32" y="25"/>
                    </a:lnTo>
                    <a:lnTo>
                      <a:pt x="37" y="21"/>
                    </a:lnTo>
                    <a:lnTo>
                      <a:pt x="42" y="18"/>
                    </a:lnTo>
                    <a:lnTo>
                      <a:pt x="49" y="14"/>
                    </a:lnTo>
                    <a:lnTo>
                      <a:pt x="54" y="12"/>
                    </a:lnTo>
                    <a:lnTo>
                      <a:pt x="60" y="9"/>
                    </a:lnTo>
                    <a:lnTo>
                      <a:pt x="67" y="8"/>
                    </a:lnTo>
                    <a:lnTo>
                      <a:pt x="73" y="8"/>
                    </a:lnTo>
                    <a:lnTo>
                      <a:pt x="80" y="8"/>
                    </a:lnTo>
                    <a:lnTo>
                      <a:pt x="86" y="9"/>
                    </a:lnTo>
                    <a:lnTo>
                      <a:pt x="92" y="12"/>
                    </a:lnTo>
                    <a:lnTo>
                      <a:pt x="98" y="14"/>
                    </a:lnTo>
                    <a:lnTo>
                      <a:pt x="103" y="18"/>
                    </a:lnTo>
                    <a:lnTo>
                      <a:pt x="108" y="21"/>
                    </a:lnTo>
                    <a:lnTo>
                      <a:pt x="113" y="25"/>
                    </a:lnTo>
                    <a:lnTo>
                      <a:pt x="118" y="30"/>
                    </a:lnTo>
                    <a:lnTo>
                      <a:pt x="122" y="36"/>
                    </a:lnTo>
                    <a:lnTo>
                      <a:pt x="125" y="42"/>
                    </a:lnTo>
                    <a:lnTo>
                      <a:pt x="128" y="48"/>
                    </a:lnTo>
                    <a:lnTo>
                      <a:pt x="131" y="54"/>
                    </a:lnTo>
                    <a:lnTo>
                      <a:pt x="133" y="61"/>
                    </a:lnTo>
                    <a:lnTo>
                      <a:pt x="135" y="68"/>
                    </a:lnTo>
                    <a:lnTo>
                      <a:pt x="136" y="77"/>
                    </a:lnTo>
                    <a:lnTo>
                      <a:pt x="136" y="84"/>
                    </a:lnTo>
                    <a:close/>
                  </a:path>
                </a:pathLst>
              </a:custGeom>
              <a:solidFill>
                <a:srgbClr val="F8D7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Freeform 147">
                <a:extLst>
                  <a:ext uri="{FF2B5EF4-FFF2-40B4-BE49-F238E27FC236}">
                    <a16:creationId xmlns:a16="http://schemas.microsoft.com/office/drawing/2014/main" id="{2732D734-C24A-4BC0-BAC5-79D8AF2F81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8" y="2646"/>
                <a:ext cx="27" cy="27"/>
              </a:xfrm>
              <a:custGeom>
                <a:avLst/>
                <a:gdLst>
                  <a:gd name="T0" fmla="*/ 134 w 136"/>
                  <a:gd name="T1" fmla="*/ 65 h 162"/>
                  <a:gd name="T2" fmla="*/ 127 w 136"/>
                  <a:gd name="T3" fmla="*/ 43 h 162"/>
                  <a:gd name="T4" fmla="*/ 116 w 136"/>
                  <a:gd name="T5" fmla="*/ 24 h 162"/>
                  <a:gd name="T6" fmla="*/ 100 w 136"/>
                  <a:gd name="T7" fmla="*/ 11 h 162"/>
                  <a:gd name="T8" fmla="*/ 82 w 136"/>
                  <a:gd name="T9" fmla="*/ 3 h 162"/>
                  <a:gd name="T10" fmla="*/ 61 w 136"/>
                  <a:gd name="T11" fmla="*/ 2 h 162"/>
                  <a:gd name="T12" fmla="*/ 42 w 136"/>
                  <a:gd name="T13" fmla="*/ 7 h 162"/>
                  <a:gd name="T14" fmla="*/ 24 w 136"/>
                  <a:gd name="T15" fmla="*/ 19 h 162"/>
                  <a:gd name="T16" fmla="*/ 11 w 136"/>
                  <a:gd name="T17" fmla="*/ 36 h 162"/>
                  <a:gd name="T18" fmla="*/ 3 w 136"/>
                  <a:gd name="T19" fmla="*/ 58 h 162"/>
                  <a:gd name="T20" fmla="*/ 0 w 136"/>
                  <a:gd name="T21" fmla="*/ 82 h 162"/>
                  <a:gd name="T22" fmla="*/ 3 w 136"/>
                  <a:gd name="T23" fmla="*/ 106 h 162"/>
                  <a:gd name="T24" fmla="*/ 11 w 136"/>
                  <a:gd name="T25" fmla="*/ 127 h 162"/>
                  <a:gd name="T26" fmla="*/ 24 w 136"/>
                  <a:gd name="T27" fmla="*/ 144 h 162"/>
                  <a:gd name="T28" fmla="*/ 42 w 136"/>
                  <a:gd name="T29" fmla="*/ 156 h 162"/>
                  <a:gd name="T30" fmla="*/ 61 w 136"/>
                  <a:gd name="T31" fmla="*/ 162 h 162"/>
                  <a:gd name="T32" fmla="*/ 82 w 136"/>
                  <a:gd name="T33" fmla="*/ 161 h 162"/>
                  <a:gd name="T34" fmla="*/ 100 w 136"/>
                  <a:gd name="T35" fmla="*/ 153 h 162"/>
                  <a:gd name="T36" fmla="*/ 116 w 136"/>
                  <a:gd name="T37" fmla="*/ 139 h 162"/>
                  <a:gd name="T38" fmla="*/ 127 w 136"/>
                  <a:gd name="T39" fmla="*/ 120 h 162"/>
                  <a:gd name="T40" fmla="*/ 134 w 136"/>
                  <a:gd name="T41" fmla="*/ 99 h 162"/>
                  <a:gd name="T42" fmla="*/ 127 w 136"/>
                  <a:gd name="T43" fmla="*/ 82 h 162"/>
                  <a:gd name="T44" fmla="*/ 124 w 136"/>
                  <a:gd name="T45" fmla="*/ 102 h 162"/>
                  <a:gd name="T46" fmla="*/ 117 w 136"/>
                  <a:gd name="T47" fmla="*/ 121 h 162"/>
                  <a:gd name="T48" fmla="*/ 105 w 136"/>
                  <a:gd name="T49" fmla="*/ 136 h 162"/>
                  <a:gd name="T50" fmla="*/ 91 w 136"/>
                  <a:gd name="T51" fmla="*/ 147 h 162"/>
                  <a:gd name="T52" fmla="*/ 74 w 136"/>
                  <a:gd name="T53" fmla="*/ 151 h 162"/>
                  <a:gd name="T54" fmla="*/ 56 w 136"/>
                  <a:gd name="T55" fmla="*/ 150 h 162"/>
                  <a:gd name="T56" fmla="*/ 40 w 136"/>
                  <a:gd name="T57" fmla="*/ 143 h 162"/>
                  <a:gd name="T58" fmla="*/ 26 w 136"/>
                  <a:gd name="T59" fmla="*/ 131 h 162"/>
                  <a:gd name="T60" fmla="*/ 16 w 136"/>
                  <a:gd name="T61" fmla="*/ 115 h 162"/>
                  <a:gd name="T62" fmla="*/ 10 w 136"/>
                  <a:gd name="T63" fmla="*/ 96 h 162"/>
                  <a:gd name="T64" fmla="*/ 9 w 136"/>
                  <a:gd name="T65" fmla="*/ 75 h 162"/>
                  <a:gd name="T66" fmla="*/ 13 w 136"/>
                  <a:gd name="T67" fmla="*/ 54 h 162"/>
                  <a:gd name="T68" fmla="*/ 22 w 136"/>
                  <a:gd name="T69" fmla="*/ 37 h 162"/>
                  <a:gd name="T70" fmla="*/ 34 w 136"/>
                  <a:gd name="T71" fmla="*/ 23 h 162"/>
                  <a:gd name="T72" fmla="*/ 51 w 136"/>
                  <a:gd name="T73" fmla="*/ 15 h 162"/>
                  <a:gd name="T74" fmla="*/ 68 w 136"/>
                  <a:gd name="T75" fmla="*/ 11 h 162"/>
                  <a:gd name="T76" fmla="*/ 85 w 136"/>
                  <a:gd name="T77" fmla="*/ 15 h 162"/>
                  <a:gd name="T78" fmla="*/ 101 w 136"/>
                  <a:gd name="T79" fmla="*/ 23 h 162"/>
                  <a:gd name="T80" fmla="*/ 113 w 136"/>
                  <a:gd name="T81" fmla="*/ 37 h 162"/>
                  <a:gd name="T82" fmla="*/ 122 w 136"/>
                  <a:gd name="T83" fmla="*/ 54 h 162"/>
                  <a:gd name="T84" fmla="*/ 126 w 136"/>
                  <a:gd name="T85" fmla="*/ 7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6" h="162">
                    <a:moveTo>
                      <a:pt x="136" y="82"/>
                    </a:moveTo>
                    <a:lnTo>
                      <a:pt x="135" y="73"/>
                    </a:lnTo>
                    <a:lnTo>
                      <a:pt x="134" y="65"/>
                    </a:lnTo>
                    <a:lnTo>
                      <a:pt x="133" y="58"/>
                    </a:lnTo>
                    <a:lnTo>
                      <a:pt x="130" y="51"/>
                    </a:lnTo>
                    <a:lnTo>
                      <a:pt x="127" y="43"/>
                    </a:lnTo>
                    <a:lnTo>
                      <a:pt x="124" y="36"/>
                    </a:lnTo>
                    <a:lnTo>
                      <a:pt x="120" y="30"/>
                    </a:lnTo>
                    <a:lnTo>
                      <a:pt x="116" y="24"/>
                    </a:lnTo>
                    <a:lnTo>
                      <a:pt x="111" y="19"/>
                    </a:lnTo>
                    <a:lnTo>
                      <a:pt x="106" y="15"/>
                    </a:lnTo>
                    <a:lnTo>
                      <a:pt x="100" y="11"/>
                    </a:lnTo>
                    <a:lnTo>
                      <a:pt x="94" y="7"/>
                    </a:lnTo>
                    <a:lnTo>
                      <a:pt x="88" y="5"/>
                    </a:lnTo>
                    <a:lnTo>
                      <a:pt x="82" y="3"/>
                    </a:lnTo>
                    <a:lnTo>
                      <a:pt x="75" y="2"/>
                    </a:lnTo>
                    <a:lnTo>
                      <a:pt x="68" y="0"/>
                    </a:lnTo>
                    <a:lnTo>
                      <a:pt x="61" y="2"/>
                    </a:lnTo>
                    <a:lnTo>
                      <a:pt x="55" y="3"/>
                    </a:lnTo>
                    <a:lnTo>
                      <a:pt x="48" y="5"/>
                    </a:lnTo>
                    <a:lnTo>
                      <a:pt x="42" y="7"/>
                    </a:lnTo>
                    <a:lnTo>
                      <a:pt x="35" y="11"/>
                    </a:lnTo>
                    <a:lnTo>
                      <a:pt x="29" y="15"/>
                    </a:lnTo>
                    <a:lnTo>
                      <a:pt x="24" y="19"/>
                    </a:lnTo>
                    <a:lnTo>
                      <a:pt x="19" y="24"/>
                    </a:lnTo>
                    <a:lnTo>
                      <a:pt x="15" y="30"/>
                    </a:lnTo>
                    <a:lnTo>
                      <a:pt x="11" y="36"/>
                    </a:lnTo>
                    <a:lnTo>
                      <a:pt x="8" y="43"/>
                    </a:lnTo>
                    <a:lnTo>
                      <a:pt x="5" y="51"/>
                    </a:lnTo>
                    <a:lnTo>
                      <a:pt x="3" y="58"/>
                    </a:lnTo>
                    <a:lnTo>
                      <a:pt x="1" y="65"/>
                    </a:lnTo>
                    <a:lnTo>
                      <a:pt x="0" y="73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1" y="99"/>
                    </a:lnTo>
                    <a:lnTo>
                      <a:pt x="3" y="106"/>
                    </a:lnTo>
                    <a:lnTo>
                      <a:pt x="5" y="113"/>
                    </a:lnTo>
                    <a:lnTo>
                      <a:pt x="8" y="120"/>
                    </a:lnTo>
                    <a:lnTo>
                      <a:pt x="11" y="127"/>
                    </a:lnTo>
                    <a:lnTo>
                      <a:pt x="15" y="133"/>
                    </a:lnTo>
                    <a:lnTo>
                      <a:pt x="19" y="139"/>
                    </a:lnTo>
                    <a:lnTo>
                      <a:pt x="24" y="144"/>
                    </a:lnTo>
                    <a:lnTo>
                      <a:pt x="29" y="149"/>
                    </a:lnTo>
                    <a:lnTo>
                      <a:pt x="35" y="153"/>
                    </a:lnTo>
                    <a:lnTo>
                      <a:pt x="42" y="156"/>
                    </a:lnTo>
                    <a:lnTo>
                      <a:pt x="48" y="159"/>
                    </a:lnTo>
                    <a:lnTo>
                      <a:pt x="55" y="161"/>
                    </a:lnTo>
                    <a:lnTo>
                      <a:pt x="61" y="162"/>
                    </a:lnTo>
                    <a:lnTo>
                      <a:pt x="68" y="162"/>
                    </a:lnTo>
                    <a:lnTo>
                      <a:pt x="75" y="162"/>
                    </a:lnTo>
                    <a:lnTo>
                      <a:pt x="82" y="161"/>
                    </a:lnTo>
                    <a:lnTo>
                      <a:pt x="88" y="159"/>
                    </a:lnTo>
                    <a:lnTo>
                      <a:pt x="94" y="156"/>
                    </a:lnTo>
                    <a:lnTo>
                      <a:pt x="100" y="153"/>
                    </a:lnTo>
                    <a:lnTo>
                      <a:pt x="106" y="149"/>
                    </a:lnTo>
                    <a:lnTo>
                      <a:pt x="111" y="144"/>
                    </a:lnTo>
                    <a:lnTo>
                      <a:pt x="116" y="139"/>
                    </a:lnTo>
                    <a:lnTo>
                      <a:pt x="120" y="133"/>
                    </a:lnTo>
                    <a:lnTo>
                      <a:pt x="124" y="127"/>
                    </a:lnTo>
                    <a:lnTo>
                      <a:pt x="127" y="120"/>
                    </a:lnTo>
                    <a:lnTo>
                      <a:pt x="130" y="113"/>
                    </a:lnTo>
                    <a:lnTo>
                      <a:pt x="133" y="106"/>
                    </a:lnTo>
                    <a:lnTo>
                      <a:pt x="134" y="99"/>
                    </a:lnTo>
                    <a:lnTo>
                      <a:pt x="135" y="90"/>
                    </a:lnTo>
                    <a:lnTo>
                      <a:pt x="136" y="82"/>
                    </a:lnTo>
                    <a:close/>
                    <a:moveTo>
                      <a:pt x="127" y="82"/>
                    </a:moveTo>
                    <a:lnTo>
                      <a:pt x="126" y="89"/>
                    </a:lnTo>
                    <a:lnTo>
                      <a:pt x="125" y="96"/>
                    </a:lnTo>
                    <a:lnTo>
                      <a:pt x="124" y="102"/>
                    </a:lnTo>
                    <a:lnTo>
                      <a:pt x="122" y="109"/>
                    </a:lnTo>
                    <a:lnTo>
                      <a:pt x="120" y="115"/>
                    </a:lnTo>
                    <a:lnTo>
                      <a:pt x="117" y="121"/>
                    </a:lnTo>
                    <a:lnTo>
                      <a:pt x="113" y="126"/>
                    </a:lnTo>
                    <a:lnTo>
                      <a:pt x="109" y="131"/>
                    </a:lnTo>
                    <a:lnTo>
                      <a:pt x="105" y="136"/>
                    </a:lnTo>
                    <a:lnTo>
                      <a:pt x="101" y="141"/>
                    </a:lnTo>
                    <a:lnTo>
                      <a:pt x="96" y="143"/>
                    </a:lnTo>
                    <a:lnTo>
                      <a:pt x="91" y="147"/>
                    </a:lnTo>
                    <a:lnTo>
                      <a:pt x="85" y="149"/>
                    </a:lnTo>
                    <a:lnTo>
                      <a:pt x="80" y="150"/>
                    </a:lnTo>
                    <a:lnTo>
                      <a:pt x="74" y="151"/>
                    </a:lnTo>
                    <a:lnTo>
                      <a:pt x="68" y="151"/>
                    </a:lnTo>
                    <a:lnTo>
                      <a:pt x="62" y="151"/>
                    </a:lnTo>
                    <a:lnTo>
                      <a:pt x="56" y="150"/>
                    </a:lnTo>
                    <a:lnTo>
                      <a:pt x="51" y="149"/>
                    </a:lnTo>
                    <a:lnTo>
                      <a:pt x="45" y="147"/>
                    </a:lnTo>
                    <a:lnTo>
                      <a:pt x="40" y="143"/>
                    </a:lnTo>
                    <a:lnTo>
                      <a:pt x="34" y="141"/>
                    </a:lnTo>
                    <a:lnTo>
                      <a:pt x="30" y="136"/>
                    </a:lnTo>
                    <a:lnTo>
                      <a:pt x="26" y="131"/>
                    </a:lnTo>
                    <a:lnTo>
                      <a:pt x="22" y="126"/>
                    </a:lnTo>
                    <a:lnTo>
                      <a:pt x="19" y="121"/>
                    </a:lnTo>
                    <a:lnTo>
                      <a:pt x="16" y="115"/>
                    </a:lnTo>
                    <a:lnTo>
                      <a:pt x="13" y="109"/>
                    </a:lnTo>
                    <a:lnTo>
                      <a:pt x="11" y="102"/>
                    </a:lnTo>
                    <a:lnTo>
                      <a:pt x="10" y="96"/>
                    </a:lnTo>
                    <a:lnTo>
                      <a:pt x="9" y="89"/>
                    </a:lnTo>
                    <a:lnTo>
                      <a:pt x="9" y="82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1" y="61"/>
                    </a:lnTo>
                    <a:lnTo>
                      <a:pt x="13" y="54"/>
                    </a:lnTo>
                    <a:lnTo>
                      <a:pt x="16" y="48"/>
                    </a:lnTo>
                    <a:lnTo>
                      <a:pt x="19" y="42"/>
                    </a:lnTo>
                    <a:lnTo>
                      <a:pt x="22" y="37"/>
                    </a:lnTo>
                    <a:lnTo>
                      <a:pt x="26" y="33"/>
                    </a:lnTo>
                    <a:lnTo>
                      <a:pt x="30" y="28"/>
                    </a:lnTo>
                    <a:lnTo>
                      <a:pt x="34" y="23"/>
                    </a:lnTo>
                    <a:lnTo>
                      <a:pt x="40" y="21"/>
                    </a:lnTo>
                    <a:lnTo>
                      <a:pt x="45" y="17"/>
                    </a:lnTo>
                    <a:lnTo>
                      <a:pt x="51" y="15"/>
                    </a:lnTo>
                    <a:lnTo>
                      <a:pt x="56" y="13"/>
                    </a:lnTo>
                    <a:lnTo>
                      <a:pt x="62" y="12"/>
                    </a:lnTo>
                    <a:lnTo>
                      <a:pt x="68" y="11"/>
                    </a:lnTo>
                    <a:lnTo>
                      <a:pt x="74" y="12"/>
                    </a:lnTo>
                    <a:lnTo>
                      <a:pt x="80" y="13"/>
                    </a:lnTo>
                    <a:lnTo>
                      <a:pt x="85" y="15"/>
                    </a:lnTo>
                    <a:lnTo>
                      <a:pt x="91" y="17"/>
                    </a:lnTo>
                    <a:lnTo>
                      <a:pt x="96" y="21"/>
                    </a:lnTo>
                    <a:lnTo>
                      <a:pt x="101" y="23"/>
                    </a:lnTo>
                    <a:lnTo>
                      <a:pt x="105" y="28"/>
                    </a:lnTo>
                    <a:lnTo>
                      <a:pt x="109" y="33"/>
                    </a:lnTo>
                    <a:lnTo>
                      <a:pt x="113" y="37"/>
                    </a:lnTo>
                    <a:lnTo>
                      <a:pt x="117" y="42"/>
                    </a:lnTo>
                    <a:lnTo>
                      <a:pt x="120" y="48"/>
                    </a:lnTo>
                    <a:lnTo>
                      <a:pt x="122" y="54"/>
                    </a:lnTo>
                    <a:lnTo>
                      <a:pt x="124" y="61"/>
                    </a:lnTo>
                    <a:lnTo>
                      <a:pt x="125" y="67"/>
                    </a:lnTo>
                    <a:lnTo>
                      <a:pt x="126" y="75"/>
                    </a:lnTo>
                    <a:lnTo>
                      <a:pt x="127" y="82"/>
                    </a:lnTo>
                    <a:close/>
                  </a:path>
                </a:pathLst>
              </a:custGeom>
              <a:solidFill>
                <a:srgbClr val="F9DA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Freeform 148">
                <a:extLst>
                  <a:ext uri="{FF2B5EF4-FFF2-40B4-BE49-F238E27FC236}">
                    <a16:creationId xmlns:a16="http://schemas.microsoft.com/office/drawing/2014/main" id="{FB09721E-FA3D-4262-9DBE-AB7224E609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" y="2647"/>
                <a:ext cx="25" cy="25"/>
              </a:xfrm>
              <a:custGeom>
                <a:avLst/>
                <a:gdLst>
                  <a:gd name="T0" fmla="*/ 127 w 127"/>
                  <a:gd name="T1" fmla="*/ 69 h 151"/>
                  <a:gd name="T2" fmla="*/ 124 w 127"/>
                  <a:gd name="T3" fmla="*/ 53 h 151"/>
                  <a:gd name="T4" fmla="*/ 119 w 127"/>
                  <a:gd name="T5" fmla="*/ 40 h 151"/>
                  <a:gd name="T6" fmla="*/ 113 w 127"/>
                  <a:gd name="T7" fmla="*/ 28 h 151"/>
                  <a:gd name="T8" fmla="*/ 104 w 127"/>
                  <a:gd name="T9" fmla="*/ 17 h 151"/>
                  <a:gd name="T10" fmla="*/ 94 w 127"/>
                  <a:gd name="T11" fmla="*/ 10 h 151"/>
                  <a:gd name="T12" fmla="*/ 83 w 127"/>
                  <a:gd name="T13" fmla="*/ 4 h 151"/>
                  <a:gd name="T14" fmla="*/ 71 w 127"/>
                  <a:gd name="T15" fmla="*/ 0 h 151"/>
                  <a:gd name="T16" fmla="*/ 58 w 127"/>
                  <a:gd name="T17" fmla="*/ 0 h 151"/>
                  <a:gd name="T18" fmla="*/ 45 w 127"/>
                  <a:gd name="T19" fmla="*/ 4 h 151"/>
                  <a:gd name="T20" fmla="*/ 33 w 127"/>
                  <a:gd name="T21" fmla="*/ 10 h 151"/>
                  <a:gd name="T22" fmla="*/ 23 w 127"/>
                  <a:gd name="T23" fmla="*/ 17 h 151"/>
                  <a:gd name="T24" fmla="*/ 15 w 127"/>
                  <a:gd name="T25" fmla="*/ 28 h 151"/>
                  <a:gd name="T26" fmla="*/ 8 w 127"/>
                  <a:gd name="T27" fmla="*/ 40 h 151"/>
                  <a:gd name="T28" fmla="*/ 3 w 127"/>
                  <a:gd name="T29" fmla="*/ 53 h 151"/>
                  <a:gd name="T30" fmla="*/ 0 w 127"/>
                  <a:gd name="T31" fmla="*/ 69 h 151"/>
                  <a:gd name="T32" fmla="*/ 0 w 127"/>
                  <a:gd name="T33" fmla="*/ 83 h 151"/>
                  <a:gd name="T34" fmla="*/ 3 w 127"/>
                  <a:gd name="T35" fmla="*/ 99 h 151"/>
                  <a:gd name="T36" fmla="*/ 8 w 127"/>
                  <a:gd name="T37" fmla="*/ 112 h 151"/>
                  <a:gd name="T38" fmla="*/ 15 w 127"/>
                  <a:gd name="T39" fmla="*/ 124 h 151"/>
                  <a:gd name="T40" fmla="*/ 23 w 127"/>
                  <a:gd name="T41" fmla="*/ 135 h 151"/>
                  <a:gd name="T42" fmla="*/ 33 w 127"/>
                  <a:gd name="T43" fmla="*/ 142 h 151"/>
                  <a:gd name="T44" fmla="*/ 45 w 127"/>
                  <a:gd name="T45" fmla="*/ 148 h 151"/>
                  <a:gd name="T46" fmla="*/ 58 w 127"/>
                  <a:gd name="T47" fmla="*/ 151 h 151"/>
                  <a:gd name="T48" fmla="*/ 71 w 127"/>
                  <a:gd name="T49" fmla="*/ 151 h 151"/>
                  <a:gd name="T50" fmla="*/ 83 w 127"/>
                  <a:gd name="T51" fmla="*/ 148 h 151"/>
                  <a:gd name="T52" fmla="*/ 94 w 127"/>
                  <a:gd name="T53" fmla="*/ 142 h 151"/>
                  <a:gd name="T54" fmla="*/ 104 w 127"/>
                  <a:gd name="T55" fmla="*/ 135 h 151"/>
                  <a:gd name="T56" fmla="*/ 113 w 127"/>
                  <a:gd name="T57" fmla="*/ 124 h 151"/>
                  <a:gd name="T58" fmla="*/ 119 w 127"/>
                  <a:gd name="T59" fmla="*/ 112 h 151"/>
                  <a:gd name="T60" fmla="*/ 124 w 127"/>
                  <a:gd name="T61" fmla="*/ 99 h 151"/>
                  <a:gd name="T62" fmla="*/ 127 w 127"/>
                  <a:gd name="T63" fmla="*/ 83 h 151"/>
                  <a:gd name="T64" fmla="*/ 118 w 127"/>
                  <a:gd name="T65" fmla="*/ 76 h 151"/>
                  <a:gd name="T66" fmla="*/ 117 w 127"/>
                  <a:gd name="T67" fmla="*/ 89 h 151"/>
                  <a:gd name="T68" fmla="*/ 114 w 127"/>
                  <a:gd name="T69" fmla="*/ 101 h 151"/>
                  <a:gd name="T70" fmla="*/ 102 w 127"/>
                  <a:gd name="T71" fmla="*/ 121 h 151"/>
                  <a:gd name="T72" fmla="*/ 85 w 127"/>
                  <a:gd name="T73" fmla="*/ 136 h 151"/>
                  <a:gd name="T74" fmla="*/ 75 w 127"/>
                  <a:gd name="T75" fmla="*/ 139 h 151"/>
                  <a:gd name="T76" fmla="*/ 64 w 127"/>
                  <a:gd name="T77" fmla="*/ 141 h 151"/>
                  <a:gd name="T78" fmla="*/ 53 w 127"/>
                  <a:gd name="T79" fmla="*/ 139 h 151"/>
                  <a:gd name="T80" fmla="*/ 43 w 127"/>
                  <a:gd name="T81" fmla="*/ 136 h 151"/>
                  <a:gd name="T82" fmla="*/ 33 w 127"/>
                  <a:gd name="T83" fmla="*/ 130 h 151"/>
                  <a:gd name="T84" fmla="*/ 25 w 127"/>
                  <a:gd name="T85" fmla="*/ 121 h 151"/>
                  <a:gd name="T86" fmla="*/ 18 w 127"/>
                  <a:gd name="T87" fmla="*/ 112 h 151"/>
                  <a:gd name="T88" fmla="*/ 13 w 127"/>
                  <a:gd name="T89" fmla="*/ 101 h 151"/>
                  <a:gd name="T90" fmla="*/ 10 w 127"/>
                  <a:gd name="T91" fmla="*/ 89 h 151"/>
                  <a:gd name="T92" fmla="*/ 9 w 127"/>
                  <a:gd name="T93" fmla="*/ 76 h 151"/>
                  <a:gd name="T94" fmla="*/ 10 w 127"/>
                  <a:gd name="T95" fmla="*/ 63 h 151"/>
                  <a:gd name="T96" fmla="*/ 13 w 127"/>
                  <a:gd name="T97" fmla="*/ 51 h 151"/>
                  <a:gd name="T98" fmla="*/ 25 w 127"/>
                  <a:gd name="T99" fmla="*/ 30 h 151"/>
                  <a:gd name="T100" fmla="*/ 43 w 127"/>
                  <a:gd name="T101" fmla="*/ 16 h 151"/>
                  <a:gd name="T102" fmla="*/ 53 w 127"/>
                  <a:gd name="T103" fmla="*/ 12 h 151"/>
                  <a:gd name="T104" fmla="*/ 64 w 127"/>
                  <a:gd name="T105" fmla="*/ 11 h 151"/>
                  <a:gd name="T106" fmla="*/ 75 w 127"/>
                  <a:gd name="T107" fmla="*/ 12 h 151"/>
                  <a:gd name="T108" fmla="*/ 85 w 127"/>
                  <a:gd name="T109" fmla="*/ 16 h 151"/>
                  <a:gd name="T110" fmla="*/ 102 w 127"/>
                  <a:gd name="T111" fmla="*/ 30 h 151"/>
                  <a:gd name="T112" fmla="*/ 114 w 127"/>
                  <a:gd name="T113" fmla="*/ 51 h 151"/>
                  <a:gd name="T114" fmla="*/ 117 w 127"/>
                  <a:gd name="T115" fmla="*/ 63 h 151"/>
                  <a:gd name="T116" fmla="*/ 118 w 127"/>
                  <a:gd name="T117" fmla="*/ 7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7" h="151">
                    <a:moveTo>
                      <a:pt x="127" y="76"/>
                    </a:moveTo>
                    <a:lnTo>
                      <a:pt x="127" y="69"/>
                    </a:lnTo>
                    <a:lnTo>
                      <a:pt x="126" y="60"/>
                    </a:lnTo>
                    <a:lnTo>
                      <a:pt x="124" y="53"/>
                    </a:lnTo>
                    <a:lnTo>
                      <a:pt x="122" y="46"/>
                    </a:lnTo>
                    <a:lnTo>
                      <a:pt x="119" y="40"/>
                    </a:lnTo>
                    <a:lnTo>
                      <a:pt x="116" y="34"/>
                    </a:lnTo>
                    <a:lnTo>
                      <a:pt x="113" y="28"/>
                    </a:lnTo>
                    <a:lnTo>
                      <a:pt x="109" y="22"/>
                    </a:lnTo>
                    <a:lnTo>
                      <a:pt x="104" y="17"/>
                    </a:lnTo>
                    <a:lnTo>
                      <a:pt x="99" y="13"/>
                    </a:lnTo>
                    <a:lnTo>
                      <a:pt x="94" y="10"/>
                    </a:lnTo>
                    <a:lnTo>
                      <a:pt x="89" y="6"/>
                    </a:lnTo>
                    <a:lnTo>
                      <a:pt x="83" y="4"/>
                    </a:lnTo>
                    <a:lnTo>
                      <a:pt x="77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8" y="0"/>
                    </a:lnTo>
                    <a:lnTo>
                      <a:pt x="51" y="1"/>
                    </a:lnTo>
                    <a:lnTo>
                      <a:pt x="45" y="4"/>
                    </a:lnTo>
                    <a:lnTo>
                      <a:pt x="40" y="6"/>
                    </a:lnTo>
                    <a:lnTo>
                      <a:pt x="33" y="10"/>
                    </a:lnTo>
                    <a:lnTo>
                      <a:pt x="28" y="13"/>
                    </a:lnTo>
                    <a:lnTo>
                      <a:pt x="23" y="17"/>
                    </a:lnTo>
                    <a:lnTo>
                      <a:pt x="19" y="22"/>
                    </a:lnTo>
                    <a:lnTo>
                      <a:pt x="15" y="28"/>
                    </a:lnTo>
                    <a:lnTo>
                      <a:pt x="11" y="34"/>
                    </a:lnTo>
                    <a:lnTo>
                      <a:pt x="8" y="40"/>
                    </a:lnTo>
                    <a:lnTo>
                      <a:pt x="5" y="46"/>
                    </a:lnTo>
                    <a:lnTo>
                      <a:pt x="3" y="53"/>
                    </a:lnTo>
                    <a:lnTo>
                      <a:pt x="1" y="60"/>
                    </a:lnTo>
                    <a:lnTo>
                      <a:pt x="0" y="69"/>
                    </a:lnTo>
                    <a:lnTo>
                      <a:pt x="0" y="76"/>
                    </a:lnTo>
                    <a:lnTo>
                      <a:pt x="0" y="83"/>
                    </a:lnTo>
                    <a:lnTo>
                      <a:pt x="1" y="91"/>
                    </a:lnTo>
                    <a:lnTo>
                      <a:pt x="3" y="99"/>
                    </a:lnTo>
                    <a:lnTo>
                      <a:pt x="5" y="105"/>
                    </a:lnTo>
                    <a:lnTo>
                      <a:pt x="8" y="112"/>
                    </a:lnTo>
                    <a:lnTo>
                      <a:pt x="11" y="118"/>
                    </a:lnTo>
                    <a:lnTo>
                      <a:pt x="15" y="124"/>
                    </a:lnTo>
                    <a:lnTo>
                      <a:pt x="19" y="130"/>
                    </a:lnTo>
                    <a:lnTo>
                      <a:pt x="23" y="135"/>
                    </a:lnTo>
                    <a:lnTo>
                      <a:pt x="28" y="138"/>
                    </a:lnTo>
                    <a:lnTo>
                      <a:pt x="33" y="142"/>
                    </a:lnTo>
                    <a:lnTo>
                      <a:pt x="40" y="145"/>
                    </a:lnTo>
                    <a:lnTo>
                      <a:pt x="45" y="148"/>
                    </a:lnTo>
                    <a:lnTo>
                      <a:pt x="51" y="150"/>
                    </a:lnTo>
                    <a:lnTo>
                      <a:pt x="58" y="151"/>
                    </a:lnTo>
                    <a:lnTo>
                      <a:pt x="64" y="151"/>
                    </a:lnTo>
                    <a:lnTo>
                      <a:pt x="71" y="151"/>
                    </a:lnTo>
                    <a:lnTo>
                      <a:pt x="77" y="150"/>
                    </a:lnTo>
                    <a:lnTo>
                      <a:pt x="83" y="148"/>
                    </a:lnTo>
                    <a:lnTo>
                      <a:pt x="89" y="145"/>
                    </a:lnTo>
                    <a:lnTo>
                      <a:pt x="94" y="142"/>
                    </a:lnTo>
                    <a:lnTo>
                      <a:pt x="99" y="138"/>
                    </a:lnTo>
                    <a:lnTo>
                      <a:pt x="104" y="135"/>
                    </a:lnTo>
                    <a:lnTo>
                      <a:pt x="109" y="130"/>
                    </a:lnTo>
                    <a:lnTo>
                      <a:pt x="113" y="124"/>
                    </a:lnTo>
                    <a:lnTo>
                      <a:pt x="116" y="118"/>
                    </a:lnTo>
                    <a:lnTo>
                      <a:pt x="119" y="112"/>
                    </a:lnTo>
                    <a:lnTo>
                      <a:pt x="122" y="105"/>
                    </a:lnTo>
                    <a:lnTo>
                      <a:pt x="124" y="99"/>
                    </a:lnTo>
                    <a:lnTo>
                      <a:pt x="126" y="91"/>
                    </a:lnTo>
                    <a:lnTo>
                      <a:pt x="127" y="83"/>
                    </a:lnTo>
                    <a:lnTo>
                      <a:pt x="127" y="76"/>
                    </a:lnTo>
                    <a:close/>
                    <a:moveTo>
                      <a:pt x="118" y="76"/>
                    </a:moveTo>
                    <a:lnTo>
                      <a:pt x="118" y="82"/>
                    </a:lnTo>
                    <a:lnTo>
                      <a:pt x="117" y="89"/>
                    </a:lnTo>
                    <a:lnTo>
                      <a:pt x="116" y="95"/>
                    </a:lnTo>
                    <a:lnTo>
                      <a:pt x="114" y="101"/>
                    </a:lnTo>
                    <a:lnTo>
                      <a:pt x="109" y="112"/>
                    </a:lnTo>
                    <a:lnTo>
                      <a:pt x="102" y="121"/>
                    </a:lnTo>
                    <a:lnTo>
                      <a:pt x="94" y="130"/>
                    </a:lnTo>
                    <a:lnTo>
                      <a:pt x="85" y="136"/>
                    </a:lnTo>
                    <a:lnTo>
                      <a:pt x="80" y="138"/>
                    </a:lnTo>
                    <a:lnTo>
                      <a:pt x="75" y="139"/>
                    </a:lnTo>
                    <a:lnTo>
                      <a:pt x="70" y="141"/>
                    </a:lnTo>
                    <a:lnTo>
                      <a:pt x="64" y="141"/>
                    </a:lnTo>
                    <a:lnTo>
                      <a:pt x="59" y="141"/>
                    </a:lnTo>
                    <a:lnTo>
                      <a:pt x="53" y="139"/>
                    </a:lnTo>
                    <a:lnTo>
                      <a:pt x="48" y="138"/>
                    </a:lnTo>
                    <a:lnTo>
                      <a:pt x="43" y="136"/>
                    </a:lnTo>
                    <a:lnTo>
                      <a:pt x="38" y="132"/>
                    </a:lnTo>
                    <a:lnTo>
                      <a:pt x="33" y="130"/>
                    </a:lnTo>
                    <a:lnTo>
                      <a:pt x="29" y="126"/>
                    </a:lnTo>
                    <a:lnTo>
                      <a:pt x="25" y="121"/>
                    </a:lnTo>
                    <a:lnTo>
                      <a:pt x="21" y="117"/>
                    </a:lnTo>
                    <a:lnTo>
                      <a:pt x="18" y="112"/>
                    </a:lnTo>
                    <a:lnTo>
                      <a:pt x="16" y="107"/>
                    </a:lnTo>
                    <a:lnTo>
                      <a:pt x="13" y="101"/>
                    </a:lnTo>
                    <a:lnTo>
                      <a:pt x="12" y="95"/>
                    </a:lnTo>
                    <a:lnTo>
                      <a:pt x="10" y="89"/>
                    </a:lnTo>
                    <a:lnTo>
                      <a:pt x="9" y="82"/>
                    </a:lnTo>
                    <a:lnTo>
                      <a:pt x="9" y="76"/>
                    </a:lnTo>
                    <a:lnTo>
                      <a:pt x="9" y="69"/>
                    </a:lnTo>
                    <a:lnTo>
                      <a:pt x="10" y="63"/>
                    </a:lnTo>
                    <a:lnTo>
                      <a:pt x="12" y="57"/>
                    </a:lnTo>
                    <a:lnTo>
                      <a:pt x="13" y="51"/>
                    </a:lnTo>
                    <a:lnTo>
                      <a:pt x="18" y="40"/>
                    </a:lnTo>
                    <a:lnTo>
                      <a:pt x="25" y="30"/>
                    </a:lnTo>
                    <a:lnTo>
                      <a:pt x="33" y="22"/>
                    </a:lnTo>
                    <a:lnTo>
                      <a:pt x="43" y="16"/>
                    </a:lnTo>
                    <a:lnTo>
                      <a:pt x="48" y="13"/>
                    </a:lnTo>
                    <a:lnTo>
                      <a:pt x="53" y="12"/>
                    </a:lnTo>
                    <a:lnTo>
                      <a:pt x="59" y="11"/>
                    </a:lnTo>
                    <a:lnTo>
                      <a:pt x="64" y="11"/>
                    </a:lnTo>
                    <a:lnTo>
                      <a:pt x="70" y="11"/>
                    </a:lnTo>
                    <a:lnTo>
                      <a:pt x="75" y="12"/>
                    </a:lnTo>
                    <a:lnTo>
                      <a:pt x="80" y="13"/>
                    </a:lnTo>
                    <a:lnTo>
                      <a:pt x="85" y="16"/>
                    </a:lnTo>
                    <a:lnTo>
                      <a:pt x="94" y="22"/>
                    </a:lnTo>
                    <a:lnTo>
                      <a:pt x="102" y="30"/>
                    </a:lnTo>
                    <a:lnTo>
                      <a:pt x="109" y="40"/>
                    </a:lnTo>
                    <a:lnTo>
                      <a:pt x="114" y="51"/>
                    </a:lnTo>
                    <a:lnTo>
                      <a:pt x="116" y="57"/>
                    </a:lnTo>
                    <a:lnTo>
                      <a:pt x="117" y="63"/>
                    </a:lnTo>
                    <a:lnTo>
                      <a:pt x="118" y="69"/>
                    </a:lnTo>
                    <a:lnTo>
                      <a:pt x="118" y="76"/>
                    </a:lnTo>
                    <a:close/>
                  </a:path>
                </a:pathLst>
              </a:custGeom>
              <a:solidFill>
                <a:srgbClr val="F9D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Freeform 149">
                <a:extLst>
                  <a:ext uri="{FF2B5EF4-FFF2-40B4-BE49-F238E27FC236}">
                    <a16:creationId xmlns:a16="http://schemas.microsoft.com/office/drawing/2014/main" id="{95C9DEF5-D071-43D5-ABBA-EE5AD66496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0" y="2648"/>
                <a:ext cx="23" cy="23"/>
              </a:xfrm>
              <a:custGeom>
                <a:avLst/>
                <a:gdLst>
                  <a:gd name="T0" fmla="*/ 117 w 118"/>
                  <a:gd name="T1" fmla="*/ 64 h 140"/>
                  <a:gd name="T2" fmla="*/ 115 w 118"/>
                  <a:gd name="T3" fmla="*/ 50 h 140"/>
                  <a:gd name="T4" fmla="*/ 110 w 118"/>
                  <a:gd name="T5" fmla="*/ 37 h 140"/>
                  <a:gd name="T6" fmla="*/ 104 w 118"/>
                  <a:gd name="T7" fmla="*/ 26 h 140"/>
                  <a:gd name="T8" fmla="*/ 96 w 118"/>
                  <a:gd name="T9" fmla="*/ 17 h 140"/>
                  <a:gd name="T10" fmla="*/ 87 w 118"/>
                  <a:gd name="T11" fmla="*/ 10 h 140"/>
                  <a:gd name="T12" fmla="*/ 76 w 118"/>
                  <a:gd name="T13" fmla="*/ 4 h 140"/>
                  <a:gd name="T14" fmla="*/ 65 w 118"/>
                  <a:gd name="T15" fmla="*/ 1 h 140"/>
                  <a:gd name="T16" fmla="*/ 53 w 118"/>
                  <a:gd name="T17" fmla="*/ 1 h 140"/>
                  <a:gd name="T18" fmla="*/ 42 w 118"/>
                  <a:gd name="T19" fmla="*/ 4 h 140"/>
                  <a:gd name="T20" fmla="*/ 31 w 118"/>
                  <a:gd name="T21" fmla="*/ 10 h 140"/>
                  <a:gd name="T22" fmla="*/ 21 w 118"/>
                  <a:gd name="T23" fmla="*/ 17 h 140"/>
                  <a:gd name="T24" fmla="*/ 13 w 118"/>
                  <a:gd name="T25" fmla="*/ 26 h 140"/>
                  <a:gd name="T26" fmla="*/ 7 w 118"/>
                  <a:gd name="T27" fmla="*/ 37 h 140"/>
                  <a:gd name="T28" fmla="*/ 2 w 118"/>
                  <a:gd name="T29" fmla="*/ 50 h 140"/>
                  <a:gd name="T30" fmla="*/ 0 w 118"/>
                  <a:gd name="T31" fmla="*/ 64 h 140"/>
                  <a:gd name="T32" fmla="*/ 0 w 118"/>
                  <a:gd name="T33" fmla="*/ 78 h 140"/>
                  <a:gd name="T34" fmla="*/ 2 w 118"/>
                  <a:gd name="T35" fmla="*/ 91 h 140"/>
                  <a:gd name="T36" fmla="*/ 7 w 118"/>
                  <a:gd name="T37" fmla="*/ 104 h 140"/>
                  <a:gd name="T38" fmla="*/ 13 w 118"/>
                  <a:gd name="T39" fmla="*/ 115 h 140"/>
                  <a:gd name="T40" fmla="*/ 21 w 118"/>
                  <a:gd name="T41" fmla="*/ 125 h 140"/>
                  <a:gd name="T42" fmla="*/ 31 w 118"/>
                  <a:gd name="T43" fmla="*/ 132 h 140"/>
                  <a:gd name="T44" fmla="*/ 42 w 118"/>
                  <a:gd name="T45" fmla="*/ 138 h 140"/>
                  <a:gd name="T46" fmla="*/ 53 w 118"/>
                  <a:gd name="T47" fmla="*/ 140 h 140"/>
                  <a:gd name="T48" fmla="*/ 65 w 118"/>
                  <a:gd name="T49" fmla="*/ 140 h 140"/>
                  <a:gd name="T50" fmla="*/ 76 w 118"/>
                  <a:gd name="T51" fmla="*/ 138 h 140"/>
                  <a:gd name="T52" fmla="*/ 87 w 118"/>
                  <a:gd name="T53" fmla="*/ 132 h 140"/>
                  <a:gd name="T54" fmla="*/ 96 w 118"/>
                  <a:gd name="T55" fmla="*/ 125 h 140"/>
                  <a:gd name="T56" fmla="*/ 104 w 118"/>
                  <a:gd name="T57" fmla="*/ 115 h 140"/>
                  <a:gd name="T58" fmla="*/ 110 w 118"/>
                  <a:gd name="T59" fmla="*/ 104 h 140"/>
                  <a:gd name="T60" fmla="*/ 115 w 118"/>
                  <a:gd name="T61" fmla="*/ 91 h 140"/>
                  <a:gd name="T62" fmla="*/ 117 w 118"/>
                  <a:gd name="T63" fmla="*/ 78 h 140"/>
                  <a:gd name="T64" fmla="*/ 109 w 118"/>
                  <a:gd name="T65" fmla="*/ 71 h 140"/>
                  <a:gd name="T66" fmla="*/ 105 w 118"/>
                  <a:gd name="T67" fmla="*/ 94 h 140"/>
                  <a:gd name="T68" fmla="*/ 94 w 118"/>
                  <a:gd name="T69" fmla="*/ 113 h 140"/>
                  <a:gd name="T70" fmla="*/ 78 w 118"/>
                  <a:gd name="T71" fmla="*/ 126 h 140"/>
                  <a:gd name="T72" fmla="*/ 59 w 118"/>
                  <a:gd name="T73" fmla="*/ 130 h 140"/>
                  <a:gd name="T74" fmla="*/ 40 w 118"/>
                  <a:gd name="T75" fmla="*/ 126 h 140"/>
                  <a:gd name="T76" fmla="*/ 23 w 118"/>
                  <a:gd name="T77" fmla="*/ 113 h 140"/>
                  <a:gd name="T78" fmla="*/ 13 w 118"/>
                  <a:gd name="T79" fmla="*/ 94 h 140"/>
                  <a:gd name="T80" fmla="*/ 9 w 118"/>
                  <a:gd name="T81" fmla="*/ 71 h 140"/>
                  <a:gd name="T82" fmla="*/ 13 w 118"/>
                  <a:gd name="T83" fmla="*/ 48 h 140"/>
                  <a:gd name="T84" fmla="*/ 23 w 118"/>
                  <a:gd name="T85" fmla="*/ 29 h 140"/>
                  <a:gd name="T86" fmla="*/ 40 w 118"/>
                  <a:gd name="T87" fmla="*/ 16 h 140"/>
                  <a:gd name="T88" fmla="*/ 59 w 118"/>
                  <a:gd name="T89" fmla="*/ 11 h 140"/>
                  <a:gd name="T90" fmla="*/ 78 w 118"/>
                  <a:gd name="T91" fmla="*/ 16 h 140"/>
                  <a:gd name="T92" fmla="*/ 94 w 118"/>
                  <a:gd name="T93" fmla="*/ 29 h 140"/>
                  <a:gd name="T94" fmla="*/ 105 w 118"/>
                  <a:gd name="T95" fmla="*/ 48 h 140"/>
                  <a:gd name="T96" fmla="*/ 109 w 118"/>
                  <a:gd name="T97" fmla="*/ 7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8" h="140">
                    <a:moveTo>
                      <a:pt x="118" y="71"/>
                    </a:moveTo>
                    <a:lnTo>
                      <a:pt x="117" y="64"/>
                    </a:lnTo>
                    <a:lnTo>
                      <a:pt x="116" y="56"/>
                    </a:lnTo>
                    <a:lnTo>
                      <a:pt x="115" y="50"/>
                    </a:lnTo>
                    <a:lnTo>
                      <a:pt x="113" y="43"/>
                    </a:lnTo>
                    <a:lnTo>
                      <a:pt x="110" y="37"/>
                    </a:lnTo>
                    <a:lnTo>
                      <a:pt x="108" y="31"/>
                    </a:lnTo>
                    <a:lnTo>
                      <a:pt x="104" y="26"/>
                    </a:lnTo>
                    <a:lnTo>
                      <a:pt x="100" y="22"/>
                    </a:lnTo>
                    <a:lnTo>
                      <a:pt x="96" y="17"/>
                    </a:lnTo>
                    <a:lnTo>
                      <a:pt x="92" y="12"/>
                    </a:lnTo>
                    <a:lnTo>
                      <a:pt x="87" y="10"/>
                    </a:lnTo>
                    <a:lnTo>
                      <a:pt x="82" y="6"/>
                    </a:lnTo>
                    <a:lnTo>
                      <a:pt x="76" y="4"/>
                    </a:lnTo>
                    <a:lnTo>
                      <a:pt x="71" y="2"/>
                    </a:lnTo>
                    <a:lnTo>
                      <a:pt x="65" y="1"/>
                    </a:lnTo>
                    <a:lnTo>
                      <a:pt x="59" y="0"/>
                    </a:lnTo>
                    <a:lnTo>
                      <a:pt x="53" y="1"/>
                    </a:lnTo>
                    <a:lnTo>
                      <a:pt x="47" y="2"/>
                    </a:lnTo>
                    <a:lnTo>
                      <a:pt x="42" y="4"/>
                    </a:lnTo>
                    <a:lnTo>
                      <a:pt x="36" y="6"/>
                    </a:lnTo>
                    <a:lnTo>
                      <a:pt x="31" y="10"/>
                    </a:lnTo>
                    <a:lnTo>
                      <a:pt x="25" y="12"/>
                    </a:lnTo>
                    <a:lnTo>
                      <a:pt x="21" y="17"/>
                    </a:lnTo>
                    <a:lnTo>
                      <a:pt x="17" y="22"/>
                    </a:lnTo>
                    <a:lnTo>
                      <a:pt x="13" y="26"/>
                    </a:lnTo>
                    <a:lnTo>
                      <a:pt x="10" y="31"/>
                    </a:lnTo>
                    <a:lnTo>
                      <a:pt x="7" y="37"/>
                    </a:lnTo>
                    <a:lnTo>
                      <a:pt x="4" y="43"/>
                    </a:lnTo>
                    <a:lnTo>
                      <a:pt x="2" y="50"/>
                    </a:lnTo>
                    <a:lnTo>
                      <a:pt x="1" y="56"/>
                    </a:lnTo>
                    <a:lnTo>
                      <a:pt x="0" y="64"/>
                    </a:lnTo>
                    <a:lnTo>
                      <a:pt x="0" y="71"/>
                    </a:lnTo>
                    <a:lnTo>
                      <a:pt x="0" y="78"/>
                    </a:lnTo>
                    <a:lnTo>
                      <a:pt x="1" y="85"/>
                    </a:lnTo>
                    <a:lnTo>
                      <a:pt x="2" y="91"/>
                    </a:lnTo>
                    <a:lnTo>
                      <a:pt x="4" y="98"/>
                    </a:lnTo>
                    <a:lnTo>
                      <a:pt x="7" y="104"/>
                    </a:lnTo>
                    <a:lnTo>
                      <a:pt x="10" y="110"/>
                    </a:lnTo>
                    <a:lnTo>
                      <a:pt x="13" y="115"/>
                    </a:lnTo>
                    <a:lnTo>
                      <a:pt x="17" y="120"/>
                    </a:lnTo>
                    <a:lnTo>
                      <a:pt x="21" y="125"/>
                    </a:lnTo>
                    <a:lnTo>
                      <a:pt x="25" y="128"/>
                    </a:lnTo>
                    <a:lnTo>
                      <a:pt x="31" y="132"/>
                    </a:lnTo>
                    <a:lnTo>
                      <a:pt x="36" y="136"/>
                    </a:lnTo>
                    <a:lnTo>
                      <a:pt x="42" y="138"/>
                    </a:lnTo>
                    <a:lnTo>
                      <a:pt x="47" y="139"/>
                    </a:lnTo>
                    <a:lnTo>
                      <a:pt x="53" y="140"/>
                    </a:lnTo>
                    <a:lnTo>
                      <a:pt x="59" y="140"/>
                    </a:lnTo>
                    <a:lnTo>
                      <a:pt x="65" y="140"/>
                    </a:lnTo>
                    <a:lnTo>
                      <a:pt x="71" y="139"/>
                    </a:lnTo>
                    <a:lnTo>
                      <a:pt x="76" y="138"/>
                    </a:lnTo>
                    <a:lnTo>
                      <a:pt x="82" y="136"/>
                    </a:lnTo>
                    <a:lnTo>
                      <a:pt x="87" y="132"/>
                    </a:lnTo>
                    <a:lnTo>
                      <a:pt x="92" y="128"/>
                    </a:lnTo>
                    <a:lnTo>
                      <a:pt x="96" y="125"/>
                    </a:lnTo>
                    <a:lnTo>
                      <a:pt x="100" y="120"/>
                    </a:lnTo>
                    <a:lnTo>
                      <a:pt x="104" y="115"/>
                    </a:lnTo>
                    <a:lnTo>
                      <a:pt x="108" y="110"/>
                    </a:lnTo>
                    <a:lnTo>
                      <a:pt x="110" y="104"/>
                    </a:lnTo>
                    <a:lnTo>
                      <a:pt x="113" y="98"/>
                    </a:lnTo>
                    <a:lnTo>
                      <a:pt x="115" y="91"/>
                    </a:lnTo>
                    <a:lnTo>
                      <a:pt x="116" y="85"/>
                    </a:lnTo>
                    <a:lnTo>
                      <a:pt x="117" y="78"/>
                    </a:lnTo>
                    <a:lnTo>
                      <a:pt x="118" y="71"/>
                    </a:lnTo>
                    <a:close/>
                    <a:moveTo>
                      <a:pt x="109" y="71"/>
                    </a:moveTo>
                    <a:lnTo>
                      <a:pt x="108" y="83"/>
                    </a:lnTo>
                    <a:lnTo>
                      <a:pt x="105" y="94"/>
                    </a:lnTo>
                    <a:lnTo>
                      <a:pt x="100" y="104"/>
                    </a:lnTo>
                    <a:lnTo>
                      <a:pt x="94" y="113"/>
                    </a:lnTo>
                    <a:lnTo>
                      <a:pt x="87" y="120"/>
                    </a:lnTo>
                    <a:lnTo>
                      <a:pt x="78" y="126"/>
                    </a:lnTo>
                    <a:lnTo>
                      <a:pt x="69" y="128"/>
                    </a:lnTo>
                    <a:lnTo>
                      <a:pt x="59" y="130"/>
                    </a:lnTo>
                    <a:lnTo>
                      <a:pt x="49" y="128"/>
                    </a:lnTo>
                    <a:lnTo>
                      <a:pt x="40" y="126"/>
                    </a:lnTo>
                    <a:lnTo>
                      <a:pt x="31" y="120"/>
                    </a:lnTo>
                    <a:lnTo>
                      <a:pt x="23" y="113"/>
                    </a:lnTo>
                    <a:lnTo>
                      <a:pt x="17" y="104"/>
                    </a:lnTo>
                    <a:lnTo>
                      <a:pt x="13" y="94"/>
                    </a:lnTo>
                    <a:lnTo>
                      <a:pt x="10" y="83"/>
                    </a:lnTo>
                    <a:lnTo>
                      <a:pt x="9" y="71"/>
                    </a:lnTo>
                    <a:lnTo>
                      <a:pt x="10" y="59"/>
                    </a:lnTo>
                    <a:lnTo>
                      <a:pt x="13" y="48"/>
                    </a:lnTo>
                    <a:lnTo>
                      <a:pt x="17" y="37"/>
                    </a:lnTo>
                    <a:lnTo>
                      <a:pt x="23" y="29"/>
                    </a:lnTo>
                    <a:lnTo>
                      <a:pt x="31" y="22"/>
                    </a:lnTo>
                    <a:lnTo>
                      <a:pt x="40" y="16"/>
                    </a:lnTo>
                    <a:lnTo>
                      <a:pt x="49" y="12"/>
                    </a:lnTo>
                    <a:lnTo>
                      <a:pt x="59" y="11"/>
                    </a:lnTo>
                    <a:lnTo>
                      <a:pt x="69" y="12"/>
                    </a:lnTo>
                    <a:lnTo>
                      <a:pt x="78" y="16"/>
                    </a:lnTo>
                    <a:lnTo>
                      <a:pt x="87" y="22"/>
                    </a:lnTo>
                    <a:lnTo>
                      <a:pt x="94" y="29"/>
                    </a:lnTo>
                    <a:lnTo>
                      <a:pt x="100" y="37"/>
                    </a:lnTo>
                    <a:lnTo>
                      <a:pt x="105" y="48"/>
                    </a:lnTo>
                    <a:lnTo>
                      <a:pt x="108" y="59"/>
                    </a:lnTo>
                    <a:lnTo>
                      <a:pt x="109" y="71"/>
                    </a:lnTo>
                    <a:close/>
                  </a:path>
                </a:pathLst>
              </a:custGeom>
              <a:solidFill>
                <a:srgbClr val="F9E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" name="Freeform 150">
                <a:extLst>
                  <a:ext uri="{FF2B5EF4-FFF2-40B4-BE49-F238E27FC236}">
                    <a16:creationId xmlns:a16="http://schemas.microsoft.com/office/drawing/2014/main" id="{E01CB908-405C-4637-8857-1300057793B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1" y="2649"/>
                <a:ext cx="21" cy="21"/>
              </a:xfrm>
              <a:custGeom>
                <a:avLst/>
                <a:gdLst>
                  <a:gd name="T0" fmla="*/ 109 w 109"/>
                  <a:gd name="T1" fmla="*/ 58 h 130"/>
                  <a:gd name="T2" fmla="*/ 107 w 109"/>
                  <a:gd name="T3" fmla="*/ 46 h 130"/>
                  <a:gd name="T4" fmla="*/ 100 w 109"/>
                  <a:gd name="T5" fmla="*/ 29 h 130"/>
                  <a:gd name="T6" fmla="*/ 85 w 109"/>
                  <a:gd name="T7" fmla="*/ 11 h 130"/>
                  <a:gd name="T8" fmla="*/ 71 w 109"/>
                  <a:gd name="T9" fmla="*/ 2 h 130"/>
                  <a:gd name="T10" fmla="*/ 61 w 109"/>
                  <a:gd name="T11" fmla="*/ 0 h 130"/>
                  <a:gd name="T12" fmla="*/ 50 w 109"/>
                  <a:gd name="T13" fmla="*/ 0 h 130"/>
                  <a:gd name="T14" fmla="*/ 39 w 109"/>
                  <a:gd name="T15" fmla="*/ 2 h 130"/>
                  <a:gd name="T16" fmla="*/ 24 w 109"/>
                  <a:gd name="T17" fmla="*/ 11 h 130"/>
                  <a:gd name="T18" fmla="*/ 9 w 109"/>
                  <a:gd name="T19" fmla="*/ 29 h 130"/>
                  <a:gd name="T20" fmla="*/ 3 w 109"/>
                  <a:gd name="T21" fmla="*/ 46 h 130"/>
                  <a:gd name="T22" fmla="*/ 0 w 109"/>
                  <a:gd name="T23" fmla="*/ 58 h 130"/>
                  <a:gd name="T24" fmla="*/ 0 w 109"/>
                  <a:gd name="T25" fmla="*/ 71 h 130"/>
                  <a:gd name="T26" fmla="*/ 3 w 109"/>
                  <a:gd name="T27" fmla="*/ 84 h 130"/>
                  <a:gd name="T28" fmla="*/ 7 w 109"/>
                  <a:gd name="T29" fmla="*/ 96 h 130"/>
                  <a:gd name="T30" fmla="*/ 12 w 109"/>
                  <a:gd name="T31" fmla="*/ 106 h 130"/>
                  <a:gd name="T32" fmla="*/ 20 w 109"/>
                  <a:gd name="T33" fmla="*/ 115 h 130"/>
                  <a:gd name="T34" fmla="*/ 29 w 109"/>
                  <a:gd name="T35" fmla="*/ 121 h 130"/>
                  <a:gd name="T36" fmla="*/ 39 w 109"/>
                  <a:gd name="T37" fmla="*/ 127 h 130"/>
                  <a:gd name="T38" fmla="*/ 50 w 109"/>
                  <a:gd name="T39" fmla="*/ 130 h 130"/>
                  <a:gd name="T40" fmla="*/ 61 w 109"/>
                  <a:gd name="T41" fmla="*/ 130 h 130"/>
                  <a:gd name="T42" fmla="*/ 71 w 109"/>
                  <a:gd name="T43" fmla="*/ 127 h 130"/>
                  <a:gd name="T44" fmla="*/ 85 w 109"/>
                  <a:gd name="T45" fmla="*/ 119 h 130"/>
                  <a:gd name="T46" fmla="*/ 100 w 109"/>
                  <a:gd name="T47" fmla="*/ 101 h 130"/>
                  <a:gd name="T48" fmla="*/ 107 w 109"/>
                  <a:gd name="T49" fmla="*/ 84 h 130"/>
                  <a:gd name="T50" fmla="*/ 109 w 109"/>
                  <a:gd name="T51" fmla="*/ 71 h 130"/>
                  <a:gd name="T52" fmla="*/ 100 w 109"/>
                  <a:gd name="T53" fmla="*/ 65 h 130"/>
                  <a:gd name="T54" fmla="*/ 97 w 109"/>
                  <a:gd name="T55" fmla="*/ 85 h 130"/>
                  <a:gd name="T56" fmla="*/ 87 w 109"/>
                  <a:gd name="T57" fmla="*/ 103 h 130"/>
                  <a:gd name="T58" fmla="*/ 73 w 109"/>
                  <a:gd name="T59" fmla="*/ 114 h 130"/>
                  <a:gd name="T60" fmla="*/ 55 w 109"/>
                  <a:gd name="T61" fmla="*/ 119 h 130"/>
                  <a:gd name="T62" fmla="*/ 38 w 109"/>
                  <a:gd name="T63" fmla="*/ 114 h 130"/>
                  <a:gd name="T64" fmla="*/ 22 w 109"/>
                  <a:gd name="T65" fmla="*/ 103 h 130"/>
                  <a:gd name="T66" fmla="*/ 13 w 109"/>
                  <a:gd name="T67" fmla="*/ 85 h 130"/>
                  <a:gd name="T68" fmla="*/ 9 w 109"/>
                  <a:gd name="T69" fmla="*/ 65 h 130"/>
                  <a:gd name="T70" fmla="*/ 13 w 109"/>
                  <a:gd name="T71" fmla="*/ 43 h 130"/>
                  <a:gd name="T72" fmla="*/ 22 w 109"/>
                  <a:gd name="T73" fmla="*/ 26 h 130"/>
                  <a:gd name="T74" fmla="*/ 38 w 109"/>
                  <a:gd name="T75" fmla="*/ 16 h 130"/>
                  <a:gd name="T76" fmla="*/ 55 w 109"/>
                  <a:gd name="T77" fmla="*/ 11 h 130"/>
                  <a:gd name="T78" fmla="*/ 73 w 109"/>
                  <a:gd name="T79" fmla="*/ 16 h 130"/>
                  <a:gd name="T80" fmla="*/ 87 w 109"/>
                  <a:gd name="T81" fmla="*/ 26 h 130"/>
                  <a:gd name="T82" fmla="*/ 97 w 109"/>
                  <a:gd name="T83" fmla="*/ 43 h 130"/>
                  <a:gd name="T84" fmla="*/ 100 w 109"/>
                  <a:gd name="T85" fmla="*/ 6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9" h="130">
                    <a:moveTo>
                      <a:pt x="109" y="65"/>
                    </a:moveTo>
                    <a:lnTo>
                      <a:pt x="109" y="58"/>
                    </a:lnTo>
                    <a:lnTo>
                      <a:pt x="108" y="52"/>
                    </a:lnTo>
                    <a:lnTo>
                      <a:pt x="107" y="46"/>
                    </a:lnTo>
                    <a:lnTo>
                      <a:pt x="105" y="40"/>
                    </a:lnTo>
                    <a:lnTo>
                      <a:pt x="100" y="29"/>
                    </a:lnTo>
                    <a:lnTo>
                      <a:pt x="93" y="19"/>
                    </a:lnTo>
                    <a:lnTo>
                      <a:pt x="85" y="11"/>
                    </a:lnTo>
                    <a:lnTo>
                      <a:pt x="76" y="5"/>
                    </a:lnTo>
                    <a:lnTo>
                      <a:pt x="71" y="2"/>
                    </a:lnTo>
                    <a:lnTo>
                      <a:pt x="66" y="1"/>
                    </a:lnTo>
                    <a:lnTo>
                      <a:pt x="61" y="0"/>
                    </a:lnTo>
                    <a:lnTo>
                      <a:pt x="55" y="0"/>
                    </a:lnTo>
                    <a:lnTo>
                      <a:pt x="50" y="0"/>
                    </a:lnTo>
                    <a:lnTo>
                      <a:pt x="44" y="1"/>
                    </a:lnTo>
                    <a:lnTo>
                      <a:pt x="39" y="2"/>
                    </a:lnTo>
                    <a:lnTo>
                      <a:pt x="34" y="5"/>
                    </a:lnTo>
                    <a:lnTo>
                      <a:pt x="24" y="11"/>
                    </a:lnTo>
                    <a:lnTo>
                      <a:pt x="16" y="19"/>
                    </a:lnTo>
                    <a:lnTo>
                      <a:pt x="9" y="29"/>
                    </a:lnTo>
                    <a:lnTo>
                      <a:pt x="4" y="40"/>
                    </a:lnTo>
                    <a:lnTo>
                      <a:pt x="3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0" y="71"/>
                    </a:lnTo>
                    <a:lnTo>
                      <a:pt x="1" y="78"/>
                    </a:lnTo>
                    <a:lnTo>
                      <a:pt x="3" y="84"/>
                    </a:lnTo>
                    <a:lnTo>
                      <a:pt x="4" y="90"/>
                    </a:lnTo>
                    <a:lnTo>
                      <a:pt x="7" y="96"/>
                    </a:lnTo>
                    <a:lnTo>
                      <a:pt x="9" y="101"/>
                    </a:lnTo>
                    <a:lnTo>
                      <a:pt x="12" y="106"/>
                    </a:lnTo>
                    <a:lnTo>
                      <a:pt x="16" y="110"/>
                    </a:lnTo>
                    <a:lnTo>
                      <a:pt x="20" y="115"/>
                    </a:lnTo>
                    <a:lnTo>
                      <a:pt x="24" y="119"/>
                    </a:lnTo>
                    <a:lnTo>
                      <a:pt x="29" y="121"/>
                    </a:lnTo>
                    <a:lnTo>
                      <a:pt x="34" y="125"/>
                    </a:lnTo>
                    <a:lnTo>
                      <a:pt x="39" y="127"/>
                    </a:lnTo>
                    <a:lnTo>
                      <a:pt x="44" y="128"/>
                    </a:lnTo>
                    <a:lnTo>
                      <a:pt x="50" y="130"/>
                    </a:lnTo>
                    <a:lnTo>
                      <a:pt x="55" y="130"/>
                    </a:lnTo>
                    <a:lnTo>
                      <a:pt x="61" y="130"/>
                    </a:lnTo>
                    <a:lnTo>
                      <a:pt x="66" y="128"/>
                    </a:lnTo>
                    <a:lnTo>
                      <a:pt x="71" y="127"/>
                    </a:lnTo>
                    <a:lnTo>
                      <a:pt x="76" y="125"/>
                    </a:lnTo>
                    <a:lnTo>
                      <a:pt x="85" y="119"/>
                    </a:lnTo>
                    <a:lnTo>
                      <a:pt x="93" y="110"/>
                    </a:lnTo>
                    <a:lnTo>
                      <a:pt x="100" y="101"/>
                    </a:lnTo>
                    <a:lnTo>
                      <a:pt x="105" y="90"/>
                    </a:lnTo>
                    <a:lnTo>
                      <a:pt x="107" y="84"/>
                    </a:lnTo>
                    <a:lnTo>
                      <a:pt x="108" y="78"/>
                    </a:lnTo>
                    <a:lnTo>
                      <a:pt x="109" y="71"/>
                    </a:lnTo>
                    <a:lnTo>
                      <a:pt x="109" y="65"/>
                    </a:lnTo>
                    <a:close/>
                    <a:moveTo>
                      <a:pt x="100" y="65"/>
                    </a:moveTo>
                    <a:lnTo>
                      <a:pt x="99" y="76"/>
                    </a:lnTo>
                    <a:lnTo>
                      <a:pt x="97" y="85"/>
                    </a:lnTo>
                    <a:lnTo>
                      <a:pt x="92" y="95"/>
                    </a:lnTo>
                    <a:lnTo>
                      <a:pt x="87" y="103"/>
                    </a:lnTo>
                    <a:lnTo>
                      <a:pt x="80" y="109"/>
                    </a:lnTo>
                    <a:lnTo>
                      <a:pt x="73" y="114"/>
                    </a:lnTo>
                    <a:lnTo>
                      <a:pt x="64" y="118"/>
                    </a:lnTo>
                    <a:lnTo>
                      <a:pt x="55" y="119"/>
                    </a:lnTo>
                    <a:lnTo>
                      <a:pt x="46" y="118"/>
                    </a:lnTo>
                    <a:lnTo>
                      <a:pt x="38" y="114"/>
                    </a:lnTo>
                    <a:lnTo>
                      <a:pt x="30" y="109"/>
                    </a:lnTo>
                    <a:lnTo>
                      <a:pt x="22" y="103"/>
                    </a:lnTo>
                    <a:lnTo>
                      <a:pt x="17" y="95"/>
                    </a:lnTo>
                    <a:lnTo>
                      <a:pt x="13" y="85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10" y="54"/>
                    </a:lnTo>
                    <a:lnTo>
                      <a:pt x="13" y="43"/>
                    </a:lnTo>
                    <a:lnTo>
                      <a:pt x="17" y="35"/>
                    </a:lnTo>
                    <a:lnTo>
                      <a:pt x="22" y="26"/>
                    </a:lnTo>
                    <a:lnTo>
                      <a:pt x="30" y="20"/>
                    </a:lnTo>
                    <a:lnTo>
                      <a:pt x="38" y="16"/>
                    </a:lnTo>
                    <a:lnTo>
                      <a:pt x="46" y="12"/>
                    </a:lnTo>
                    <a:lnTo>
                      <a:pt x="55" y="11"/>
                    </a:lnTo>
                    <a:lnTo>
                      <a:pt x="64" y="12"/>
                    </a:lnTo>
                    <a:lnTo>
                      <a:pt x="73" y="16"/>
                    </a:lnTo>
                    <a:lnTo>
                      <a:pt x="80" y="20"/>
                    </a:lnTo>
                    <a:lnTo>
                      <a:pt x="87" y="26"/>
                    </a:lnTo>
                    <a:lnTo>
                      <a:pt x="92" y="35"/>
                    </a:lnTo>
                    <a:lnTo>
                      <a:pt x="97" y="43"/>
                    </a:lnTo>
                    <a:lnTo>
                      <a:pt x="99" y="54"/>
                    </a:lnTo>
                    <a:lnTo>
                      <a:pt x="100" y="65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Freeform 151">
                <a:extLst>
                  <a:ext uri="{FF2B5EF4-FFF2-40B4-BE49-F238E27FC236}">
                    <a16:creationId xmlns:a16="http://schemas.microsoft.com/office/drawing/2014/main" id="{DD3810FB-8FF2-4D30-87AD-6C1BBA7433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2" y="2649"/>
                <a:ext cx="20" cy="20"/>
              </a:xfrm>
              <a:custGeom>
                <a:avLst/>
                <a:gdLst>
                  <a:gd name="T0" fmla="*/ 99 w 100"/>
                  <a:gd name="T1" fmla="*/ 48 h 119"/>
                  <a:gd name="T2" fmla="*/ 91 w 100"/>
                  <a:gd name="T3" fmla="*/ 26 h 119"/>
                  <a:gd name="T4" fmla="*/ 78 w 100"/>
                  <a:gd name="T5" fmla="*/ 11 h 119"/>
                  <a:gd name="T6" fmla="*/ 60 w 100"/>
                  <a:gd name="T7" fmla="*/ 1 h 119"/>
                  <a:gd name="T8" fmla="*/ 40 w 100"/>
                  <a:gd name="T9" fmla="*/ 1 h 119"/>
                  <a:gd name="T10" fmla="*/ 22 w 100"/>
                  <a:gd name="T11" fmla="*/ 11 h 119"/>
                  <a:gd name="T12" fmla="*/ 8 w 100"/>
                  <a:gd name="T13" fmla="*/ 26 h 119"/>
                  <a:gd name="T14" fmla="*/ 1 w 100"/>
                  <a:gd name="T15" fmla="*/ 48 h 119"/>
                  <a:gd name="T16" fmla="*/ 1 w 100"/>
                  <a:gd name="T17" fmla="*/ 72 h 119"/>
                  <a:gd name="T18" fmla="*/ 8 w 100"/>
                  <a:gd name="T19" fmla="*/ 93 h 119"/>
                  <a:gd name="T20" fmla="*/ 22 w 100"/>
                  <a:gd name="T21" fmla="*/ 109 h 119"/>
                  <a:gd name="T22" fmla="*/ 40 w 100"/>
                  <a:gd name="T23" fmla="*/ 117 h 119"/>
                  <a:gd name="T24" fmla="*/ 60 w 100"/>
                  <a:gd name="T25" fmla="*/ 117 h 119"/>
                  <a:gd name="T26" fmla="*/ 78 w 100"/>
                  <a:gd name="T27" fmla="*/ 109 h 119"/>
                  <a:gd name="T28" fmla="*/ 91 w 100"/>
                  <a:gd name="T29" fmla="*/ 93 h 119"/>
                  <a:gd name="T30" fmla="*/ 99 w 100"/>
                  <a:gd name="T31" fmla="*/ 72 h 119"/>
                  <a:gd name="T32" fmla="*/ 91 w 100"/>
                  <a:gd name="T33" fmla="*/ 60 h 119"/>
                  <a:gd name="T34" fmla="*/ 87 w 100"/>
                  <a:gd name="T35" fmla="*/ 79 h 119"/>
                  <a:gd name="T36" fmla="*/ 79 w 100"/>
                  <a:gd name="T37" fmla="*/ 95 h 119"/>
                  <a:gd name="T38" fmla="*/ 66 w 100"/>
                  <a:gd name="T39" fmla="*/ 104 h 119"/>
                  <a:gd name="T40" fmla="*/ 50 w 100"/>
                  <a:gd name="T41" fmla="*/ 108 h 119"/>
                  <a:gd name="T42" fmla="*/ 34 w 100"/>
                  <a:gd name="T43" fmla="*/ 104 h 119"/>
                  <a:gd name="T44" fmla="*/ 20 w 100"/>
                  <a:gd name="T45" fmla="*/ 95 h 119"/>
                  <a:gd name="T46" fmla="*/ 12 w 100"/>
                  <a:gd name="T47" fmla="*/ 79 h 119"/>
                  <a:gd name="T48" fmla="*/ 9 w 100"/>
                  <a:gd name="T49" fmla="*/ 60 h 119"/>
                  <a:gd name="T50" fmla="*/ 12 w 100"/>
                  <a:gd name="T51" fmla="*/ 41 h 119"/>
                  <a:gd name="T52" fmla="*/ 20 w 100"/>
                  <a:gd name="T53" fmla="*/ 25 h 119"/>
                  <a:gd name="T54" fmla="*/ 34 w 100"/>
                  <a:gd name="T55" fmla="*/ 15 h 119"/>
                  <a:gd name="T56" fmla="*/ 50 w 100"/>
                  <a:gd name="T57" fmla="*/ 11 h 119"/>
                  <a:gd name="T58" fmla="*/ 66 w 100"/>
                  <a:gd name="T59" fmla="*/ 15 h 119"/>
                  <a:gd name="T60" fmla="*/ 79 w 100"/>
                  <a:gd name="T61" fmla="*/ 25 h 119"/>
                  <a:gd name="T62" fmla="*/ 87 w 100"/>
                  <a:gd name="T63" fmla="*/ 41 h 119"/>
                  <a:gd name="T64" fmla="*/ 91 w 100"/>
                  <a:gd name="T65" fmla="*/ 6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0" h="119">
                    <a:moveTo>
                      <a:pt x="100" y="60"/>
                    </a:moveTo>
                    <a:lnTo>
                      <a:pt x="99" y="48"/>
                    </a:lnTo>
                    <a:lnTo>
                      <a:pt x="96" y="37"/>
                    </a:lnTo>
                    <a:lnTo>
                      <a:pt x="91" y="26"/>
                    </a:lnTo>
                    <a:lnTo>
                      <a:pt x="85" y="18"/>
                    </a:lnTo>
                    <a:lnTo>
                      <a:pt x="78" y="11"/>
                    </a:lnTo>
                    <a:lnTo>
                      <a:pt x="69" y="5"/>
                    </a:lnTo>
                    <a:lnTo>
                      <a:pt x="60" y="1"/>
                    </a:lnTo>
                    <a:lnTo>
                      <a:pt x="50" y="0"/>
                    </a:lnTo>
                    <a:lnTo>
                      <a:pt x="40" y="1"/>
                    </a:lnTo>
                    <a:lnTo>
                      <a:pt x="31" y="5"/>
                    </a:lnTo>
                    <a:lnTo>
                      <a:pt x="22" y="11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4" y="37"/>
                    </a:lnTo>
                    <a:lnTo>
                      <a:pt x="1" y="48"/>
                    </a:lnTo>
                    <a:lnTo>
                      <a:pt x="0" y="60"/>
                    </a:lnTo>
                    <a:lnTo>
                      <a:pt x="1" y="72"/>
                    </a:lnTo>
                    <a:lnTo>
                      <a:pt x="4" y="83"/>
                    </a:lnTo>
                    <a:lnTo>
                      <a:pt x="8" y="93"/>
                    </a:lnTo>
                    <a:lnTo>
                      <a:pt x="14" y="102"/>
                    </a:lnTo>
                    <a:lnTo>
                      <a:pt x="22" y="109"/>
                    </a:lnTo>
                    <a:lnTo>
                      <a:pt x="31" y="115"/>
                    </a:lnTo>
                    <a:lnTo>
                      <a:pt x="40" y="117"/>
                    </a:lnTo>
                    <a:lnTo>
                      <a:pt x="50" y="119"/>
                    </a:lnTo>
                    <a:lnTo>
                      <a:pt x="60" y="117"/>
                    </a:lnTo>
                    <a:lnTo>
                      <a:pt x="69" y="115"/>
                    </a:lnTo>
                    <a:lnTo>
                      <a:pt x="78" y="109"/>
                    </a:lnTo>
                    <a:lnTo>
                      <a:pt x="85" y="102"/>
                    </a:lnTo>
                    <a:lnTo>
                      <a:pt x="91" y="93"/>
                    </a:lnTo>
                    <a:lnTo>
                      <a:pt x="96" y="83"/>
                    </a:lnTo>
                    <a:lnTo>
                      <a:pt x="99" y="72"/>
                    </a:lnTo>
                    <a:lnTo>
                      <a:pt x="100" y="60"/>
                    </a:lnTo>
                    <a:close/>
                    <a:moveTo>
                      <a:pt x="91" y="60"/>
                    </a:moveTo>
                    <a:lnTo>
                      <a:pt x="90" y="69"/>
                    </a:lnTo>
                    <a:lnTo>
                      <a:pt x="87" y="79"/>
                    </a:lnTo>
                    <a:lnTo>
                      <a:pt x="84" y="87"/>
                    </a:lnTo>
                    <a:lnTo>
                      <a:pt x="79" y="95"/>
                    </a:lnTo>
                    <a:lnTo>
                      <a:pt x="73" y="101"/>
                    </a:lnTo>
                    <a:lnTo>
                      <a:pt x="66" y="104"/>
                    </a:lnTo>
                    <a:lnTo>
                      <a:pt x="58" y="108"/>
                    </a:lnTo>
                    <a:lnTo>
                      <a:pt x="50" y="108"/>
                    </a:lnTo>
                    <a:lnTo>
                      <a:pt x="42" y="108"/>
                    </a:lnTo>
                    <a:lnTo>
                      <a:pt x="34" y="104"/>
                    </a:lnTo>
                    <a:lnTo>
                      <a:pt x="27" y="101"/>
                    </a:lnTo>
                    <a:lnTo>
                      <a:pt x="20" y="95"/>
                    </a:lnTo>
                    <a:lnTo>
                      <a:pt x="16" y="87"/>
                    </a:lnTo>
                    <a:lnTo>
                      <a:pt x="12" y="79"/>
                    </a:lnTo>
                    <a:lnTo>
                      <a:pt x="9" y="69"/>
                    </a:lnTo>
                    <a:lnTo>
                      <a:pt x="9" y="60"/>
                    </a:lnTo>
                    <a:lnTo>
                      <a:pt x="9" y="50"/>
                    </a:lnTo>
                    <a:lnTo>
                      <a:pt x="12" y="41"/>
                    </a:lnTo>
                    <a:lnTo>
                      <a:pt x="16" y="32"/>
                    </a:lnTo>
                    <a:lnTo>
                      <a:pt x="20" y="25"/>
                    </a:lnTo>
                    <a:lnTo>
                      <a:pt x="27" y="19"/>
                    </a:lnTo>
                    <a:lnTo>
                      <a:pt x="34" y="15"/>
                    </a:lnTo>
                    <a:lnTo>
                      <a:pt x="42" y="12"/>
                    </a:lnTo>
                    <a:lnTo>
                      <a:pt x="50" y="11"/>
                    </a:lnTo>
                    <a:lnTo>
                      <a:pt x="58" y="12"/>
                    </a:lnTo>
                    <a:lnTo>
                      <a:pt x="66" y="15"/>
                    </a:lnTo>
                    <a:lnTo>
                      <a:pt x="73" y="19"/>
                    </a:lnTo>
                    <a:lnTo>
                      <a:pt x="79" y="25"/>
                    </a:lnTo>
                    <a:lnTo>
                      <a:pt x="84" y="32"/>
                    </a:lnTo>
                    <a:lnTo>
                      <a:pt x="87" y="41"/>
                    </a:lnTo>
                    <a:lnTo>
                      <a:pt x="90" y="50"/>
                    </a:lnTo>
                    <a:lnTo>
                      <a:pt x="91" y="60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Freeform 152">
                <a:extLst>
                  <a:ext uri="{FF2B5EF4-FFF2-40B4-BE49-F238E27FC236}">
                    <a16:creationId xmlns:a16="http://schemas.microsoft.com/office/drawing/2014/main" id="{0E65AA72-EFC1-452E-BD53-2E96FC37EC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2" y="2650"/>
                <a:ext cx="19" cy="18"/>
              </a:xfrm>
              <a:custGeom>
                <a:avLst/>
                <a:gdLst>
                  <a:gd name="T0" fmla="*/ 90 w 91"/>
                  <a:gd name="T1" fmla="*/ 43 h 108"/>
                  <a:gd name="T2" fmla="*/ 83 w 91"/>
                  <a:gd name="T3" fmla="*/ 24 h 108"/>
                  <a:gd name="T4" fmla="*/ 71 w 91"/>
                  <a:gd name="T5" fmla="*/ 9 h 108"/>
                  <a:gd name="T6" fmla="*/ 55 w 91"/>
                  <a:gd name="T7" fmla="*/ 1 h 108"/>
                  <a:gd name="T8" fmla="*/ 37 w 91"/>
                  <a:gd name="T9" fmla="*/ 1 h 108"/>
                  <a:gd name="T10" fmla="*/ 21 w 91"/>
                  <a:gd name="T11" fmla="*/ 9 h 108"/>
                  <a:gd name="T12" fmla="*/ 8 w 91"/>
                  <a:gd name="T13" fmla="*/ 24 h 108"/>
                  <a:gd name="T14" fmla="*/ 1 w 91"/>
                  <a:gd name="T15" fmla="*/ 43 h 108"/>
                  <a:gd name="T16" fmla="*/ 1 w 91"/>
                  <a:gd name="T17" fmla="*/ 65 h 108"/>
                  <a:gd name="T18" fmla="*/ 8 w 91"/>
                  <a:gd name="T19" fmla="*/ 84 h 108"/>
                  <a:gd name="T20" fmla="*/ 21 w 91"/>
                  <a:gd name="T21" fmla="*/ 98 h 108"/>
                  <a:gd name="T22" fmla="*/ 37 w 91"/>
                  <a:gd name="T23" fmla="*/ 107 h 108"/>
                  <a:gd name="T24" fmla="*/ 55 w 91"/>
                  <a:gd name="T25" fmla="*/ 107 h 108"/>
                  <a:gd name="T26" fmla="*/ 71 w 91"/>
                  <a:gd name="T27" fmla="*/ 98 h 108"/>
                  <a:gd name="T28" fmla="*/ 83 w 91"/>
                  <a:gd name="T29" fmla="*/ 84 h 108"/>
                  <a:gd name="T30" fmla="*/ 90 w 91"/>
                  <a:gd name="T31" fmla="*/ 65 h 108"/>
                  <a:gd name="T32" fmla="*/ 82 w 91"/>
                  <a:gd name="T33" fmla="*/ 54 h 108"/>
                  <a:gd name="T34" fmla="*/ 79 w 91"/>
                  <a:gd name="T35" fmla="*/ 71 h 108"/>
                  <a:gd name="T36" fmla="*/ 72 w 91"/>
                  <a:gd name="T37" fmla="*/ 84 h 108"/>
                  <a:gd name="T38" fmla="*/ 60 w 91"/>
                  <a:gd name="T39" fmla="*/ 93 h 108"/>
                  <a:gd name="T40" fmla="*/ 46 w 91"/>
                  <a:gd name="T41" fmla="*/ 97 h 108"/>
                  <a:gd name="T42" fmla="*/ 32 w 91"/>
                  <a:gd name="T43" fmla="*/ 93 h 108"/>
                  <a:gd name="T44" fmla="*/ 21 w 91"/>
                  <a:gd name="T45" fmla="*/ 84 h 108"/>
                  <a:gd name="T46" fmla="*/ 12 w 91"/>
                  <a:gd name="T47" fmla="*/ 71 h 108"/>
                  <a:gd name="T48" fmla="*/ 9 w 91"/>
                  <a:gd name="T49" fmla="*/ 54 h 108"/>
                  <a:gd name="T50" fmla="*/ 12 w 91"/>
                  <a:gd name="T51" fmla="*/ 37 h 108"/>
                  <a:gd name="T52" fmla="*/ 21 w 91"/>
                  <a:gd name="T53" fmla="*/ 24 h 108"/>
                  <a:gd name="T54" fmla="*/ 32 w 91"/>
                  <a:gd name="T55" fmla="*/ 14 h 108"/>
                  <a:gd name="T56" fmla="*/ 46 w 91"/>
                  <a:gd name="T57" fmla="*/ 11 h 108"/>
                  <a:gd name="T58" fmla="*/ 60 w 91"/>
                  <a:gd name="T59" fmla="*/ 14 h 108"/>
                  <a:gd name="T60" fmla="*/ 72 w 91"/>
                  <a:gd name="T61" fmla="*/ 24 h 108"/>
                  <a:gd name="T62" fmla="*/ 79 w 91"/>
                  <a:gd name="T63" fmla="*/ 37 h 108"/>
                  <a:gd name="T64" fmla="*/ 82 w 91"/>
                  <a:gd name="T6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108">
                    <a:moveTo>
                      <a:pt x="91" y="54"/>
                    </a:moveTo>
                    <a:lnTo>
                      <a:pt x="90" y="43"/>
                    </a:lnTo>
                    <a:lnTo>
                      <a:pt x="88" y="32"/>
                    </a:lnTo>
                    <a:lnTo>
                      <a:pt x="83" y="24"/>
                    </a:lnTo>
                    <a:lnTo>
                      <a:pt x="78" y="15"/>
                    </a:lnTo>
                    <a:lnTo>
                      <a:pt x="71" y="9"/>
                    </a:lnTo>
                    <a:lnTo>
                      <a:pt x="64" y="3"/>
                    </a:lnTo>
                    <a:lnTo>
                      <a:pt x="55" y="1"/>
                    </a:lnTo>
                    <a:lnTo>
                      <a:pt x="46" y="0"/>
                    </a:lnTo>
                    <a:lnTo>
                      <a:pt x="37" y="1"/>
                    </a:lnTo>
                    <a:lnTo>
                      <a:pt x="29" y="3"/>
                    </a:lnTo>
                    <a:lnTo>
                      <a:pt x="21" y="9"/>
                    </a:lnTo>
                    <a:lnTo>
                      <a:pt x="13" y="15"/>
                    </a:lnTo>
                    <a:lnTo>
                      <a:pt x="8" y="24"/>
                    </a:lnTo>
                    <a:lnTo>
                      <a:pt x="4" y="32"/>
                    </a:lnTo>
                    <a:lnTo>
                      <a:pt x="1" y="43"/>
                    </a:lnTo>
                    <a:lnTo>
                      <a:pt x="0" y="54"/>
                    </a:lnTo>
                    <a:lnTo>
                      <a:pt x="1" y="65"/>
                    </a:lnTo>
                    <a:lnTo>
                      <a:pt x="4" y="74"/>
                    </a:lnTo>
                    <a:lnTo>
                      <a:pt x="8" y="84"/>
                    </a:lnTo>
                    <a:lnTo>
                      <a:pt x="13" y="92"/>
                    </a:lnTo>
                    <a:lnTo>
                      <a:pt x="21" y="98"/>
                    </a:lnTo>
                    <a:lnTo>
                      <a:pt x="29" y="103"/>
                    </a:lnTo>
                    <a:lnTo>
                      <a:pt x="37" y="107"/>
                    </a:lnTo>
                    <a:lnTo>
                      <a:pt x="46" y="108"/>
                    </a:lnTo>
                    <a:lnTo>
                      <a:pt x="55" y="107"/>
                    </a:lnTo>
                    <a:lnTo>
                      <a:pt x="64" y="103"/>
                    </a:lnTo>
                    <a:lnTo>
                      <a:pt x="71" y="98"/>
                    </a:lnTo>
                    <a:lnTo>
                      <a:pt x="78" y="92"/>
                    </a:lnTo>
                    <a:lnTo>
                      <a:pt x="83" y="84"/>
                    </a:lnTo>
                    <a:lnTo>
                      <a:pt x="88" y="74"/>
                    </a:lnTo>
                    <a:lnTo>
                      <a:pt x="90" y="65"/>
                    </a:lnTo>
                    <a:lnTo>
                      <a:pt x="91" y="54"/>
                    </a:lnTo>
                    <a:close/>
                    <a:moveTo>
                      <a:pt x="82" y="54"/>
                    </a:moveTo>
                    <a:lnTo>
                      <a:pt x="81" y="62"/>
                    </a:lnTo>
                    <a:lnTo>
                      <a:pt x="79" y="71"/>
                    </a:lnTo>
                    <a:lnTo>
                      <a:pt x="76" y="78"/>
                    </a:lnTo>
                    <a:lnTo>
                      <a:pt x="72" y="84"/>
                    </a:lnTo>
                    <a:lnTo>
                      <a:pt x="66" y="90"/>
                    </a:lnTo>
                    <a:lnTo>
                      <a:pt x="60" y="93"/>
                    </a:lnTo>
                    <a:lnTo>
                      <a:pt x="53" y="96"/>
                    </a:lnTo>
                    <a:lnTo>
                      <a:pt x="46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6" y="90"/>
                    </a:lnTo>
                    <a:lnTo>
                      <a:pt x="21" y="84"/>
                    </a:lnTo>
                    <a:lnTo>
                      <a:pt x="15" y="78"/>
                    </a:lnTo>
                    <a:lnTo>
                      <a:pt x="12" y="71"/>
                    </a:lnTo>
                    <a:lnTo>
                      <a:pt x="10" y="62"/>
                    </a:lnTo>
                    <a:lnTo>
                      <a:pt x="9" y="54"/>
                    </a:lnTo>
                    <a:lnTo>
                      <a:pt x="10" y="45"/>
                    </a:lnTo>
                    <a:lnTo>
                      <a:pt x="12" y="37"/>
                    </a:lnTo>
                    <a:lnTo>
                      <a:pt x="15" y="30"/>
                    </a:lnTo>
                    <a:lnTo>
                      <a:pt x="21" y="24"/>
                    </a:lnTo>
                    <a:lnTo>
                      <a:pt x="26" y="18"/>
                    </a:lnTo>
                    <a:lnTo>
                      <a:pt x="32" y="14"/>
                    </a:lnTo>
                    <a:lnTo>
                      <a:pt x="39" y="12"/>
                    </a:lnTo>
                    <a:lnTo>
                      <a:pt x="46" y="11"/>
                    </a:lnTo>
                    <a:lnTo>
                      <a:pt x="53" y="12"/>
                    </a:lnTo>
                    <a:lnTo>
                      <a:pt x="60" y="14"/>
                    </a:lnTo>
                    <a:lnTo>
                      <a:pt x="66" y="18"/>
                    </a:lnTo>
                    <a:lnTo>
                      <a:pt x="72" y="24"/>
                    </a:lnTo>
                    <a:lnTo>
                      <a:pt x="76" y="30"/>
                    </a:lnTo>
                    <a:lnTo>
                      <a:pt x="79" y="37"/>
                    </a:lnTo>
                    <a:lnTo>
                      <a:pt x="81" y="45"/>
                    </a:lnTo>
                    <a:lnTo>
                      <a:pt x="82" y="54"/>
                    </a:lnTo>
                    <a:close/>
                  </a:path>
                </a:pathLst>
              </a:custGeom>
              <a:solidFill>
                <a:srgbClr val="FAE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Freeform 153">
                <a:extLst>
                  <a:ext uri="{FF2B5EF4-FFF2-40B4-BE49-F238E27FC236}">
                    <a16:creationId xmlns:a16="http://schemas.microsoft.com/office/drawing/2014/main" id="{1B908F42-D520-4A2C-9E4E-E701E40B2B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3" y="2651"/>
                <a:ext cx="17" cy="16"/>
              </a:xfrm>
              <a:custGeom>
                <a:avLst/>
                <a:gdLst>
                  <a:gd name="T0" fmla="*/ 81 w 82"/>
                  <a:gd name="T1" fmla="*/ 39 h 97"/>
                  <a:gd name="T2" fmla="*/ 75 w 82"/>
                  <a:gd name="T3" fmla="*/ 21 h 97"/>
                  <a:gd name="T4" fmla="*/ 64 w 82"/>
                  <a:gd name="T5" fmla="*/ 8 h 97"/>
                  <a:gd name="T6" fmla="*/ 49 w 82"/>
                  <a:gd name="T7" fmla="*/ 1 h 97"/>
                  <a:gd name="T8" fmla="*/ 33 w 82"/>
                  <a:gd name="T9" fmla="*/ 1 h 97"/>
                  <a:gd name="T10" fmla="*/ 18 w 82"/>
                  <a:gd name="T11" fmla="*/ 8 h 97"/>
                  <a:gd name="T12" fmla="*/ 7 w 82"/>
                  <a:gd name="T13" fmla="*/ 21 h 97"/>
                  <a:gd name="T14" fmla="*/ 0 w 82"/>
                  <a:gd name="T15" fmla="*/ 39 h 97"/>
                  <a:gd name="T16" fmla="*/ 0 w 82"/>
                  <a:gd name="T17" fmla="*/ 58 h 97"/>
                  <a:gd name="T18" fmla="*/ 7 w 82"/>
                  <a:gd name="T19" fmla="*/ 76 h 97"/>
                  <a:gd name="T20" fmla="*/ 18 w 82"/>
                  <a:gd name="T21" fmla="*/ 90 h 97"/>
                  <a:gd name="T22" fmla="*/ 33 w 82"/>
                  <a:gd name="T23" fmla="*/ 97 h 97"/>
                  <a:gd name="T24" fmla="*/ 49 w 82"/>
                  <a:gd name="T25" fmla="*/ 97 h 97"/>
                  <a:gd name="T26" fmla="*/ 64 w 82"/>
                  <a:gd name="T27" fmla="*/ 90 h 97"/>
                  <a:gd name="T28" fmla="*/ 75 w 82"/>
                  <a:gd name="T29" fmla="*/ 76 h 97"/>
                  <a:gd name="T30" fmla="*/ 81 w 82"/>
                  <a:gd name="T31" fmla="*/ 58 h 97"/>
                  <a:gd name="T32" fmla="*/ 73 w 82"/>
                  <a:gd name="T33" fmla="*/ 49 h 97"/>
                  <a:gd name="T34" fmla="*/ 70 w 82"/>
                  <a:gd name="T35" fmla="*/ 63 h 97"/>
                  <a:gd name="T36" fmla="*/ 63 w 82"/>
                  <a:gd name="T37" fmla="*/ 75 h 97"/>
                  <a:gd name="T38" fmla="*/ 53 w 82"/>
                  <a:gd name="T39" fmla="*/ 84 h 97"/>
                  <a:gd name="T40" fmla="*/ 41 w 82"/>
                  <a:gd name="T41" fmla="*/ 86 h 97"/>
                  <a:gd name="T42" fmla="*/ 29 w 82"/>
                  <a:gd name="T43" fmla="*/ 84 h 97"/>
                  <a:gd name="T44" fmla="*/ 19 w 82"/>
                  <a:gd name="T45" fmla="*/ 75 h 97"/>
                  <a:gd name="T46" fmla="*/ 11 w 82"/>
                  <a:gd name="T47" fmla="*/ 63 h 97"/>
                  <a:gd name="T48" fmla="*/ 9 w 82"/>
                  <a:gd name="T49" fmla="*/ 49 h 97"/>
                  <a:gd name="T50" fmla="*/ 11 w 82"/>
                  <a:gd name="T51" fmla="*/ 34 h 97"/>
                  <a:gd name="T52" fmla="*/ 19 w 82"/>
                  <a:gd name="T53" fmla="*/ 22 h 97"/>
                  <a:gd name="T54" fmla="*/ 29 w 82"/>
                  <a:gd name="T55" fmla="*/ 14 h 97"/>
                  <a:gd name="T56" fmla="*/ 41 w 82"/>
                  <a:gd name="T57" fmla="*/ 10 h 97"/>
                  <a:gd name="T58" fmla="*/ 53 w 82"/>
                  <a:gd name="T59" fmla="*/ 14 h 97"/>
                  <a:gd name="T60" fmla="*/ 63 w 82"/>
                  <a:gd name="T61" fmla="*/ 22 h 97"/>
                  <a:gd name="T62" fmla="*/ 70 w 82"/>
                  <a:gd name="T63" fmla="*/ 34 h 97"/>
                  <a:gd name="T64" fmla="*/ 73 w 82"/>
                  <a:gd name="T65" fmla="*/ 4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" h="97">
                    <a:moveTo>
                      <a:pt x="82" y="49"/>
                    </a:moveTo>
                    <a:lnTo>
                      <a:pt x="81" y="39"/>
                    </a:lnTo>
                    <a:lnTo>
                      <a:pt x="78" y="30"/>
                    </a:lnTo>
                    <a:lnTo>
                      <a:pt x="75" y="21"/>
                    </a:lnTo>
                    <a:lnTo>
                      <a:pt x="70" y="14"/>
                    </a:lnTo>
                    <a:lnTo>
                      <a:pt x="64" y="8"/>
                    </a:lnTo>
                    <a:lnTo>
                      <a:pt x="57" y="4"/>
                    </a:lnTo>
                    <a:lnTo>
                      <a:pt x="49" y="1"/>
                    </a:lnTo>
                    <a:lnTo>
                      <a:pt x="41" y="0"/>
                    </a:lnTo>
                    <a:lnTo>
                      <a:pt x="33" y="1"/>
                    </a:lnTo>
                    <a:lnTo>
                      <a:pt x="25" y="4"/>
                    </a:lnTo>
                    <a:lnTo>
                      <a:pt x="18" y="8"/>
                    </a:lnTo>
                    <a:lnTo>
                      <a:pt x="11" y="14"/>
                    </a:lnTo>
                    <a:lnTo>
                      <a:pt x="7" y="21"/>
                    </a:lnTo>
                    <a:lnTo>
                      <a:pt x="3" y="30"/>
                    </a:lnTo>
                    <a:lnTo>
                      <a:pt x="0" y="39"/>
                    </a:lnTo>
                    <a:lnTo>
                      <a:pt x="0" y="49"/>
                    </a:lnTo>
                    <a:lnTo>
                      <a:pt x="0" y="58"/>
                    </a:lnTo>
                    <a:lnTo>
                      <a:pt x="3" y="68"/>
                    </a:lnTo>
                    <a:lnTo>
                      <a:pt x="7" y="76"/>
                    </a:lnTo>
                    <a:lnTo>
                      <a:pt x="11" y="84"/>
                    </a:lnTo>
                    <a:lnTo>
                      <a:pt x="18" y="90"/>
                    </a:lnTo>
                    <a:lnTo>
                      <a:pt x="25" y="93"/>
                    </a:lnTo>
                    <a:lnTo>
                      <a:pt x="33" y="97"/>
                    </a:lnTo>
                    <a:lnTo>
                      <a:pt x="41" y="97"/>
                    </a:lnTo>
                    <a:lnTo>
                      <a:pt x="49" y="97"/>
                    </a:lnTo>
                    <a:lnTo>
                      <a:pt x="57" y="93"/>
                    </a:lnTo>
                    <a:lnTo>
                      <a:pt x="64" y="90"/>
                    </a:lnTo>
                    <a:lnTo>
                      <a:pt x="70" y="84"/>
                    </a:lnTo>
                    <a:lnTo>
                      <a:pt x="75" y="76"/>
                    </a:lnTo>
                    <a:lnTo>
                      <a:pt x="78" y="68"/>
                    </a:lnTo>
                    <a:lnTo>
                      <a:pt x="81" y="58"/>
                    </a:lnTo>
                    <a:lnTo>
                      <a:pt x="82" y="49"/>
                    </a:lnTo>
                    <a:close/>
                    <a:moveTo>
                      <a:pt x="73" y="49"/>
                    </a:moveTo>
                    <a:lnTo>
                      <a:pt x="72" y="56"/>
                    </a:lnTo>
                    <a:lnTo>
                      <a:pt x="70" y="63"/>
                    </a:lnTo>
                    <a:lnTo>
                      <a:pt x="67" y="70"/>
                    </a:lnTo>
                    <a:lnTo>
                      <a:pt x="63" y="75"/>
                    </a:lnTo>
                    <a:lnTo>
                      <a:pt x="59" y="80"/>
                    </a:lnTo>
                    <a:lnTo>
                      <a:pt x="53" y="84"/>
                    </a:lnTo>
                    <a:lnTo>
                      <a:pt x="47" y="86"/>
                    </a:lnTo>
                    <a:lnTo>
                      <a:pt x="41" y="86"/>
                    </a:lnTo>
                    <a:lnTo>
                      <a:pt x="35" y="86"/>
                    </a:lnTo>
                    <a:lnTo>
                      <a:pt x="29" y="84"/>
                    </a:lnTo>
                    <a:lnTo>
                      <a:pt x="24" y="80"/>
                    </a:lnTo>
                    <a:lnTo>
                      <a:pt x="19" y="75"/>
                    </a:lnTo>
                    <a:lnTo>
                      <a:pt x="15" y="70"/>
                    </a:lnTo>
                    <a:lnTo>
                      <a:pt x="11" y="63"/>
                    </a:lnTo>
                    <a:lnTo>
                      <a:pt x="9" y="56"/>
                    </a:lnTo>
                    <a:lnTo>
                      <a:pt x="9" y="49"/>
                    </a:lnTo>
                    <a:lnTo>
                      <a:pt x="9" y="42"/>
                    </a:lnTo>
                    <a:lnTo>
                      <a:pt x="11" y="34"/>
                    </a:lnTo>
                    <a:lnTo>
                      <a:pt x="15" y="27"/>
                    </a:lnTo>
                    <a:lnTo>
                      <a:pt x="19" y="22"/>
                    </a:lnTo>
                    <a:lnTo>
                      <a:pt x="24" y="18"/>
                    </a:lnTo>
                    <a:lnTo>
                      <a:pt x="29" y="14"/>
                    </a:lnTo>
                    <a:lnTo>
                      <a:pt x="35" y="12"/>
                    </a:lnTo>
                    <a:lnTo>
                      <a:pt x="41" y="10"/>
                    </a:lnTo>
                    <a:lnTo>
                      <a:pt x="47" y="12"/>
                    </a:lnTo>
                    <a:lnTo>
                      <a:pt x="53" y="14"/>
                    </a:lnTo>
                    <a:lnTo>
                      <a:pt x="59" y="18"/>
                    </a:lnTo>
                    <a:lnTo>
                      <a:pt x="63" y="22"/>
                    </a:lnTo>
                    <a:lnTo>
                      <a:pt x="67" y="27"/>
                    </a:lnTo>
                    <a:lnTo>
                      <a:pt x="70" y="34"/>
                    </a:lnTo>
                    <a:lnTo>
                      <a:pt x="72" y="42"/>
                    </a:lnTo>
                    <a:lnTo>
                      <a:pt x="73" y="49"/>
                    </a:lnTo>
                    <a:close/>
                  </a:path>
                </a:pathLst>
              </a:custGeom>
              <a:solidFill>
                <a:srgbClr val="FBE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Freeform 154">
                <a:extLst>
                  <a:ext uri="{FF2B5EF4-FFF2-40B4-BE49-F238E27FC236}">
                    <a16:creationId xmlns:a16="http://schemas.microsoft.com/office/drawing/2014/main" id="{7F37CF69-3F1A-4FE1-B138-C9779C01778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4" y="2652"/>
                <a:ext cx="15" cy="14"/>
              </a:xfrm>
              <a:custGeom>
                <a:avLst/>
                <a:gdLst>
                  <a:gd name="T0" fmla="*/ 72 w 73"/>
                  <a:gd name="T1" fmla="*/ 34 h 86"/>
                  <a:gd name="T2" fmla="*/ 67 w 73"/>
                  <a:gd name="T3" fmla="*/ 19 h 86"/>
                  <a:gd name="T4" fmla="*/ 57 w 73"/>
                  <a:gd name="T5" fmla="*/ 7 h 86"/>
                  <a:gd name="T6" fmla="*/ 44 w 73"/>
                  <a:gd name="T7" fmla="*/ 1 h 86"/>
                  <a:gd name="T8" fmla="*/ 30 w 73"/>
                  <a:gd name="T9" fmla="*/ 1 h 86"/>
                  <a:gd name="T10" fmla="*/ 17 w 73"/>
                  <a:gd name="T11" fmla="*/ 7 h 86"/>
                  <a:gd name="T12" fmla="*/ 6 w 73"/>
                  <a:gd name="T13" fmla="*/ 19 h 86"/>
                  <a:gd name="T14" fmla="*/ 1 w 73"/>
                  <a:gd name="T15" fmla="*/ 34 h 86"/>
                  <a:gd name="T16" fmla="*/ 1 w 73"/>
                  <a:gd name="T17" fmla="*/ 51 h 86"/>
                  <a:gd name="T18" fmla="*/ 6 w 73"/>
                  <a:gd name="T19" fmla="*/ 67 h 86"/>
                  <a:gd name="T20" fmla="*/ 17 w 73"/>
                  <a:gd name="T21" fmla="*/ 79 h 86"/>
                  <a:gd name="T22" fmla="*/ 30 w 73"/>
                  <a:gd name="T23" fmla="*/ 85 h 86"/>
                  <a:gd name="T24" fmla="*/ 44 w 73"/>
                  <a:gd name="T25" fmla="*/ 85 h 86"/>
                  <a:gd name="T26" fmla="*/ 57 w 73"/>
                  <a:gd name="T27" fmla="*/ 79 h 86"/>
                  <a:gd name="T28" fmla="*/ 67 w 73"/>
                  <a:gd name="T29" fmla="*/ 67 h 86"/>
                  <a:gd name="T30" fmla="*/ 72 w 73"/>
                  <a:gd name="T31" fmla="*/ 51 h 86"/>
                  <a:gd name="T32" fmla="*/ 64 w 73"/>
                  <a:gd name="T33" fmla="*/ 43 h 86"/>
                  <a:gd name="T34" fmla="*/ 62 w 73"/>
                  <a:gd name="T35" fmla="*/ 55 h 86"/>
                  <a:gd name="T36" fmla="*/ 56 w 73"/>
                  <a:gd name="T37" fmla="*/ 66 h 86"/>
                  <a:gd name="T38" fmla="*/ 48 w 73"/>
                  <a:gd name="T39" fmla="*/ 73 h 86"/>
                  <a:gd name="T40" fmla="*/ 37 w 73"/>
                  <a:gd name="T41" fmla="*/ 75 h 86"/>
                  <a:gd name="T42" fmla="*/ 27 w 73"/>
                  <a:gd name="T43" fmla="*/ 73 h 86"/>
                  <a:gd name="T44" fmla="*/ 18 w 73"/>
                  <a:gd name="T45" fmla="*/ 66 h 86"/>
                  <a:gd name="T46" fmla="*/ 12 w 73"/>
                  <a:gd name="T47" fmla="*/ 55 h 86"/>
                  <a:gd name="T48" fmla="*/ 10 w 73"/>
                  <a:gd name="T49" fmla="*/ 43 h 86"/>
                  <a:gd name="T50" fmla="*/ 12 w 73"/>
                  <a:gd name="T51" fmla="*/ 30 h 86"/>
                  <a:gd name="T52" fmla="*/ 18 w 73"/>
                  <a:gd name="T53" fmla="*/ 20 h 86"/>
                  <a:gd name="T54" fmla="*/ 27 w 73"/>
                  <a:gd name="T55" fmla="*/ 13 h 86"/>
                  <a:gd name="T56" fmla="*/ 37 w 73"/>
                  <a:gd name="T57" fmla="*/ 10 h 86"/>
                  <a:gd name="T58" fmla="*/ 48 w 73"/>
                  <a:gd name="T59" fmla="*/ 13 h 86"/>
                  <a:gd name="T60" fmla="*/ 56 w 73"/>
                  <a:gd name="T61" fmla="*/ 20 h 86"/>
                  <a:gd name="T62" fmla="*/ 62 w 73"/>
                  <a:gd name="T63" fmla="*/ 30 h 86"/>
                  <a:gd name="T64" fmla="*/ 64 w 73"/>
                  <a:gd name="T65" fmla="*/ 4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3" h="86">
                    <a:moveTo>
                      <a:pt x="73" y="43"/>
                    </a:moveTo>
                    <a:lnTo>
                      <a:pt x="72" y="34"/>
                    </a:lnTo>
                    <a:lnTo>
                      <a:pt x="70" y="26"/>
                    </a:lnTo>
                    <a:lnTo>
                      <a:pt x="67" y="19"/>
                    </a:lnTo>
                    <a:lnTo>
                      <a:pt x="63" y="13"/>
                    </a:lnTo>
                    <a:lnTo>
                      <a:pt x="57" y="7"/>
                    </a:lnTo>
                    <a:lnTo>
                      <a:pt x="51" y="3"/>
                    </a:lnTo>
                    <a:lnTo>
                      <a:pt x="44" y="1"/>
                    </a:lnTo>
                    <a:lnTo>
                      <a:pt x="37" y="0"/>
                    </a:lnTo>
                    <a:lnTo>
                      <a:pt x="30" y="1"/>
                    </a:lnTo>
                    <a:lnTo>
                      <a:pt x="23" y="3"/>
                    </a:lnTo>
                    <a:lnTo>
                      <a:pt x="17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1" y="34"/>
                    </a:lnTo>
                    <a:lnTo>
                      <a:pt x="0" y="43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6" y="67"/>
                    </a:lnTo>
                    <a:lnTo>
                      <a:pt x="12" y="73"/>
                    </a:lnTo>
                    <a:lnTo>
                      <a:pt x="17" y="79"/>
                    </a:lnTo>
                    <a:lnTo>
                      <a:pt x="23" y="82"/>
                    </a:lnTo>
                    <a:lnTo>
                      <a:pt x="30" y="85"/>
                    </a:lnTo>
                    <a:lnTo>
                      <a:pt x="37" y="86"/>
                    </a:lnTo>
                    <a:lnTo>
                      <a:pt x="44" y="85"/>
                    </a:lnTo>
                    <a:lnTo>
                      <a:pt x="51" y="82"/>
                    </a:lnTo>
                    <a:lnTo>
                      <a:pt x="57" y="79"/>
                    </a:lnTo>
                    <a:lnTo>
                      <a:pt x="63" y="73"/>
                    </a:lnTo>
                    <a:lnTo>
                      <a:pt x="67" y="67"/>
                    </a:lnTo>
                    <a:lnTo>
                      <a:pt x="70" y="60"/>
                    </a:lnTo>
                    <a:lnTo>
                      <a:pt x="72" y="51"/>
                    </a:lnTo>
                    <a:lnTo>
                      <a:pt x="73" y="43"/>
                    </a:lnTo>
                    <a:close/>
                    <a:moveTo>
                      <a:pt x="64" y="43"/>
                    </a:moveTo>
                    <a:lnTo>
                      <a:pt x="64" y="49"/>
                    </a:lnTo>
                    <a:lnTo>
                      <a:pt x="62" y="55"/>
                    </a:lnTo>
                    <a:lnTo>
                      <a:pt x="59" y="61"/>
                    </a:lnTo>
                    <a:lnTo>
                      <a:pt x="56" y="66"/>
                    </a:lnTo>
                    <a:lnTo>
                      <a:pt x="52" y="69"/>
                    </a:lnTo>
                    <a:lnTo>
                      <a:pt x="48" y="73"/>
                    </a:lnTo>
                    <a:lnTo>
                      <a:pt x="43" y="74"/>
                    </a:lnTo>
                    <a:lnTo>
                      <a:pt x="37" y="75"/>
                    </a:lnTo>
                    <a:lnTo>
                      <a:pt x="32" y="74"/>
                    </a:lnTo>
                    <a:lnTo>
                      <a:pt x="27" y="73"/>
                    </a:lnTo>
                    <a:lnTo>
                      <a:pt x="22" y="69"/>
                    </a:lnTo>
                    <a:lnTo>
                      <a:pt x="18" y="66"/>
                    </a:lnTo>
                    <a:lnTo>
                      <a:pt x="15" y="61"/>
                    </a:lnTo>
                    <a:lnTo>
                      <a:pt x="12" y="55"/>
                    </a:lnTo>
                    <a:lnTo>
                      <a:pt x="11" y="49"/>
                    </a:lnTo>
                    <a:lnTo>
                      <a:pt x="10" y="43"/>
                    </a:lnTo>
                    <a:lnTo>
                      <a:pt x="11" y="37"/>
                    </a:lnTo>
                    <a:lnTo>
                      <a:pt x="12" y="30"/>
                    </a:lnTo>
                    <a:lnTo>
                      <a:pt x="15" y="25"/>
                    </a:lnTo>
                    <a:lnTo>
                      <a:pt x="18" y="20"/>
                    </a:lnTo>
                    <a:lnTo>
                      <a:pt x="22" y="16"/>
                    </a:lnTo>
                    <a:lnTo>
                      <a:pt x="27" y="13"/>
                    </a:lnTo>
                    <a:lnTo>
                      <a:pt x="32" y="12"/>
                    </a:lnTo>
                    <a:lnTo>
                      <a:pt x="37" y="10"/>
                    </a:lnTo>
                    <a:lnTo>
                      <a:pt x="43" y="12"/>
                    </a:lnTo>
                    <a:lnTo>
                      <a:pt x="48" y="13"/>
                    </a:lnTo>
                    <a:lnTo>
                      <a:pt x="52" y="16"/>
                    </a:lnTo>
                    <a:lnTo>
                      <a:pt x="56" y="20"/>
                    </a:lnTo>
                    <a:lnTo>
                      <a:pt x="59" y="25"/>
                    </a:lnTo>
                    <a:lnTo>
                      <a:pt x="62" y="30"/>
                    </a:lnTo>
                    <a:lnTo>
                      <a:pt x="64" y="37"/>
                    </a:lnTo>
                    <a:lnTo>
                      <a:pt x="64" y="43"/>
                    </a:lnTo>
                    <a:close/>
                  </a:path>
                </a:pathLst>
              </a:custGeom>
              <a:solidFill>
                <a:srgbClr val="FBE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" name="Freeform 155">
                <a:extLst>
                  <a:ext uri="{FF2B5EF4-FFF2-40B4-BE49-F238E27FC236}">
                    <a16:creationId xmlns:a16="http://schemas.microsoft.com/office/drawing/2014/main" id="{FFBF04E9-0C95-4DD4-BD5E-4CA65CEC36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5" y="2653"/>
                <a:ext cx="13" cy="12"/>
              </a:xfrm>
              <a:custGeom>
                <a:avLst/>
                <a:gdLst>
                  <a:gd name="T0" fmla="*/ 63 w 64"/>
                  <a:gd name="T1" fmla="*/ 32 h 76"/>
                  <a:gd name="T2" fmla="*/ 58 w 64"/>
                  <a:gd name="T3" fmla="*/ 17 h 76"/>
                  <a:gd name="T4" fmla="*/ 50 w 64"/>
                  <a:gd name="T5" fmla="*/ 8 h 76"/>
                  <a:gd name="T6" fmla="*/ 38 w 64"/>
                  <a:gd name="T7" fmla="*/ 2 h 76"/>
                  <a:gd name="T8" fmla="*/ 26 w 64"/>
                  <a:gd name="T9" fmla="*/ 2 h 76"/>
                  <a:gd name="T10" fmla="*/ 15 w 64"/>
                  <a:gd name="T11" fmla="*/ 8 h 76"/>
                  <a:gd name="T12" fmla="*/ 6 w 64"/>
                  <a:gd name="T13" fmla="*/ 17 h 76"/>
                  <a:gd name="T14" fmla="*/ 0 w 64"/>
                  <a:gd name="T15" fmla="*/ 32 h 76"/>
                  <a:gd name="T16" fmla="*/ 0 w 64"/>
                  <a:gd name="T17" fmla="*/ 46 h 76"/>
                  <a:gd name="T18" fmla="*/ 6 w 64"/>
                  <a:gd name="T19" fmla="*/ 60 h 76"/>
                  <a:gd name="T20" fmla="*/ 15 w 64"/>
                  <a:gd name="T21" fmla="*/ 70 h 76"/>
                  <a:gd name="T22" fmla="*/ 26 w 64"/>
                  <a:gd name="T23" fmla="*/ 76 h 76"/>
                  <a:gd name="T24" fmla="*/ 38 w 64"/>
                  <a:gd name="T25" fmla="*/ 76 h 76"/>
                  <a:gd name="T26" fmla="*/ 50 w 64"/>
                  <a:gd name="T27" fmla="*/ 70 h 76"/>
                  <a:gd name="T28" fmla="*/ 58 w 64"/>
                  <a:gd name="T29" fmla="*/ 60 h 76"/>
                  <a:gd name="T30" fmla="*/ 63 w 64"/>
                  <a:gd name="T31" fmla="*/ 46 h 76"/>
                  <a:gd name="T32" fmla="*/ 55 w 64"/>
                  <a:gd name="T33" fmla="*/ 39 h 76"/>
                  <a:gd name="T34" fmla="*/ 53 w 64"/>
                  <a:gd name="T35" fmla="*/ 50 h 76"/>
                  <a:gd name="T36" fmla="*/ 48 w 64"/>
                  <a:gd name="T37" fmla="*/ 58 h 76"/>
                  <a:gd name="T38" fmla="*/ 41 w 64"/>
                  <a:gd name="T39" fmla="*/ 64 h 76"/>
                  <a:gd name="T40" fmla="*/ 32 w 64"/>
                  <a:gd name="T41" fmla="*/ 65 h 76"/>
                  <a:gd name="T42" fmla="*/ 23 w 64"/>
                  <a:gd name="T43" fmla="*/ 64 h 76"/>
                  <a:gd name="T44" fmla="*/ 16 w 64"/>
                  <a:gd name="T45" fmla="*/ 58 h 76"/>
                  <a:gd name="T46" fmla="*/ 11 w 64"/>
                  <a:gd name="T47" fmla="*/ 50 h 76"/>
                  <a:gd name="T48" fmla="*/ 10 w 64"/>
                  <a:gd name="T49" fmla="*/ 39 h 76"/>
                  <a:gd name="T50" fmla="*/ 11 w 64"/>
                  <a:gd name="T51" fmla="*/ 28 h 76"/>
                  <a:gd name="T52" fmla="*/ 16 w 64"/>
                  <a:gd name="T53" fmla="*/ 20 h 76"/>
                  <a:gd name="T54" fmla="*/ 23 w 64"/>
                  <a:gd name="T55" fmla="*/ 14 h 76"/>
                  <a:gd name="T56" fmla="*/ 32 w 64"/>
                  <a:gd name="T57" fmla="*/ 11 h 76"/>
                  <a:gd name="T58" fmla="*/ 41 w 64"/>
                  <a:gd name="T59" fmla="*/ 14 h 76"/>
                  <a:gd name="T60" fmla="*/ 48 w 64"/>
                  <a:gd name="T61" fmla="*/ 20 h 76"/>
                  <a:gd name="T62" fmla="*/ 53 w 64"/>
                  <a:gd name="T63" fmla="*/ 28 h 76"/>
                  <a:gd name="T64" fmla="*/ 55 w 64"/>
                  <a:gd name="T65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" h="76">
                    <a:moveTo>
                      <a:pt x="64" y="39"/>
                    </a:moveTo>
                    <a:lnTo>
                      <a:pt x="63" y="32"/>
                    </a:lnTo>
                    <a:lnTo>
                      <a:pt x="61" y="24"/>
                    </a:lnTo>
                    <a:lnTo>
                      <a:pt x="58" y="17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4" y="4"/>
                    </a:lnTo>
                    <a:lnTo>
                      <a:pt x="38" y="2"/>
                    </a:lnTo>
                    <a:lnTo>
                      <a:pt x="32" y="0"/>
                    </a:lnTo>
                    <a:lnTo>
                      <a:pt x="26" y="2"/>
                    </a:lnTo>
                    <a:lnTo>
                      <a:pt x="20" y="4"/>
                    </a:lnTo>
                    <a:lnTo>
                      <a:pt x="15" y="8"/>
                    </a:lnTo>
                    <a:lnTo>
                      <a:pt x="10" y="12"/>
                    </a:lnTo>
                    <a:lnTo>
                      <a:pt x="6" y="17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39"/>
                    </a:lnTo>
                    <a:lnTo>
                      <a:pt x="0" y="46"/>
                    </a:lnTo>
                    <a:lnTo>
                      <a:pt x="2" y="53"/>
                    </a:lnTo>
                    <a:lnTo>
                      <a:pt x="6" y="60"/>
                    </a:lnTo>
                    <a:lnTo>
                      <a:pt x="10" y="65"/>
                    </a:lnTo>
                    <a:lnTo>
                      <a:pt x="15" y="70"/>
                    </a:lnTo>
                    <a:lnTo>
                      <a:pt x="20" y="74"/>
                    </a:lnTo>
                    <a:lnTo>
                      <a:pt x="26" y="76"/>
                    </a:lnTo>
                    <a:lnTo>
                      <a:pt x="32" y="76"/>
                    </a:lnTo>
                    <a:lnTo>
                      <a:pt x="38" y="76"/>
                    </a:lnTo>
                    <a:lnTo>
                      <a:pt x="44" y="74"/>
                    </a:lnTo>
                    <a:lnTo>
                      <a:pt x="50" y="70"/>
                    </a:lnTo>
                    <a:lnTo>
                      <a:pt x="54" y="65"/>
                    </a:lnTo>
                    <a:lnTo>
                      <a:pt x="58" y="60"/>
                    </a:lnTo>
                    <a:lnTo>
                      <a:pt x="61" y="53"/>
                    </a:lnTo>
                    <a:lnTo>
                      <a:pt x="63" y="46"/>
                    </a:lnTo>
                    <a:lnTo>
                      <a:pt x="64" y="39"/>
                    </a:lnTo>
                    <a:close/>
                    <a:moveTo>
                      <a:pt x="55" y="39"/>
                    </a:moveTo>
                    <a:lnTo>
                      <a:pt x="54" y="45"/>
                    </a:lnTo>
                    <a:lnTo>
                      <a:pt x="53" y="50"/>
                    </a:lnTo>
                    <a:lnTo>
                      <a:pt x="51" y="54"/>
                    </a:lnTo>
                    <a:lnTo>
                      <a:pt x="48" y="58"/>
                    </a:lnTo>
                    <a:lnTo>
                      <a:pt x="45" y="62"/>
                    </a:lnTo>
                    <a:lnTo>
                      <a:pt x="41" y="64"/>
                    </a:lnTo>
                    <a:lnTo>
                      <a:pt x="37" y="65"/>
                    </a:lnTo>
                    <a:lnTo>
                      <a:pt x="32" y="65"/>
                    </a:lnTo>
                    <a:lnTo>
                      <a:pt x="28" y="65"/>
                    </a:lnTo>
                    <a:lnTo>
                      <a:pt x="23" y="64"/>
                    </a:lnTo>
                    <a:lnTo>
                      <a:pt x="20" y="62"/>
                    </a:lnTo>
                    <a:lnTo>
                      <a:pt x="16" y="58"/>
                    </a:lnTo>
                    <a:lnTo>
                      <a:pt x="13" y="54"/>
                    </a:lnTo>
                    <a:lnTo>
                      <a:pt x="11" y="50"/>
                    </a:lnTo>
                    <a:lnTo>
                      <a:pt x="10" y="45"/>
                    </a:lnTo>
                    <a:lnTo>
                      <a:pt x="10" y="39"/>
                    </a:lnTo>
                    <a:lnTo>
                      <a:pt x="10" y="33"/>
                    </a:lnTo>
                    <a:lnTo>
                      <a:pt x="11" y="28"/>
                    </a:lnTo>
                    <a:lnTo>
                      <a:pt x="13" y="23"/>
                    </a:lnTo>
                    <a:lnTo>
                      <a:pt x="16" y="20"/>
                    </a:lnTo>
                    <a:lnTo>
                      <a:pt x="20" y="16"/>
                    </a:lnTo>
                    <a:lnTo>
                      <a:pt x="23" y="14"/>
                    </a:lnTo>
                    <a:lnTo>
                      <a:pt x="28" y="12"/>
                    </a:lnTo>
                    <a:lnTo>
                      <a:pt x="32" y="11"/>
                    </a:lnTo>
                    <a:lnTo>
                      <a:pt x="37" y="12"/>
                    </a:lnTo>
                    <a:lnTo>
                      <a:pt x="41" y="14"/>
                    </a:lnTo>
                    <a:lnTo>
                      <a:pt x="45" y="16"/>
                    </a:lnTo>
                    <a:lnTo>
                      <a:pt x="48" y="20"/>
                    </a:lnTo>
                    <a:lnTo>
                      <a:pt x="51" y="23"/>
                    </a:lnTo>
                    <a:lnTo>
                      <a:pt x="53" y="28"/>
                    </a:lnTo>
                    <a:lnTo>
                      <a:pt x="54" y="33"/>
                    </a:lnTo>
                    <a:lnTo>
                      <a:pt x="55" y="39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" name="Freeform 156">
                <a:extLst>
                  <a:ext uri="{FF2B5EF4-FFF2-40B4-BE49-F238E27FC236}">
                    <a16:creationId xmlns:a16="http://schemas.microsoft.com/office/drawing/2014/main" id="{636AEFD8-AF5F-4E9E-B25D-14F2BD4956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6" y="2654"/>
                <a:ext cx="11" cy="11"/>
              </a:xfrm>
              <a:custGeom>
                <a:avLst/>
                <a:gdLst>
                  <a:gd name="T0" fmla="*/ 54 w 54"/>
                  <a:gd name="T1" fmla="*/ 27 h 65"/>
                  <a:gd name="T2" fmla="*/ 49 w 54"/>
                  <a:gd name="T3" fmla="*/ 15 h 65"/>
                  <a:gd name="T4" fmla="*/ 42 w 54"/>
                  <a:gd name="T5" fmla="*/ 6 h 65"/>
                  <a:gd name="T6" fmla="*/ 33 w 54"/>
                  <a:gd name="T7" fmla="*/ 2 h 65"/>
                  <a:gd name="T8" fmla="*/ 22 w 54"/>
                  <a:gd name="T9" fmla="*/ 2 h 65"/>
                  <a:gd name="T10" fmla="*/ 12 w 54"/>
                  <a:gd name="T11" fmla="*/ 6 h 65"/>
                  <a:gd name="T12" fmla="*/ 5 w 54"/>
                  <a:gd name="T13" fmla="*/ 15 h 65"/>
                  <a:gd name="T14" fmla="*/ 1 w 54"/>
                  <a:gd name="T15" fmla="*/ 27 h 65"/>
                  <a:gd name="T16" fmla="*/ 1 w 54"/>
                  <a:gd name="T17" fmla="*/ 39 h 65"/>
                  <a:gd name="T18" fmla="*/ 5 w 54"/>
                  <a:gd name="T19" fmla="*/ 51 h 65"/>
                  <a:gd name="T20" fmla="*/ 12 w 54"/>
                  <a:gd name="T21" fmla="*/ 59 h 65"/>
                  <a:gd name="T22" fmla="*/ 22 w 54"/>
                  <a:gd name="T23" fmla="*/ 64 h 65"/>
                  <a:gd name="T24" fmla="*/ 33 w 54"/>
                  <a:gd name="T25" fmla="*/ 64 h 65"/>
                  <a:gd name="T26" fmla="*/ 42 w 54"/>
                  <a:gd name="T27" fmla="*/ 59 h 65"/>
                  <a:gd name="T28" fmla="*/ 49 w 54"/>
                  <a:gd name="T29" fmla="*/ 51 h 65"/>
                  <a:gd name="T30" fmla="*/ 54 w 54"/>
                  <a:gd name="T31" fmla="*/ 39 h 65"/>
                  <a:gd name="T32" fmla="*/ 45 w 54"/>
                  <a:gd name="T33" fmla="*/ 33 h 65"/>
                  <a:gd name="T34" fmla="*/ 44 w 54"/>
                  <a:gd name="T35" fmla="*/ 41 h 65"/>
                  <a:gd name="T36" fmla="*/ 40 w 54"/>
                  <a:gd name="T37" fmla="*/ 48 h 65"/>
                  <a:gd name="T38" fmla="*/ 34 w 54"/>
                  <a:gd name="T39" fmla="*/ 53 h 65"/>
                  <a:gd name="T40" fmla="*/ 27 w 54"/>
                  <a:gd name="T41" fmla="*/ 54 h 65"/>
                  <a:gd name="T42" fmla="*/ 20 w 54"/>
                  <a:gd name="T43" fmla="*/ 53 h 65"/>
                  <a:gd name="T44" fmla="*/ 14 w 54"/>
                  <a:gd name="T45" fmla="*/ 48 h 65"/>
                  <a:gd name="T46" fmla="*/ 11 w 54"/>
                  <a:gd name="T47" fmla="*/ 41 h 65"/>
                  <a:gd name="T48" fmla="*/ 9 w 54"/>
                  <a:gd name="T49" fmla="*/ 33 h 65"/>
                  <a:gd name="T50" fmla="*/ 11 w 54"/>
                  <a:gd name="T51" fmla="*/ 24 h 65"/>
                  <a:gd name="T52" fmla="*/ 14 w 54"/>
                  <a:gd name="T53" fmla="*/ 17 h 65"/>
                  <a:gd name="T54" fmla="*/ 20 w 54"/>
                  <a:gd name="T55" fmla="*/ 12 h 65"/>
                  <a:gd name="T56" fmla="*/ 27 w 54"/>
                  <a:gd name="T57" fmla="*/ 11 h 65"/>
                  <a:gd name="T58" fmla="*/ 34 w 54"/>
                  <a:gd name="T59" fmla="*/ 12 h 65"/>
                  <a:gd name="T60" fmla="*/ 40 w 54"/>
                  <a:gd name="T61" fmla="*/ 17 h 65"/>
                  <a:gd name="T62" fmla="*/ 44 w 54"/>
                  <a:gd name="T63" fmla="*/ 24 h 65"/>
                  <a:gd name="T64" fmla="*/ 45 w 54"/>
                  <a:gd name="T65" fmla="*/ 3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" h="65">
                    <a:moveTo>
                      <a:pt x="54" y="33"/>
                    </a:moveTo>
                    <a:lnTo>
                      <a:pt x="54" y="27"/>
                    </a:lnTo>
                    <a:lnTo>
                      <a:pt x="52" y="20"/>
                    </a:lnTo>
                    <a:lnTo>
                      <a:pt x="49" y="15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38" y="3"/>
                    </a:lnTo>
                    <a:lnTo>
                      <a:pt x="33" y="2"/>
                    </a:lnTo>
                    <a:lnTo>
                      <a:pt x="27" y="0"/>
                    </a:lnTo>
                    <a:lnTo>
                      <a:pt x="22" y="2"/>
                    </a:lnTo>
                    <a:lnTo>
                      <a:pt x="17" y="3"/>
                    </a:lnTo>
                    <a:lnTo>
                      <a:pt x="12" y="6"/>
                    </a:lnTo>
                    <a:lnTo>
                      <a:pt x="8" y="10"/>
                    </a:lnTo>
                    <a:lnTo>
                      <a:pt x="5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0" y="33"/>
                    </a:lnTo>
                    <a:lnTo>
                      <a:pt x="1" y="39"/>
                    </a:lnTo>
                    <a:lnTo>
                      <a:pt x="2" y="45"/>
                    </a:lnTo>
                    <a:lnTo>
                      <a:pt x="5" y="51"/>
                    </a:lnTo>
                    <a:lnTo>
                      <a:pt x="8" y="56"/>
                    </a:lnTo>
                    <a:lnTo>
                      <a:pt x="12" y="59"/>
                    </a:lnTo>
                    <a:lnTo>
                      <a:pt x="17" y="63"/>
                    </a:lnTo>
                    <a:lnTo>
                      <a:pt x="22" y="64"/>
                    </a:lnTo>
                    <a:lnTo>
                      <a:pt x="27" y="65"/>
                    </a:lnTo>
                    <a:lnTo>
                      <a:pt x="33" y="64"/>
                    </a:lnTo>
                    <a:lnTo>
                      <a:pt x="38" y="63"/>
                    </a:lnTo>
                    <a:lnTo>
                      <a:pt x="42" y="59"/>
                    </a:lnTo>
                    <a:lnTo>
                      <a:pt x="46" y="56"/>
                    </a:lnTo>
                    <a:lnTo>
                      <a:pt x="49" y="51"/>
                    </a:lnTo>
                    <a:lnTo>
                      <a:pt x="52" y="45"/>
                    </a:lnTo>
                    <a:lnTo>
                      <a:pt x="54" y="39"/>
                    </a:lnTo>
                    <a:lnTo>
                      <a:pt x="54" y="33"/>
                    </a:lnTo>
                    <a:close/>
                    <a:moveTo>
                      <a:pt x="45" y="33"/>
                    </a:moveTo>
                    <a:lnTo>
                      <a:pt x="45" y="38"/>
                    </a:lnTo>
                    <a:lnTo>
                      <a:pt x="44" y="41"/>
                    </a:lnTo>
                    <a:lnTo>
                      <a:pt x="42" y="45"/>
                    </a:lnTo>
                    <a:lnTo>
                      <a:pt x="40" y="48"/>
                    </a:lnTo>
                    <a:lnTo>
                      <a:pt x="37" y="51"/>
                    </a:lnTo>
                    <a:lnTo>
                      <a:pt x="34" y="53"/>
                    </a:lnTo>
                    <a:lnTo>
                      <a:pt x="31" y="54"/>
                    </a:lnTo>
                    <a:lnTo>
                      <a:pt x="27" y="54"/>
                    </a:lnTo>
                    <a:lnTo>
                      <a:pt x="23" y="54"/>
                    </a:lnTo>
                    <a:lnTo>
                      <a:pt x="20" y="53"/>
                    </a:lnTo>
                    <a:lnTo>
                      <a:pt x="17" y="51"/>
                    </a:lnTo>
                    <a:lnTo>
                      <a:pt x="14" y="48"/>
                    </a:lnTo>
                    <a:lnTo>
                      <a:pt x="12" y="45"/>
                    </a:lnTo>
                    <a:lnTo>
                      <a:pt x="11" y="41"/>
                    </a:lnTo>
                    <a:lnTo>
                      <a:pt x="9" y="38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11" y="24"/>
                    </a:lnTo>
                    <a:lnTo>
                      <a:pt x="12" y="21"/>
                    </a:lnTo>
                    <a:lnTo>
                      <a:pt x="14" y="17"/>
                    </a:lnTo>
                    <a:lnTo>
                      <a:pt x="17" y="15"/>
                    </a:lnTo>
                    <a:lnTo>
                      <a:pt x="20" y="12"/>
                    </a:lnTo>
                    <a:lnTo>
                      <a:pt x="23" y="11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4" y="12"/>
                    </a:lnTo>
                    <a:lnTo>
                      <a:pt x="37" y="15"/>
                    </a:lnTo>
                    <a:lnTo>
                      <a:pt x="40" y="17"/>
                    </a:lnTo>
                    <a:lnTo>
                      <a:pt x="42" y="21"/>
                    </a:lnTo>
                    <a:lnTo>
                      <a:pt x="44" y="24"/>
                    </a:lnTo>
                    <a:lnTo>
                      <a:pt x="45" y="28"/>
                    </a:lnTo>
                    <a:lnTo>
                      <a:pt x="45" y="33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" name="Freeform 157">
                <a:extLst>
                  <a:ext uri="{FF2B5EF4-FFF2-40B4-BE49-F238E27FC236}">
                    <a16:creationId xmlns:a16="http://schemas.microsoft.com/office/drawing/2014/main" id="{207C35FD-3E3D-4BC2-814F-BD5D21EF196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7" y="2655"/>
                <a:ext cx="9" cy="9"/>
              </a:xfrm>
              <a:custGeom>
                <a:avLst/>
                <a:gdLst>
                  <a:gd name="T0" fmla="*/ 44 w 45"/>
                  <a:gd name="T1" fmla="*/ 22 h 54"/>
                  <a:gd name="T2" fmla="*/ 41 w 45"/>
                  <a:gd name="T3" fmla="*/ 12 h 54"/>
                  <a:gd name="T4" fmla="*/ 35 w 45"/>
                  <a:gd name="T5" fmla="*/ 5 h 54"/>
                  <a:gd name="T6" fmla="*/ 27 w 45"/>
                  <a:gd name="T7" fmla="*/ 1 h 54"/>
                  <a:gd name="T8" fmla="*/ 18 w 45"/>
                  <a:gd name="T9" fmla="*/ 1 h 54"/>
                  <a:gd name="T10" fmla="*/ 10 w 45"/>
                  <a:gd name="T11" fmla="*/ 5 h 54"/>
                  <a:gd name="T12" fmla="*/ 3 w 45"/>
                  <a:gd name="T13" fmla="*/ 12 h 54"/>
                  <a:gd name="T14" fmla="*/ 0 w 45"/>
                  <a:gd name="T15" fmla="*/ 22 h 54"/>
                  <a:gd name="T16" fmla="*/ 0 w 45"/>
                  <a:gd name="T17" fmla="*/ 34 h 54"/>
                  <a:gd name="T18" fmla="*/ 3 w 45"/>
                  <a:gd name="T19" fmla="*/ 43 h 54"/>
                  <a:gd name="T20" fmla="*/ 10 w 45"/>
                  <a:gd name="T21" fmla="*/ 51 h 54"/>
                  <a:gd name="T22" fmla="*/ 18 w 45"/>
                  <a:gd name="T23" fmla="*/ 54 h 54"/>
                  <a:gd name="T24" fmla="*/ 27 w 45"/>
                  <a:gd name="T25" fmla="*/ 54 h 54"/>
                  <a:gd name="T26" fmla="*/ 35 w 45"/>
                  <a:gd name="T27" fmla="*/ 51 h 54"/>
                  <a:gd name="T28" fmla="*/ 41 w 45"/>
                  <a:gd name="T29" fmla="*/ 43 h 54"/>
                  <a:gd name="T30" fmla="*/ 44 w 45"/>
                  <a:gd name="T31" fmla="*/ 34 h 54"/>
                  <a:gd name="T32" fmla="*/ 36 w 45"/>
                  <a:gd name="T33" fmla="*/ 28 h 54"/>
                  <a:gd name="T34" fmla="*/ 35 w 45"/>
                  <a:gd name="T35" fmla="*/ 34 h 54"/>
                  <a:gd name="T36" fmla="*/ 32 w 45"/>
                  <a:gd name="T37" fmla="*/ 40 h 54"/>
                  <a:gd name="T38" fmla="*/ 27 w 45"/>
                  <a:gd name="T39" fmla="*/ 42 h 54"/>
                  <a:gd name="T40" fmla="*/ 22 w 45"/>
                  <a:gd name="T41" fmla="*/ 43 h 54"/>
                  <a:gd name="T42" fmla="*/ 17 w 45"/>
                  <a:gd name="T43" fmla="*/ 42 h 54"/>
                  <a:gd name="T44" fmla="*/ 13 w 45"/>
                  <a:gd name="T45" fmla="*/ 40 h 54"/>
                  <a:gd name="T46" fmla="*/ 10 w 45"/>
                  <a:gd name="T47" fmla="*/ 34 h 54"/>
                  <a:gd name="T48" fmla="*/ 9 w 45"/>
                  <a:gd name="T49" fmla="*/ 28 h 54"/>
                  <a:gd name="T50" fmla="*/ 10 w 45"/>
                  <a:gd name="T51" fmla="*/ 22 h 54"/>
                  <a:gd name="T52" fmla="*/ 13 w 45"/>
                  <a:gd name="T53" fmla="*/ 16 h 54"/>
                  <a:gd name="T54" fmla="*/ 17 w 45"/>
                  <a:gd name="T55" fmla="*/ 13 h 54"/>
                  <a:gd name="T56" fmla="*/ 22 w 45"/>
                  <a:gd name="T57" fmla="*/ 11 h 54"/>
                  <a:gd name="T58" fmla="*/ 27 w 45"/>
                  <a:gd name="T59" fmla="*/ 13 h 54"/>
                  <a:gd name="T60" fmla="*/ 32 w 45"/>
                  <a:gd name="T61" fmla="*/ 16 h 54"/>
                  <a:gd name="T62" fmla="*/ 35 w 45"/>
                  <a:gd name="T63" fmla="*/ 22 h 54"/>
                  <a:gd name="T64" fmla="*/ 36 w 45"/>
                  <a:gd name="T65" fmla="*/ 2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5" h="54">
                    <a:moveTo>
                      <a:pt x="45" y="28"/>
                    </a:moveTo>
                    <a:lnTo>
                      <a:pt x="44" y="22"/>
                    </a:lnTo>
                    <a:lnTo>
                      <a:pt x="43" y="17"/>
                    </a:lnTo>
                    <a:lnTo>
                      <a:pt x="41" y="12"/>
                    </a:lnTo>
                    <a:lnTo>
                      <a:pt x="38" y="9"/>
                    </a:lnTo>
                    <a:lnTo>
                      <a:pt x="35" y="5"/>
                    </a:lnTo>
                    <a:lnTo>
                      <a:pt x="31" y="3"/>
                    </a:lnTo>
                    <a:lnTo>
                      <a:pt x="27" y="1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3" y="3"/>
                    </a:lnTo>
                    <a:lnTo>
                      <a:pt x="10" y="5"/>
                    </a:lnTo>
                    <a:lnTo>
                      <a:pt x="6" y="9"/>
                    </a:lnTo>
                    <a:lnTo>
                      <a:pt x="3" y="12"/>
                    </a:lnTo>
                    <a:lnTo>
                      <a:pt x="1" y="17"/>
                    </a:lnTo>
                    <a:lnTo>
                      <a:pt x="0" y="22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1" y="39"/>
                    </a:lnTo>
                    <a:lnTo>
                      <a:pt x="3" y="43"/>
                    </a:lnTo>
                    <a:lnTo>
                      <a:pt x="6" y="47"/>
                    </a:lnTo>
                    <a:lnTo>
                      <a:pt x="10" y="51"/>
                    </a:lnTo>
                    <a:lnTo>
                      <a:pt x="13" y="53"/>
                    </a:lnTo>
                    <a:lnTo>
                      <a:pt x="18" y="54"/>
                    </a:lnTo>
                    <a:lnTo>
                      <a:pt x="22" y="54"/>
                    </a:lnTo>
                    <a:lnTo>
                      <a:pt x="27" y="54"/>
                    </a:lnTo>
                    <a:lnTo>
                      <a:pt x="31" y="53"/>
                    </a:lnTo>
                    <a:lnTo>
                      <a:pt x="35" y="51"/>
                    </a:lnTo>
                    <a:lnTo>
                      <a:pt x="38" y="47"/>
                    </a:lnTo>
                    <a:lnTo>
                      <a:pt x="41" y="43"/>
                    </a:lnTo>
                    <a:lnTo>
                      <a:pt x="43" y="39"/>
                    </a:lnTo>
                    <a:lnTo>
                      <a:pt x="44" y="34"/>
                    </a:lnTo>
                    <a:lnTo>
                      <a:pt x="45" y="28"/>
                    </a:lnTo>
                    <a:close/>
                    <a:moveTo>
                      <a:pt x="36" y="28"/>
                    </a:moveTo>
                    <a:lnTo>
                      <a:pt x="35" y="31"/>
                    </a:lnTo>
                    <a:lnTo>
                      <a:pt x="35" y="34"/>
                    </a:lnTo>
                    <a:lnTo>
                      <a:pt x="33" y="37"/>
                    </a:lnTo>
                    <a:lnTo>
                      <a:pt x="32" y="40"/>
                    </a:lnTo>
                    <a:lnTo>
                      <a:pt x="30" y="41"/>
                    </a:lnTo>
                    <a:lnTo>
                      <a:pt x="27" y="42"/>
                    </a:lnTo>
                    <a:lnTo>
                      <a:pt x="25" y="43"/>
                    </a:lnTo>
                    <a:lnTo>
                      <a:pt x="22" y="43"/>
                    </a:lnTo>
                    <a:lnTo>
                      <a:pt x="19" y="43"/>
                    </a:lnTo>
                    <a:lnTo>
                      <a:pt x="17" y="42"/>
                    </a:lnTo>
                    <a:lnTo>
                      <a:pt x="15" y="41"/>
                    </a:lnTo>
                    <a:lnTo>
                      <a:pt x="13" y="40"/>
                    </a:lnTo>
                    <a:lnTo>
                      <a:pt x="11" y="37"/>
                    </a:lnTo>
                    <a:lnTo>
                      <a:pt x="10" y="34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9" y="24"/>
                    </a:lnTo>
                    <a:lnTo>
                      <a:pt x="10" y="22"/>
                    </a:lnTo>
                    <a:lnTo>
                      <a:pt x="11" y="18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7" y="13"/>
                    </a:lnTo>
                    <a:lnTo>
                      <a:pt x="19" y="12"/>
                    </a:lnTo>
                    <a:lnTo>
                      <a:pt x="22" y="11"/>
                    </a:lnTo>
                    <a:lnTo>
                      <a:pt x="25" y="12"/>
                    </a:lnTo>
                    <a:lnTo>
                      <a:pt x="27" y="13"/>
                    </a:lnTo>
                    <a:lnTo>
                      <a:pt x="30" y="15"/>
                    </a:lnTo>
                    <a:lnTo>
                      <a:pt x="32" y="16"/>
                    </a:lnTo>
                    <a:lnTo>
                      <a:pt x="33" y="18"/>
                    </a:lnTo>
                    <a:lnTo>
                      <a:pt x="35" y="22"/>
                    </a:lnTo>
                    <a:lnTo>
                      <a:pt x="35" y="24"/>
                    </a:lnTo>
                    <a:lnTo>
                      <a:pt x="36" y="28"/>
                    </a:lnTo>
                    <a:close/>
                  </a:path>
                </a:pathLst>
              </a:custGeom>
              <a:solidFill>
                <a:srgbClr val="FCF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" name="Freeform 158">
                <a:extLst>
                  <a:ext uri="{FF2B5EF4-FFF2-40B4-BE49-F238E27FC236}">
                    <a16:creationId xmlns:a16="http://schemas.microsoft.com/office/drawing/2014/main" id="{C87DA066-E77A-407C-848A-D3EC5D2491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8" y="2656"/>
                <a:ext cx="7" cy="7"/>
              </a:xfrm>
              <a:custGeom>
                <a:avLst/>
                <a:gdLst>
                  <a:gd name="T0" fmla="*/ 36 w 36"/>
                  <a:gd name="T1" fmla="*/ 17 h 43"/>
                  <a:gd name="T2" fmla="*/ 33 w 36"/>
                  <a:gd name="T3" fmla="*/ 10 h 43"/>
                  <a:gd name="T4" fmla="*/ 28 w 36"/>
                  <a:gd name="T5" fmla="*/ 4 h 43"/>
                  <a:gd name="T6" fmla="*/ 22 w 36"/>
                  <a:gd name="T7" fmla="*/ 0 h 43"/>
                  <a:gd name="T8" fmla="*/ 14 w 36"/>
                  <a:gd name="T9" fmla="*/ 0 h 43"/>
                  <a:gd name="T10" fmla="*/ 8 w 36"/>
                  <a:gd name="T11" fmla="*/ 4 h 43"/>
                  <a:gd name="T12" fmla="*/ 3 w 36"/>
                  <a:gd name="T13" fmla="*/ 10 h 43"/>
                  <a:gd name="T14" fmla="*/ 0 w 36"/>
                  <a:gd name="T15" fmla="*/ 17 h 43"/>
                  <a:gd name="T16" fmla="*/ 0 w 36"/>
                  <a:gd name="T17" fmla="*/ 27 h 43"/>
                  <a:gd name="T18" fmla="*/ 3 w 36"/>
                  <a:gd name="T19" fmla="*/ 34 h 43"/>
                  <a:gd name="T20" fmla="*/ 8 w 36"/>
                  <a:gd name="T21" fmla="*/ 40 h 43"/>
                  <a:gd name="T22" fmla="*/ 14 w 36"/>
                  <a:gd name="T23" fmla="*/ 43 h 43"/>
                  <a:gd name="T24" fmla="*/ 22 w 36"/>
                  <a:gd name="T25" fmla="*/ 43 h 43"/>
                  <a:gd name="T26" fmla="*/ 28 w 36"/>
                  <a:gd name="T27" fmla="*/ 40 h 43"/>
                  <a:gd name="T28" fmla="*/ 33 w 36"/>
                  <a:gd name="T29" fmla="*/ 34 h 43"/>
                  <a:gd name="T30" fmla="*/ 36 w 36"/>
                  <a:gd name="T31" fmla="*/ 27 h 43"/>
                  <a:gd name="T32" fmla="*/ 27 w 36"/>
                  <a:gd name="T33" fmla="*/ 22 h 43"/>
                  <a:gd name="T34" fmla="*/ 26 w 36"/>
                  <a:gd name="T35" fmla="*/ 25 h 43"/>
                  <a:gd name="T36" fmla="*/ 24 w 36"/>
                  <a:gd name="T37" fmla="*/ 29 h 43"/>
                  <a:gd name="T38" fmla="*/ 22 w 36"/>
                  <a:gd name="T39" fmla="*/ 31 h 43"/>
                  <a:gd name="T40" fmla="*/ 18 w 36"/>
                  <a:gd name="T41" fmla="*/ 33 h 43"/>
                  <a:gd name="T42" fmla="*/ 15 w 36"/>
                  <a:gd name="T43" fmla="*/ 31 h 43"/>
                  <a:gd name="T44" fmla="*/ 12 w 36"/>
                  <a:gd name="T45" fmla="*/ 29 h 43"/>
                  <a:gd name="T46" fmla="*/ 10 w 36"/>
                  <a:gd name="T47" fmla="*/ 25 h 43"/>
                  <a:gd name="T48" fmla="*/ 9 w 36"/>
                  <a:gd name="T49" fmla="*/ 22 h 43"/>
                  <a:gd name="T50" fmla="*/ 10 w 36"/>
                  <a:gd name="T51" fmla="*/ 17 h 43"/>
                  <a:gd name="T52" fmla="*/ 12 w 36"/>
                  <a:gd name="T53" fmla="*/ 15 h 43"/>
                  <a:gd name="T54" fmla="*/ 15 w 36"/>
                  <a:gd name="T55" fmla="*/ 12 h 43"/>
                  <a:gd name="T56" fmla="*/ 18 w 36"/>
                  <a:gd name="T57" fmla="*/ 11 h 43"/>
                  <a:gd name="T58" fmla="*/ 22 w 36"/>
                  <a:gd name="T59" fmla="*/ 12 h 43"/>
                  <a:gd name="T60" fmla="*/ 24 w 36"/>
                  <a:gd name="T61" fmla="*/ 15 h 43"/>
                  <a:gd name="T62" fmla="*/ 26 w 36"/>
                  <a:gd name="T63" fmla="*/ 17 h 43"/>
                  <a:gd name="T64" fmla="*/ 27 w 36"/>
                  <a:gd name="T65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43">
                    <a:moveTo>
                      <a:pt x="36" y="22"/>
                    </a:moveTo>
                    <a:lnTo>
                      <a:pt x="36" y="17"/>
                    </a:lnTo>
                    <a:lnTo>
                      <a:pt x="35" y="13"/>
                    </a:lnTo>
                    <a:lnTo>
                      <a:pt x="33" y="10"/>
                    </a:lnTo>
                    <a:lnTo>
                      <a:pt x="31" y="6"/>
                    </a:lnTo>
                    <a:lnTo>
                      <a:pt x="28" y="4"/>
                    </a:lnTo>
                    <a:lnTo>
                      <a:pt x="25" y="1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0"/>
                    </a:lnTo>
                    <a:lnTo>
                      <a:pt x="2" y="13"/>
                    </a:lnTo>
                    <a:lnTo>
                      <a:pt x="0" y="17"/>
                    </a:lnTo>
                    <a:lnTo>
                      <a:pt x="0" y="22"/>
                    </a:lnTo>
                    <a:lnTo>
                      <a:pt x="0" y="27"/>
                    </a:lnTo>
                    <a:lnTo>
                      <a:pt x="2" y="30"/>
                    </a:lnTo>
                    <a:lnTo>
                      <a:pt x="3" y="34"/>
                    </a:lnTo>
                    <a:lnTo>
                      <a:pt x="5" y="37"/>
                    </a:lnTo>
                    <a:lnTo>
                      <a:pt x="8" y="40"/>
                    </a:lnTo>
                    <a:lnTo>
                      <a:pt x="11" y="42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2" y="43"/>
                    </a:lnTo>
                    <a:lnTo>
                      <a:pt x="25" y="42"/>
                    </a:lnTo>
                    <a:lnTo>
                      <a:pt x="28" y="40"/>
                    </a:lnTo>
                    <a:lnTo>
                      <a:pt x="31" y="37"/>
                    </a:lnTo>
                    <a:lnTo>
                      <a:pt x="33" y="34"/>
                    </a:lnTo>
                    <a:lnTo>
                      <a:pt x="35" y="30"/>
                    </a:lnTo>
                    <a:lnTo>
                      <a:pt x="36" y="27"/>
                    </a:lnTo>
                    <a:lnTo>
                      <a:pt x="36" y="22"/>
                    </a:lnTo>
                    <a:close/>
                    <a:moveTo>
                      <a:pt x="27" y="22"/>
                    </a:moveTo>
                    <a:lnTo>
                      <a:pt x="27" y="24"/>
                    </a:lnTo>
                    <a:lnTo>
                      <a:pt x="26" y="25"/>
                    </a:lnTo>
                    <a:lnTo>
                      <a:pt x="26" y="28"/>
                    </a:lnTo>
                    <a:lnTo>
                      <a:pt x="24" y="29"/>
                    </a:lnTo>
                    <a:lnTo>
                      <a:pt x="23" y="30"/>
                    </a:lnTo>
                    <a:lnTo>
                      <a:pt x="22" y="31"/>
                    </a:lnTo>
                    <a:lnTo>
                      <a:pt x="20" y="33"/>
                    </a:lnTo>
                    <a:lnTo>
                      <a:pt x="18" y="33"/>
                    </a:lnTo>
                    <a:lnTo>
                      <a:pt x="16" y="33"/>
                    </a:lnTo>
                    <a:lnTo>
                      <a:pt x="15" y="31"/>
                    </a:lnTo>
                    <a:lnTo>
                      <a:pt x="13" y="30"/>
                    </a:lnTo>
                    <a:lnTo>
                      <a:pt x="12" y="29"/>
                    </a:lnTo>
                    <a:lnTo>
                      <a:pt x="11" y="28"/>
                    </a:lnTo>
                    <a:lnTo>
                      <a:pt x="10" y="25"/>
                    </a:lnTo>
                    <a:lnTo>
                      <a:pt x="9" y="24"/>
                    </a:lnTo>
                    <a:lnTo>
                      <a:pt x="9" y="22"/>
                    </a:lnTo>
                    <a:lnTo>
                      <a:pt x="9" y="19"/>
                    </a:lnTo>
                    <a:lnTo>
                      <a:pt x="10" y="17"/>
                    </a:lnTo>
                    <a:lnTo>
                      <a:pt x="11" y="16"/>
                    </a:lnTo>
                    <a:lnTo>
                      <a:pt x="12" y="15"/>
                    </a:lnTo>
                    <a:lnTo>
                      <a:pt x="13" y="13"/>
                    </a:lnTo>
                    <a:lnTo>
                      <a:pt x="15" y="12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2" y="12"/>
                    </a:lnTo>
                    <a:lnTo>
                      <a:pt x="23" y="13"/>
                    </a:lnTo>
                    <a:lnTo>
                      <a:pt x="24" y="15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7" y="19"/>
                    </a:lnTo>
                    <a:lnTo>
                      <a:pt x="27" y="22"/>
                    </a:lnTo>
                    <a:close/>
                  </a:path>
                </a:pathLst>
              </a:custGeom>
              <a:solidFill>
                <a:srgbClr val="FDF4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" name="Freeform 159">
                <a:extLst>
                  <a:ext uri="{FF2B5EF4-FFF2-40B4-BE49-F238E27FC236}">
                    <a16:creationId xmlns:a16="http://schemas.microsoft.com/office/drawing/2014/main" id="{E9C766F5-1FD7-4076-BAA7-EBCFB78B8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9" y="2657"/>
                <a:ext cx="5" cy="5"/>
              </a:xfrm>
              <a:custGeom>
                <a:avLst/>
                <a:gdLst>
                  <a:gd name="T0" fmla="*/ 27 w 27"/>
                  <a:gd name="T1" fmla="*/ 17 h 32"/>
                  <a:gd name="T2" fmla="*/ 26 w 27"/>
                  <a:gd name="T3" fmla="*/ 13 h 32"/>
                  <a:gd name="T4" fmla="*/ 26 w 27"/>
                  <a:gd name="T5" fmla="*/ 11 h 32"/>
                  <a:gd name="T6" fmla="*/ 24 w 27"/>
                  <a:gd name="T7" fmla="*/ 7 h 32"/>
                  <a:gd name="T8" fmla="*/ 23 w 27"/>
                  <a:gd name="T9" fmla="*/ 5 h 32"/>
                  <a:gd name="T10" fmla="*/ 21 w 27"/>
                  <a:gd name="T11" fmla="*/ 4 h 32"/>
                  <a:gd name="T12" fmla="*/ 18 w 27"/>
                  <a:gd name="T13" fmla="*/ 2 h 32"/>
                  <a:gd name="T14" fmla="*/ 16 w 27"/>
                  <a:gd name="T15" fmla="*/ 1 h 32"/>
                  <a:gd name="T16" fmla="*/ 13 w 27"/>
                  <a:gd name="T17" fmla="*/ 0 h 32"/>
                  <a:gd name="T18" fmla="*/ 10 w 27"/>
                  <a:gd name="T19" fmla="*/ 1 h 32"/>
                  <a:gd name="T20" fmla="*/ 8 w 27"/>
                  <a:gd name="T21" fmla="*/ 2 h 32"/>
                  <a:gd name="T22" fmla="*/ 6 w 27"/>
                  <a:gd name="T23" fmla="*/ 4 h 32"/>
                  <a:gd name="T24" fmla="*/ 4 w 27"/>
                  <a:gd name="T25" fmla="*/ 5 h 32"/>
                  <a:gd name="T26" fmla="*/ 2 w 27"/>
                  <a:gd name="T27" fmla="*/ 7 h 32"/>
                  <a:gd name="T28" fmla="*/ 1 w 27"/>
                  <a:gd name="T29" fmla="*/ 11 h 32"/>
                  <a:gd name="T30" fmla="*/ 0 w 27"/>
                  <a:gd name="T31" fmla="*/ 13 h 32"/>
                  <a:gd name="T32" fmla="*/ 0 w 27"/>
                  <a:gd name="T33" fmla="*/ 17 h 32"/>
                  <a:gd name="T34" fmla="*/ 0 w 27"/>
                  <a:gd name="T35" fmla="*/ 20 h 32"/>
                  <a:gd name="T36" fmla="*/ 1 w 27"/>
                  <a:gd name="T37" fmla="*/ 23 h 32"/>
                  <a:gd name="T38" fmla="*/ 2 w 27"/>
                  <a:gd name="T39" fmla="*/ 26 h 32"/>
                  <a:gd name="T40" fmla="*/ 4 w 27"/>
                  <a:gd name="T41" fmla="*/ 29 h 32"/>
                  <a:gd name="T42" fmla="*/ 6 w 27"/>
                  <a:gd name="T43" fmla="*/ 30 h 32"/>
                  <a:gd name="T44" fmla="*/ 8 w 27"/>
                  <a:gd name="T45" fmla="*/ 31 h 32"/>
                  <a:gd name="T46" fmla="*/ 10 w 27"/>
                  <a:gd name="T47" fmla="*/ 32 h 32"/>
                  <a:gd name="T48" fmla="*/ 13 w 27"/>
                  <a:gd name="T49" fmla="*/ 32 h 32"/>
                  <a:gd name="T50" fmla="*/ 16 w 27"/>
                  <a:gd name="T51" fmla="*/ 32 h 32"/>
                  <a:gd name="T52" fmla="*/ 18 w 27"/>
                  <a:gd name="T53" fmla="*/ 31 h 32"/>
                  <a:gd name="T54" fmla="*/ 21 w 27"/>
                  <a:gd name="T55" fmla="*/ 30 h 32"/>
                  <a:gd name="T56" fmla="*/ 23 w 27"/>
                  <a:gd name="T57" fmla="*/ 29 h 32"/>
                  <a:gd name="T58" fmla="*/ 24 w 27"/>
                  <a:gd name="T59" fmla="*/ 26 h 32"/>
                  <a:gd name="T60" fmla="*/ 26 w 27"/>
                  <a:gd name="T61" fmla="*/ 23 h 32"/>
                  <a:gd name="T62" fmla="*/ 26 w 27"/>
                  <a:gd name="T63" fmla="*/ 20 h 32"/>
                  <a:gd name="T64" fmla="*/ 27 w 27"/>
                  <a:gd name="T65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" h="32">
                    <a:moveTo>
                      <a:pt x="27" y="17"/>
                    </a:moveTo>
                    <a:lnTo>
                      <a:pt x="26" y="13"/>
                    </a:lnTo>
                    <a:lnTo>
                      <a:pt x="26" y="11"/>
                    </a:lnTo>
                    <a:lnTo>
                      <a:pt x="24" y="7"/>
                    </a:lnTo>
                    <a:lnTo>
                      <a:pt x="23" y="5"/>
                    </a:lnTo>
                    <a:lnTo>
                      <a:pt x="21" y="4"/>
                    </a:lnTo>
                    <a:lnTo>
                      <a:pt x="18" y="2"/>
                    </a:lnTo>
                    <a:lnTo>
                      <a:pt x="16" y="1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0" y="20"/>
                    </a:lnTo>
                    <a:lnTo>
                      <a:pt x="1" y="23"/>
                    </a:lnTo>
                    <a:lnTo>
                      <a:pt x="2" y="26"/>
                    </a:lnTo>
                    <a:lnTo>
                      <a:pt x="4" y="29"/>
                    </a:lnTo>
                    <a:lnTo>
                      <a:pt x="6" y="30"/>
                    </a:lnTo>
                    <a:lnTo>
                      <a:pt x="8" y="31"/>
                    </a:lnTo>
                    <a:lnTo>
                      <a:pt x="10" y="32"/>
                    </a:lnTo>
                    <a:lnTo>
                      <a:pt x="13" y="32"/>
                    </a:lnTo>
                    <a:lnTo>
                      <a:pt x="16" y="32"/>
                    </a:lnTo>
                    <a:lnTo>
                      <a:pt x="18" y="31"/>
                    </a:lnTo>
                    <a:lnTo>
                      <a:pt x="21" y="30"/>
                    </a:lnTo>
                    <a:lnTo>
                      <a:pt x="23" y="29"/>
                    </a:lnTo>
                    <a:lnTo>
                      <a:pt x="24" y="26"/>
                    </a:lnTo>
                    <a:lnTo>
                      <a:pt x="26" y="23"/>
                    </a:lnTo>
                    <a:lnTo>
                      <a:pt x="26" y="20"/>
                    </a:lnTo>
                    <a:lnTo>
                      <a:pt x="27" y="17"/>
                    </a:lnTo>
                    <a:close/>
                  </a:path>
                </a:pathLst>
              </a:custGeom>
              <a:solidFill>
                <a:srgbClr val="FDF8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" name="Freeform 160">
                <a:extLst>
                  <a:ext uri="{FF2B5EF4-FFF2-40B4-BE49-F238E27FC236}">
                    <a16:creationId xmlns:a16="http://schemas.microsoft.com/office/drawing/2014/main" id="{0028F115-72DD-4E90-8B64-AD3AC295C9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0" y="2658"/>
                <a:ext cx="3" cy="3"/>
              </a:xfrm>
              <a:custGeom>
                <a:avLst/>
                <a:gdLst>
                  <a:gd name="T0" fmla="*/ 18 w 18"/>
                  <a:gd name="T1" fmla="*/ 11 h 22"/>
                  <a:gd name="T2" fmla="*/ 18 w 18"/>
                  <a:gd name="T3" fmla="*/ 8 h 22"/>
                  <a:gd name="T4" fmla="*/ 17 w 18"/>
                  <a:gd name="T5" fmla="*/ 6 h 22"/>
                  <a:gd name="T6" fmla="*/ 17 w 18"/>
                  <a:gd name="T7" fmla="*/ 5 h 22"/>
                  <a:gd name="T8" fmla="*/ 15 w 18"/>
                  <a:gd name="T9" fmla="*/ 4 h 22"/>
                  <a:gd name="T10" fmla="*/ 14 w 18"/>
                  <a:gd name="T11" fmla="*/ 2 h 22"/>
                  <a:gd name="T12" fmla="*/ 13 w 18"/>
                  <a:gd name="T13" fmla="*/ 1 h 22"/>
                  <a:gd name="T14" fmla="*/ 11 w 18"/>
                  <a:gd name="T15" fmla="*/ 0 h 22"/>
                  <a:gd name="T16" fmla="*/ 9 w 18"/>
                  <a:gd name="T17" fmla="*/ 0 h 22"/>
                  <a:gd name="T18" fmla="*/ 7 w 18"/>
                  <a:gd name="T19" fmla="*/ 0 h 22"/>
                  <a:gd name="T20" fmla="*/ 6 w 18"/>
                  <a:gd name="T21" fmla="*/ 1 h 22"/>
                  <a:gd name="T22" fmla="*/ 4 w 18"/>
                  <a:gd name="T23" fmla="*/ 2 h 22"/>
                  <a:gd name="T24" fmla="*/ 3 w 18"/>
                  <a:gd name="T25" fmla="*/ 4 h 22"/>
                  <a:gd name="T26" fmla="*/ 2 w 18"/>
                  <a:gd name="T27" fmla="*/ 5 h 22"/>
                  <a:gd name="T28" fmla="*/ 1 w 18"/>
                  <a:gd name="T29" fmla="*/ 6 h 22"/>
                  <a:gd name="T30" fmla="*/ 0 w 18"/>
                  <a:gd name="T31" fmla="*/ 8 h 22"/>
                  <a:gd name="T32" fmla="*/ 0 w 18"/>
                  <a:gd name="T33" fmla="*/ 11 h 22"/>
                  <a:gd name="T34" fmla="*/ 0 w 18"/>
                  <a:gd name="T35" fmla="*/ 13 h 22"/>
                  <a:gd name="T36" fmla="*/ 1 w 18"/>
                  <a:gd name="T37" fmla="*/ 14 h 22"/>
                  <a:gd name="T38" fmla="*/ 2 w 18"/>
                  <a:gd name="T39" fmla="*/ 17 h 22"/>
                  <a:gd name="T40" fmla="*/ 3 w 18"/>
                  <a:gd name="T41" fmla="*/ 18 h 22"/>
                  <a:gd name="T42" fmla="*/ 4 w 18"/>
                  <a:gd name="T43" fmla="*/ 19 h 22"/>
                  <a:gd name="T44" fmla="*/ 6 w 18"/>
                  <a:gd name="T45" fmla="*/ 20 h 22"/>
                  <a:gd name="T46" fmla="*/ 7 w 18"/>
                  <a:gd name="T47" fmla="*/ 22 h 22"/>
                  <a:gd name="T48" fmla="*/ 9 w 18"/>
                  <a:gd name="T49" fmla="*/ 22 h 22"/>
                  <a:gd name="T50" fmla="*/ 11 w 18"/>
                  <a:gd name="T51" fmla="*/ 22 h 22"/>
                  <a:gd name="T52" fmla="*/ 13 w 18"/>
                  <a:gd name="T53" fmla="*/ 20 h 22"/>
                  <a:gd name="T54" fmla="*/ 14 w 18"/>
                  <a:gd name="T55" fmla="*/ 19 h 22"/>
                  <a:gd name="T56" fmla="*/ 15 w 18"/>
                  <a:gd name="T57" fmla="*/ 18 h 22"/>
                  <a:gd name="T58" fmla="*/ 17 w 18"/>
                  <a:gd name="T59" fmla="*/ 17 h 22"/>
                  <a:gd name="T60" fmla="*/ 17 w 18"/>
                  <a:gd name="T61" fmla="*/ 14 h 22"/>
                  <a:gd name="T62" fmla="*/ 18 w 18"/>
                  <a:gd name="T63" fmla="*/ 13 h 22"/>
                  <a:gd name="T64" fmla="*/ 18 w 18"/>
                  <a:gd name="T6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22">
                    <a:moveTo>
                      <a:pt x="18" y="11"/>
                    </a:moveTo>
                    <a:lnTo>
                      <a:pt x="18" y="8"/>
                    </a:lnTo>
                    <a:lnTo>
                      <a:pt x="17" y="6"/>
                    </a:lnTo>
                    <a:lnTo>
                      <a:pt x="17" y="5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2" y="5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2" y="17"/>
                    </a:lnTo>
                    <a:lnTo>
                      <a:pt x="3" y="18"/>
                    </a:lnTo>
                    <a:lnTo>
                      <a:pt x="4" y="19"/>
                    </a:lnTo>
                    <a:lnTo>
                      <a:pt x="6" y="20"/>
                    </a:lnTo>
                    <a:lnTo>
                      <a:pt x="7" y="22"/>
                    </a:lnTo>
                    <a:lnTo>
                      <a:pt x="9" y="22"/>
                    </a:lnTo>
                    <a:lnTo>
                      <a:pt x="11" y="22"/>
                    </a:lnTo>
                    <a:lnTo>
                      <a:pt x="13" y="20"/>
                    </a:lnTo>
                    <a:lnTo>
                      <a:pt x="14" y="19"/>
                    </a:lnTo>
                    <a:lnTo>
                      <a:pt x="15" y="18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8" y="13"/>
                    </a:ln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DFA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" name="Freeform 161">
                <a:extLst>
                  <a:ext uri="{FF2B5EF4-FFF2-40B4-BE49-F238E27FC236}">
                    <a16:creationId xmlns:a16="http://schemas.microsoft.com/office/drawing/2014/main" id="{BCF7FC1E-CD77-4FCB-A977-3CB9C9804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1" y="2658"/>
                <a:ext cx="2" cy="2"/>
              </a:xfrm>
              <a:custGeom>
                <a:avLst/>
                <a:gdLst>
                  <a:gd name="T0" fmla="*/ 9 w 9"/>
                  <a:gd name="T1" fmla="*/ 6 h 11"/>
                  <a:gd name="T2" fmla="*/ 9 w 9"/>
                  <a:gd name="T3" fmla="*/ 5 h 11"/>
                  <a:gd name="T4" fmla="*/ 8 w 9"/>
                  <a:gd name="T5" fmla="*/ 3 h 11"/>
                  <a:gd name="T6" fmla="*/ 8 w 9"/>
                  <a:gd name="T7" fmla="*/ 2 h 11"/>
                  <a:gd name="T8" fmla="*/ 7 w 9"/>
                  <a:gd name="T9" fmla="*/ 2 h 11"/>
                  <a:gd name="T10" fmla="*/ 7 w 9"/>
                  <a:gd name="T11" fmla="*/ 1 h 11"/>
                  <a:gd name="T12" fmla="*/ 6 w 9"/>
                  <a:gd name="T13" fmla="*/ 1 h 11"/>
                  <a:gd name="T14" fmla="*/ 5 w 9"/>
                  <a:gd name="T15" fmla="*/ 1 h 11"/>
                  <a:gd name="T16" fmla="*/ 4 w 9"/>
                  <a:gd name="T17" fmla="*/ 0 h 11"/>
                  <a:gd name="T18" fmla="*/ 3 w 9"/>
                  <a:gd name="T19" fmla="*/ 1 h 11"/>
                  <a:gd name="T20" fmla="*/ 2 w 9"/>
                  <a:gd name="T21" fmla="*/ 1 h 11"/>
                  <a:gd name="T22" fmla="*/ 2 w 9"/>
                  <a:gd name="T23" fmla="*/ 1 h 11"/>
                  <a:gd name="T24" fmla="*/ 1 w 9"/>
                  <a:gd name="T25" fmla="*/ 2 h 11"/>
                  <a:gd name="T26" fmla="*/ 0 w 9"/>
                  <a:gd name="T27" fmla="*/ 2 h 11"/>
                  <a:gd name="T28" fmla="*/ 0 w 9"/>
                  <a:gd name="T29" fmla="*/ 3 h 11"/>
                  <a:gd name="T30" fmla="*/ 0 w 9"/>
                  <a:gd name="T31" fmla="*/ 5 h 11"/>
                  <a:gd name="T32" fmla="*/ 0 w 9"/>
                  <a:gd name="T33" fmla="*/ 6 h 11"/>
                  <a:gd name="T34" fmla="*/ 0 w 9"/>
                  <a:gd name="T35" fmla="*/ 7 h 11"/>
                  <a:gd name="T36" fmla="*/ 0 w 9"/>
                  <a:gd name="T37" fmla="*/ 8 h 11"/>
                  <a:gd name="T38" fmla="*/ 0 w 9"/>
                  <a:gd name="T39" fmla="*/ 8 h 11"/>
                  <a:gd name="T40" fmla="*/ 1 w 9"/>
                  <a:gd name="T41" fmla="*/ 9 h 11"/>
                  <a:gd name="T42" fmla="*/ 2 w 9"/>
                  <a:gd name="T43" fmla="*/ 11 h 11"/>
                  <a:gd name="T44" fmla="*/ 2 w 9"/>
                  <a:gd name="T45" fmla="*/ 11 h 11"/>
                  <a:gd name="T46" fmla="*/ 3 w 9"/>
                  <a:gd name="T47" fmla="*/ 11 h 11"/>
                  <a:gd name="T48" fmla="*/ 4 w 9"/>
                  <a:gd name="T49" fmla="*/ 11 h 11"/>
                  <a:gd name="T50" fmla="*/ 5 w 9"/>
                  <a:gd name="T51" fmla="*/ 11 h 11"/>
                  <a:gd name="T52" fmla="*/ 6 w 9"/>
                  <a:gd name="T53" fmla="*/ 11 h 11"/>
                  <a:gd name="T54" fmla="*/ 7 w 9"/>
                  <a:gd name="T55" fmla="*/ 11 h 11"/>
                  <a:gd name="T56" fmla="*/ 7 w 9"/>
                  <a:gd name="T57" fmla="*/ 9 h 11"/>
                  <a:gd name="T58" fmla="*/ 8 w 9"/>
                  <a:gd name="T59" fmla="*/ 8 h 11"/>
                  <a:gd name="T60" fmla="*/ 8 w 9"/>
                  <a:gd name="T61" fmla="*/ 8 h 11"/>
                  <a:gd name="T62" fmla="*/ 9 w 9"/>
                  <a:gd name="T63" fmla="*/ 7 h 11"/>
                  <a:gd name="T64" fmla="*/ 9 w 9"/>
                  <a:gd name="T6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" h="11">
                    <a:moveTo>
                      <a:pt x="9" y="6"/>
                    </a:moveTo>
                    <a:lnTo>
                      <a:pt x="9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9" y="6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Freeform 162">
                <a:extLst>
                  <a:ext uri="{FF2B5EF4-FFF2-40B4-BE49-F238E27FC236}">
                    <a16:creationId xmlns:a16="http://schemas.microsoft.com/office/drawing/2014/main" id="{2341CDC4-142E-4DEE-803E-E2322A1EF4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596"/>
                <a:ext cx="44" cy="47"/>
              </a:xfrm>
              <a:custGeom>
                <a:avLst/>
                <a:gdLst>
                  <a:gd name="T0" fmla="*/ 185 w 220"/>
                  <a:gd name="T1" fmla="*/ 0 h 284"/>
                  <a:gd name="T2" fmla="*/ 0 w 220"/>
                  <a:gd name="T3" fmla="*/ 48 h 284"/>
                  <a:gd name="T4" fmla="*/ 58 w 220"/>
                  <a:gd name="T5" fmla="*/ 260 h 284"/>
                  <a:gd name="T6" fmla="*/ 94 w 220"/>
                  <a:gd name="T7" fmla="*/ 284 h 284"/>
                  <a:gd name="T8" fmla="*/ 220 w 220"/>
                  <a:gd name="T9" fmla="*/ 23 h 284"/>
                  <a:gd name="T10" fmla="*/ 185 w 220"/>
                  <a:gd name="T11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84">
                    <a:moveTo>
                      <a:pt x="185" y="0"/>
                    </a:moveTo>
                    <a:lnTo>
                      <a:pt x="0" y="48"/>
                    </a:lnTo>
                    <a:lnTo>
                      <a:pt x="58" y="260"/>
                    </a:lnTo>
                    <a:lnTo>
                      <a:pt x="94" y="284"/>
                    </a:lnTo>
                    <a:lnTo>
                      <a:pt x="220" y="23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" name="Freeform 163">
                <a:extLst>
                  <a:ext uri="{FF2B5EF4-FFF2-40B4-BE49-F238E27FC236}">
                    <a16:creationId xmlns:a16="http://schemas.microsoft.com/office/drawing/2014/main" id="{4A595FAE-DAE0-4454-8812-3F161675B9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596"/>
                <a:ext cx="44" cy="26"/>
              </a:xfrm>
              <a:custGeom>
                <a:avLst/>
                <a:gdLst>
                  <a:gd name="T0" fmla="*/ 186 w 222"/>
                  <a:gd name="T1" fmla="*/ 0 h 157"/>
                  <a:gd name="T2" fmla="*/ 0 w 222"/>
                  <a:gd name="T3" fmla="*/ 48 h 157"/>
                  <a:gd name="T4" fmla="*/ 157 w 222"/>
                  <a:gd name="T5" fmla="*/ 157 h 157"/>
                  <a:gd name="T6" fmla="*/ 222 w 222"/>
                  <a:gd name="T7" fmla="*/ 24 h 157"/>
                  <a:gd name="T8" fmla="*/ 186 w 222"/>
                  <a:gd name="T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157">
                    <a:moveTo>
                      <a:pt x="186" y="0"/>
                    </a:moveTo>
                    <a:lnTo>
                      <a:pt x="0" y="48"/>
                    </a:lnTo>
                    <a:lnTo>
                      <a:pt x="157" y="157"/>
                    </a:lnTo>
                    <a:lnTo>
                      <a:pt x="222" y="24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EBEC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" name="Freeform 164">
                <a:extLst>
                  <a:ext uri="{FF2B5EF4-FFF2-40B4-BE49-F238E27FC236}">
                    <a16:creationId xmlns:a16="http://schemas.microsoft.com/office/drawing/2014/main" id="{2C76B847-11D1-4E6B-9AD8-23BEA14FEB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601"/>
                <a:ext cx="13" cy="15"/>
              </a:xfrm>
              <a:custGeom>
                <a:avLst/>
                <a:gdLst>
                  <a:gd name="T0" fmla="*/ 63 w 63"/>
                  <a:gd name="T1" fmla="*/ 0 h 89"/>
                  <a:gd name="T2" fmla="*/ 0 w 63"/>
                  <a:gd name="T3" fmla="*/ 16 h 89"/>
                  <a:gd name="T4" fmla="*/ 20 w 63"/>
                  <a:gd name="T5" fmla="*/ 89 h 89"/>
                  <a:gd name="T6" fmla="*/ 63 w 63"/>
                  <a:gd name="T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89">
                    <a:moveTo>
                      <a:pt x="63" y="0"/>
                    </a:moveTo>
                    <a:lnTo>
                      <a:pt x="0" y="16"/>
                    </a:lnTo>
                    <a:lnTo>
                      <a:pt x="20" y="8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A9A9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Freeform 165">
                <a:extLst>
                  <a:ext uri="{FF2B5EF4-FFF2-40B4-BE49-F238E27FC236}">
                    <a16:creationId xmlns:a16="http://schemas.microsoft.com/office/drawing/2014/main" id="{2ACEBFB2-1319-40E7-B8AA-DC98780945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601"/>
                <a:ext cx="13" cy="8"/>
              </a:xfrm>
              <a:custGeom>
                <a:avLst/>
                <a:gdLst>
                  <a:gd name="T0" fmla="*/ 63 w 63"/>
                  <a:gd name="T1" fmla="*/ 0 h 46"/>
                  <a:gd name="T2" fmla="*/ 0 w 63"/>
                  <a:gd name="T3" fmla="*/ 16 h 46"/>
                  <a:gd name="T4" fmla="*/ 41 w 63"/>
                  <a:gd name="T5" fmla="*/ 46 h 46"/>
                  <a:gd name="T6" fmla="*/ 63 w 6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46">
                    <a:moveTo>
                      <a:pt x="63" y="0"/>
                    </a:moveTo>
                    <a:lnTo>
                      <a:pt x="0" y="16"/>
                    </a:lnTo>
                    <a:lnTo>
                      <a:pt x="41" y="4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" name="Freeform 166">
                <a:extLst>
                  <a:ext uri="{FF2B5EF4-FFF2-40B4-BE49-F238E27FC236}">
                    <a16:creationId xmlns:a16="http://schemas.microsoft.com/office/drawing/2014/main" id="{52FBC878-1237-41E4-98A1-AE79E9E18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" y="2596"/>
                <a:ext cx="93" cy="63"/>
              </a:xfrm>
              <a:custGeom>
                <a:avLst/>
                <a:gdLst>
                  <a:gd name="T0" fmla="*/ 8 w 463"/>
                  <a:gd name="T1" fmla="*/ 0 h 376"/>
                  <a:gd name="T2" fmla="*/ 0 w 463"/>
                  <a:gd name="T3" fmla="*/ 79 h 376"/>
                  <a:gd name="T4" fmla="*/ 432 w 463"/>
                  <a:gd name="T5" fmla="*/ 376 h 376"/>
                  <a:gd name="T6" fmla="*/ 463 w 463"/>
                  <a:gd name="T7" fmla="*/ 311 h 376"/>
                  <a:gd name="T8" fmla="*/ 8 w 463"/>
                  <a:gd name="T9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3" h="376">
                    <a:moveTo>
                      <a:pt x="8" y="0"/>
                    </a:moveTo>
                    <a:lnTo>
                      <a:pt x="0" y="79"/>
                    </a:lnTo>
                    <a:lnTo>
                      <a:pt x="432" y="376"/>
                    </a:lnTo>
                    <a:lnTo>
                      <a:pt x="463" y="31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5D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" name="Freeform 167">
                <a:extLst>
                  <a:ext uri="{FF2B5EF4-FFF2-40B4-BE49-F238E27FC236}">
                    <a16:creationId xmlns:a16="http://schemas.microsoft.com/office/drawing/2014/main" id="{5D9FDAA5-C10F-4DE6-8B44-B467C907E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5" y="2609"/>
                <a:ext cx="100" cy="72"/>
              </a:xfrm>
              <a:custGeom>
                <a:avLst/>
                <a:gdLst>
                  <a:gd name="T0" fmla="*/ 69 w 501"/>
                  <a:gd name="T1" fmla="*/ 0 h 430"/>
                  <a:gd name="T2" fmla="*/ 14 w 501"/>
                  <a:gd name="T3" fmla="*/ 52 h 430"/>
                  <a:gd name="T4" fmla="*/ 0 w 501"/>
                  <a:gd name="T5" fmla="*/ 131 h 430"/>
                  <a:gd name="T6" fmla="*/ 436 w 501"/>
                  <a:gd name="T7" fmla="*/ 430 h 430"/>
                  <a:gd name="T8" fmla="*/ 501 w 501"/>
                  <a:gd name="T9" fmla="*/ 297 h 430"/>
                  <a:gd name="T10" fmla="*/ 69 w 501"/>
                  <a:gd name="T11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1" h="430">
                    <a:moveTo>
                      <a:pt x="69" y="0"/>
                    </a:moveTo>
                    <a:lnTo>
                      <a:pt x="14" y="52"/>
                    </a:lnTo>
                    <a:lnTo>
                      <a:pt x="0" y="131"/>
                    </a:lnTo>
                    <a:lnTo>
                      <a:pt x="436" y="430"/>
                    </a:lnTo>
                    <a:lnTo>
                      <a:pt x="501" y="29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8DC6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Freeform 168">
                <a:extLst>
                  <a:ext uri="{FF2B5EF4-FFF2-40B4-BE49-F238E27FC236}">
                    <a16:creationId xmlns:a16="http://schemas.microsoft.com/office/drawing/2014/main" id="{315540BB-14EB-4B77-9997-279465279D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5" y="2630"/>
                <a:ext cx="97" cy="61"/>
              </a:xfrm>
              <a:custGeom>
                <a:avLst/>
                <a:gdLst>
                  <a:gd name="T0" fmla="*/ 51 w 487"/>
                  <a:gd name="T1" fmla="*/ 0 h 367"/>
                  <a:gd name="T2" fmla="*/ 0 w 487"/>
                  <a:gd name="T3" fmla="*/ 55 h 367"/>
                  <a:gd name="T4" fmla="*/ 455 w 487"/>
                  <a:gd name="T5" fmla="*/ 367 h 367"/>
                  <a:gd name="T6" fmla="*/ 487 w 487"/>
                  <a:gd name="T7" fmla="*/ 301 h 367"/>
                  <a:gd name="T8" fmla="*/ 51 w 487"/>
                  <a:gd name="T9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7" h="367">
                    <a:moveTo>
                      <a:pt x="51" y="0"/>
                    </a:moveTo>
                    <a:lnTo>
                      <a:pt x="0" y="55"/>
                    </a:lnTo>
                    <a:lnTo>
                      <a:pt x="455" y="367"/>
                    </a:lnTo>
                    <a:lnTo>
                      <a:pt x="487" y="30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6EA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Freeform 169">
                <a:extLst>
                  <a:ext uri="{FF2B5EF4-FFF2-40B4-BE49-F238E27FC236}">
                    <a16:creationId xmlns:a16="http://schemas.microsoft.com/office/drawing/2014/main" id="{72D02431-C96D-4132-A1A4-8A81878BC3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7"/>
                <a:ext cx="30" cy="45"/>
              </a:xfrm>
              <a:custGeom>
                <a:avLst/>
                <a:gdLst>
                  <a:gd name="T0" fmla="*/ 127 w 147"/>
                  <a:gd name="T1" fmla="*/ 0 h 276"/>
                  <a:gd name="T2" fmla="*/ 147 w 147"/>
                  <a:gd name="T3" fmla="*/ 14 h 276"/>
                  <a:gd name="T4" fmla="*/ 20 w 147"/>
                  <a:gd name="T5" fmla="*/ 276 h 276"/>
                  <a:gd name="T6" fmla="*/ 0 w 147"/>
                  <a:gd name="T7" fmla="*/ 263 h 276"/>
                  <a:gd name="T8" fmla="*/ 127 w 147"/>
                  <a:gd name="T9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276">
                    <a:moveTo>
                      <a:pt x="127" y="0"/>
                    </a:moveTo>
                    <a:lnTo>
                      <a:pt x="147" y="14"/>
                    </a:lnTo>
                    <a:lnTo>
                      <a:pt x="20" y="276"/>
                    </a:lnTo>
                    <a:lnTo>
                      <a:pt x="0" y="26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C2C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" name="Freeform 170">
                <a:extLst>
                  <a:ext uri="{FF2B5EF4-FFF2-40B4-BE49-F238E27FC236}">
                    <a16:creationId xmlns:a16="http://schemas.microsoft.com/office/drawing/2014/main" id="{ACD05D8E-ED0F-4D4B-8F7A-C31500E66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0" y="2647"/>
                <a:ext cx="23" cy="34"/>
              </a:xfrm>
              <a:custGeom>
                <a:avLst/>
                <a:gdLst>
                  <a:gd name="T0" fmla="*/ 94 w 114"/>
                  <a:gd name="T1" fmla="*/ 0 h 209"/>
                  <a:gd name="T2" fmla="*/ 114 w 114"/>
                  <a:gd name="T3" fmla="*/ 14 h 209"/>
                  <a:gd name="T4" fmla="*/ 20 w 114"/>
                  <a:gd name="T5" fmla="*/ 209 h 209"/>
                  <a:gd name="T6" fmla="*/ 0 w 114"/>
                  <a:gd name="T7" fmla="*/ 195 h 209"/>
                  <a:gd name="T8" fmla="*/ 94 w 114"/>
                  <a:gd name="T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209">
                    <a:moveTo>
                      <a:pt x="94" y="0"/>
                    </a:moveTo>
                    <a:lnTo>
                      <a:pt x="114" y="14"/>
                    </a:lnTo>
                    <a:lnTo>
                      <a:pt x="20" y="209"/>
                    </a:lnTo>
                    <a:lnTo>
                      <a:pt x="0" y="195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DFC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Freeform 171">
                <a:extLst>
                  <a:ext uri="{FF2B5EF4-FFF2-40B4-BE49-F238E27FC236}">
                    <a16:creationId xmlns:a16="http://schemas.microsoft.com/office/drawing/2014/main" id="{7A983AB5-1ABA-4C47-B642-553F724593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2" y="2647"/>
                <a:ext cx="11" cy="13"/>
              </a:xfrm>
              <a:custGeom>
                <a:avLst/>
                <a:gdLst>
                  <a:gd name="T0" fmla="*/ 31 w 51"/>
                  <a:gd name="T1" fmla="*/ 0 h 78"/>
                  <a:gd name="T2" fmla="*/ 51 w 51"/>
                  <a:gd name="T3" fmla="*/ 14 h 78"/>
                  <a:gd name="T4" fmla="*/ 21 w 51"/>
                  <a:gd name="T5" fmla="*/ 78 h 78"/>
                  <a:gd name="T6" fmla="*/ 0 w 51"/>
                  <a:gd name="T7" fmla="*/ 65 h 78"/>
                  <a:gd name="T8" fmla="*/ 31 w 5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78">
                    <a:moveTo>
                      <a:pt x="31" y="0"/>
                    </a:moveTo>
                    <a:lnTo>
                      <a:pt x="51" y="14"/>
                    </a:lnTo>
                    <a:lnTo>
                      <a:pt x="21" y="78"/>
                    </a:lnTo>
                    <a:lnTo>
                      <a:pt x="0" y="6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72" name="Group 172">
            <a:extLst>
              <a:ext uri="{FF2B5EF4-FFF2-40B4-BE49-F238E27FC236}">
                <a16:creationId xmlns:a16="http://schemas.microsoft.com/office/drawing/2014/main" id="{8EF1BBA8-2A7E-4CB0-8F38-A9111BFF9262}"/>
              </a:ext>
            </a:extLst>
          </p:cNvPr>
          <p:cNvGrpSpPr>
            <a:grpSpLocks/>
          </p:cNvGrpSpPr>
          <p:nvPr/>
        </p:nvGrpSpPr>
        <p:grpSpPr bwMode="auto">
          <a:xfrm>
            <a:off x="5910470" y="4598816"/>
            <a:ext cx="5239057" cy="545367"/>
            <a:chOff x="1728" y="3200"/>
            <a:chExt cx="3511" cy="400"/>
          </a:xfrm>
        </p:grpSpPr>
        <p:sp>
          <p:nvSpPr>
            <p:cNvPr id="173" name="Line 173">
              <a:extLst>
                <a:ext uri="{FF2B5EF4-FFF2-40B4-BE49-F238E27FC236}">
                  <a16:creationId xmlns:a16="http://schemas.microsoft.com/office/drawing/2014/main" id="{AEC59551-BC64-40D8-A819-558557808B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3538"/>
              <a:ext cx="3024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" name="Text Box 174">
              <a:extLst>
                <a:ext uri="{FF2B5EF4-FFF2-40B4-BE49-F238E27FC236}">
                  <a16:creationId xmlns:a16="http://schemas.microsoft.com/office/drawing/2014/main" id="{1CB105D2-A3E5-437F-8638-7098437B02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4" y="3202"/>
              <a:ext cx="3025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000" b="1" dirty="0">
                  <a:solidFill>
                    <a:schemeClr val="bg1"/>
                  </a:solidFill>
                  <a:effectLst/>
                  <a:latin typeface="stk"/>
                  <a:ea typeface="Calibri" panose="020F0502020204030204" pitchFamily="34" charset="0"/>
                  <a:cs typeface="Arial" panose="020B0604020202020204" pitchFamily="34" charset="0"/>
                </a:rPr>
                <a:t>Начало, похожее на других блогеров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75" name="Group 175">
              <a:extLst>
                <a:ext uri="{FF2B5EF4-FFF2-40B4-BE49-F238E27FC236}">
                  <a16:creationId xmlns:a16="http://schemas.microsoft.com/office/drawing/2014/main" id="{BF23387C-6B94-43CC-8BAD-EC9EB5B8674C}"/>
                </a:ext>
              </a:extLst>
            </p:cNvPr>
            <p:cNvGrpSpPr>
              <a:grpSpLocks/>
            </p:cNvGrpSpPr>
            <p:nvPr/>
          </p:nvGrpSpPr>
          <p:grpSpPr bwMode="auto">
            <a:xfrm rot="-4423226">
              <a:off x="1668" y="3260"/>
              <a:ext cx="400" cy="280"/>
              <a:chOff x="1043" y="2596"/>
              <a:chExt cx="142" cy="99"/>
            </a:xfrm>
          </p:grpSpPr>
          <p:sp>
            <p:nvSpPr>
              <p:cNvPr id="176" name="Freeform 176">
                <a:extLst>
                  <a:ext uri="{FF2B5EF4-FFF2-40B4-BE49-F238E27FC236}">
                    <a16:creationId xmlns:a16="http://schemas.microsoft.com/office/drawing/2014/main" id="{A9B3B351-25C4-479A-8C98-E434BAF8B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9" y="2693"/>
                <a:ext cx="12" cy="2"/>
              </a:xfrm>
              <a:custGeom>
                <a:avLst/>
                <a:gdLst>
                  <a:gd name="T0" fmla="*/ 63 w 63"/>
                  <a:gd name="T1" fmla="*/ 14 h 14"/>
                  <a:gd name="T2" fmla="*/ 55 w 63"/>
                  <a:gd name="T3" fmla="*/ 14 h 14"/>
                  <a:gd name="T4" fmla="*/ 48 w 63"/>
                  <a:gd name="T5" fmla="*/ 14 h 14"/>
                  <a:gd name="T6" fmla="*/ 40 w 63"/>
                  <a:gd name="T7" fmla="*/ 14 h 14"/>
                  <a:gd name="T8" fmla="*/ 31 w 63"/>
                  <a:gd name="T9" fmla="*/ 11 h 14"/>
                  <a:gd name="T10" fmla="*/ 23 w 63"/>
                  <a:gd name="T11" fmla="*/ 10 h 14"/>
                  <a:gd name="T12" fmla="*/ 16 w 63"/>
                  <a:gd name="T13" fmla="*/ 8 h 14"/>
                  <a:gd name="T14" fmla="*/ 8 w 63"/>
                  <a:gd name="T15" fmla="*/ 4 h 14"/>
                  <a:gd name="T16" fmla="*/ 0 w 63"/>
                  <a:gd name="T17" fmla="*/ 0 h 14"/>
                  <a:gd name="T18" fmla="*/ 8 w 63"/>
                  <a:gd name="T19" fmla="*/ 3 h 14"/>
                  <a:gd name="T20" fmla="*/ 15 w 63"/>
                  <a:gd name="T21" fmla="*/ 6 h 14"/>
                  <a:gd name="T22" fmla="*/ 23 w 63"/>
                  <a:gd name="T23" fmla="*/ 8 h 14"/>
                  <a:gd name="T24" fmla="*/ 30 w 63"/>
                  <a:gd name="T25" fmla="*/ 10 h 14"/>
                  <a:gd name="T26" fmla="*/ 39 w 63"/>
                  <a:gd name="T27" fmla="*/ 11 h 14"/>
                  <a:gd name="T28" fmla="*/ 47 w 63"/>
                  <a:gd name="T29" fmla="*/ 12 h 14"/>
                  <a:gd name="T30" fmla="*/ 55 w 63"/>
                  <a:gd name="T31" fmla="*/ 14 h 14"/>
                  <a:gd name="T32" fmla="*/ 63 w 63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4">
                    <a:moveTo>
                      <a:pt x="63" y="14"/>
                    </a:moveTo>
                    <a:lnTo>
                      <a:pt x="55" y="14"/>
                    </a:lnTo>
                    <a:lnTo>
                      <a:pt x="48" y="14"/>
                    </a:lnTo>
                    <a:lnTo>
                      <a:pt x="40" y="14"/>
                    </a:lnTo>
                    <a:lnTo>
                      <a:pt x="31" y="11"/>
                    </a:lnTo>
                    <a:lnTo>
                      <a:pt x="23" y="10"/>
                    </a:lnTo>
                    <a:lnTo>
                      <a:pt x="16" y="8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5" y="6"/>
                    </a:lnTo>
                    <a:lnTo>
                      <a:pt x="23" y="8"/>
                    </a:lnTo>
                    <a:lnTo>
                      <a:pt x="30" y="10"/>
                    </a:lnTo>
                    <a:lnTo>
                      <a:pt x="39" y="11"/>
                    </a:lnTo>
                    <a:lnTo>
                      <a:pt x="47" y="12"/>
                    </a:lnTo>
                    <a:lnTo>
                      <a:pt x="55" y="14"/>
                    </a:ln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F0A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" name="Freeform 177">
                <a:extLst>
                  <a:ext uri="{FF2B5EF4-FFF2-40B4-BE49-F238E27FC236}">
                    <a16:creationId xmlns:a16="http://schemas.microsoft.com/office/drawing/2014/main" id="{6CB26157-5DBD-4354-BF83-CE1EDE2DC9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89"/>
                <a:ext cx="26" cy="6"/>
              </a:xfrm>
              <a:custGeom>
                <a:avLst/>
                <a:gdLst>
                  <a:gd name="T0" fmla="*/ 129 w 129"/>
                  <a:gd name="T1" fmla="*/ 28 h 38"/>
                  <a:gd name="T2" fmla="*/ 116 w 129"/>
                  <a:gd name="T3" fmla="*/ 33 h 38"/>
                  <a:gd name="T4" fmla="*/ 102 w 129"/>
                  <a:gd name="T5" fmla="*/ 36 h 38"/>
                  <a:gd name="T6" fmla="*/ 89 w 129"/>
                  <a:gd name="T7" fmla="*/ 38 h 38"/>
                  <a:gd name="T8" fmla="*/ 75 w 129"/>
                  <a:gd name="T9" fmla="*/ 38 h 38"/>
                  <a:gd name="T10" fmla="*/ 60 w 129"/>
                  <a:gd name="T11" fmla="*/ 35 h 38"/>
                  <a:gd name="T12" fmla="*/ 47 w 129"/>
                  <a:gd name="T13" fmla="*/ 32 h 38"/>
                  <a:gd name="T14" fmla="*/ 33 w 129"/>
                  <a:gd name="T15" fmla="*/ 26 h 38"/>
                  <a:gd name="T16" fmla="*/ 20 w 129"/>
                  <a:gd name="T17" fmla="*/ 18 h 38"/>
                  <a:gd name="T18" fmla="*/ 18 w 129"/>
                  <a:gd name="T19" fmla="*/ 16 h 38"/>
                  <a:gd name="T20" fmla="*/ 15 w 129"/>
                  <a:gd name="T21" fmla="*/ 14 h 38"/>
                  <a:gd name="T22" fmla="*/ 12 w 129"/>
                  <a:gd name="T23" fmla="*/ 11 h 38"/>
                  <a:gd name="T24" fmla="*/ 10 w 129"/>
                  <a:gd name="T25" fmla="*/ 10 h 38"/>
                  <a:gd name="T26" fmla="*/ 7 w 129"/>
                  <a:gd name="T27" fmla="*/ 8 h 38"/>
                  <a:gd name="T28" fmla="*/ 5 w 129"/>
                  <a:gd name="T29" fmla="*/ 5 h 38"/>
                  <a:gd name="T30" fmla="*/ 2 w 129"/>
                  <a:gd name="T31" fmla="*/ 3 h 38"/>
                  <a:gd name="T32" fmla="*/ 0 w 129"/>
                  <a:gd name="T33" fmla="*/ 0 h 38"/>
                  <a:gd name="T34" fmla="*/ 10 w 129"/>
                  <a:gd name="T35" fmla="*/ 8 h 38"/>
                  <a:gd name="T36" fmla="*/ 21 w 129"/>
                  <a:gd name="T37" fmla="*/ 14 h 38"/>
                  <a:gd name="T38" fmla="*/ 32 w 129"/>
                  <a:gd name="T39" fmla="*/ 20 h 38"/>
                  <a:gd name="T40" fmla="*/ 44 w 129"/>
                  <a:gd name="T41" fmla="*/ 23 h 38"/>
                  <a:gd name="T42" fmla="*/ 56 w 129"/>
                  <a:gd name="T43" fmla="*/ 27 h 38"/>
                  <a:gd name="T44" fmla="*/ 69 w 129"/>
                  <a:gd name="T45" fmla="*/ 30 h 38"/>
                  <a:gd name="T46" fmla="*/ 81 w 129"/>
                  <a:gd name="T47" fmla="*/ 32 h 38"/>
                  <a:gd name="T48" fmla="*/ 94 w 129"/>
                  <a:gd name="T49" fmla="*/ 33 h 38"/>
                  <a:gd name="T50" fmla="*/ 99 w 129"/>
                  <a:gd name="T51" fmla="*/ 32 h 38"/>
                  <a:gd name="T52" fmla="*/ 103 w 129"/>
                  <a:gd name="T53" fmla="*/ 32 h 38"/>
                  <a:gd name="T54" fmla="*/ 107 w 129"/>
                  <a:gd name="T55" fmla="*/ 32 h 38"/>
                  <a:gd name="T56" fmla="*/ 112 w 129"/>
                  <a:gd name="T57" fmla="*/ 32 h 38"/>
                  <a:gd name="T58" fmla="*/ 116 w 129"/>
                  <a:gd name="T59" fmla="*/ 30 h 38"/>
                  <a:gd name="T60" fmla="*/ 120 w 129"/>
                  <a:gd name="T61" fmla="*/ 30 h 38"/>
                  <a:gd name="T62" fmla="*/ 124 w 129"/>
                  <a:gd name="T63" fmla="*/ 29 h 38"/>
                  <a:gd name="T64" fmla="*/ 129 w 129"/>
                  <a:gd name="T65" fmla="*/ 2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9" h="38">
                    <a:moveTo>
                      <a:pt x="129" y="28"/>
                    </a:moveTo>
                    <a:lnTo>
                      <a:pt x="116" y="33"/>
                    </a:lnTo>
                    <a:lnTo>
                      <a:pt x="102" y="36"/>
                    </a:lnTo>
                    <a:lnTo>
                      <a:pt x="89" y="38"/>
                    </a:lnTo>
                    <a:lnTo>
                      <a:pt x="75" y="38"/>
                    </a:lnTo>
                    <a:lnTo>
                      <a:pt x="60" y="35"/>
                    </a:lnTo>
                    <a:lnTo>
                      <a:pt x="47" y="32"/>
                    </a:lnTo>
                    <a:lnTo>
                      <a:pt x="33" y="26"/>
                    </a:lnTo>
                    <a:lnTo>
                      <a:pt x="20" y="18"/>
                    </a:lnTo>
                    <a:lnTo>
                      <a:pt x="18" y="16"/>
                    </a:lnTo>
                    <a:lnTo>
                      <a:pt x="15" y="14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7" y="8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10" y="8"/>
                    </a:lnTo>
                    <a:lnTo>
                      <a:pt x="21" y="14"/>
                    </a:lnTo>
                    <a:lnTo>
                      <a:pt x="32" y="20"/>
                    </a:lnTo>
                    <a:lnTo>
                      <a:pt x="44" y="23"/>
                    </a:lnTo>
                    <a:lnTo>
                      <a:pt x="56" y="27"/>
                    </a:lnTo>
                    <a:lnTo>
                      <a:pt x="69" y="30"/>
                    </a:lnTo>
                    <a:lnTo>
                      <a:pt x="81" y="32"/>
                    </a:lnTo>
                    <a:lnTo>
                      <a:pt x="94" y="33"/>
                    </a:lnTo>
                    <a:lnTo>
                      <a:pt x="99" y="32"/>
                    </a:lnTo>
                    <a:lnTo>
                      <a:pt x="103" y="32"/>
                    </a:lnTo>
                    <a:lnTo>
                      <a:pt x="107" y="32"/>
                    </a:lnTo>
                    <a:lnTo>
                      <a:pt x="112" y="32"/>
                    </a:lnTo>
                    <a:lnTo>
                      <a:pt x="116" y="30"/>
                    </a:lnTo>
                    <a:lnTo>
                      <a:pt x="120" y="30"/>
                    </a:lnTo>
                    <a:lnTo>
                      <a:pt x="124" y="29"/>
                    </a:lnTo>
                    <a:lnTo>
                      <a:pt x="129" y="28"/>
                    </a:lnTo>
                    <a:close/>
                  </a:path>
                </a:pathLst>
              </a:custGeom>
              <a:solidFill>
                <a:srgbClr val="F1AA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8" name="Freeform 178">
                <a:extLst>
                  <a:ext uri="{FF2B5EF4-FFF2-40B4-BE49-F238E27FC236}">
                    <a16:creationId xmlns:a16="http://schemas.microsoft.com/office/drawing/2014/main" id="{4E667035-4402-4520-BED7-67A8822875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" y="2685"/>
                <a:ext cx="33" cy="10"/>
              </a:xfrm>
              <a:custGeom>
                <a:avLst/>
                <a:gdLst>
                  <a:gd name="T0" fmla="*/ 47 w 166"/>
                  <a:gd name="T1" fmla="*/ 45 h 59"/>
                  <a:gd name="T2" fmla="*/ 54 w 166"/>
                  <a:gd name="T3" fmla="*/ 48 h 59"/>
                  <a:gd name="T4" fmla="*/ 61 w 166"/>
                  <a:gd name="T5" fmla="*/ 51 h 59"/>
                  <a:gd name="T6" fmla="*/ 69 w 166"/>
                  <a:gd name="T7" fmla="*/ 53 h 59"/>
                  <a:gd name="T8" fmla="*/ 76 w 166"/>
                  <a:gd name="T9" fmla="*/ 55 h 59"/>
                  <a:gd name="T10" fmla="*/ 85 w 166"/>
                  <a:gd name="T11" fmla="*/ 56 h 59"/>
                  <a:gd name="T12" fmla="*/ 93 w 166"/>
                  <a:gd name="T13" fmla="*/ 57 h 59"/>
                  <a:gd name="T14" fmla="*/ 101 w 166"/>
                  <a:gd name="T15" fmla="*/ 59 h 59"/>
                  <a:gd name="T16" fmla="*/ 109 w 166"/>
                  <a:gd name="T17" fmla="*/ 59 h 59"/>
                  <a:gd name="T18" fmla="*/ 117 w 166"/>
                  <a:gd name="T19" fmla="*/ 57 h 59"/>
                  <a:gd name="T20" fmla="*/ 124 w 166"/>
                  <a:gd name="T21" fmla="*/ 56 h 59"/>
                  <a:gd name="T22" fmla="*/ 131 w 166"/>
                  <a:gd name="T23" fmla="*/ 54 h 59"/>
                  <a:gd name="T24" fmla="*/ 139 w 166"/>
                  <a:gd name="T25" fmla="*/ 51 h 59"/>
                  <a:gd name="T26" fmla="*/ 146 w 166"/>
                  <a:gd name="T27" fmla="*/ 49 h 59"/>
                  <a:gd name="T28" fmla="*/ 153 w 166"/>
                  <a:gd name="T29" fmla="*/ 45 h 59"/>
                  <a:gd name="T30" fmla="*/ 159 w 166"/>
                  <a:gd name="T31" fmla="*/ 41 h 59"/>
                  <a:gd name="T32" fmla="*/ 166 w 166"/>
                  <a:gd name="T33" fmla="*/ 37 h 59"/>
                  <a:gd name="T34" fmla="*/ 159 w 166"/>
                  <a:gd name="T35" fmla="*/ 39 h 59"/>
                  <a:gd name="T36" fmla="*/ 152 w 166"/>
                  <a:gd name="T37" fmla="*/ 42 h 59"/>
                  <a:gd name="T38" fmla="*/ 146 w 166"/>
                  <a:gd name="T39" fmla="*/ 43 h 59"/>
                  <a:gd name="T40" fmla="*/ 139 w 166"/>
                  <a:gd name="T41" fmla="*/ 45 h 59"/>
                  <a:gd name="T42" fmla="*/ 132 w 166"/>
                  <a:gd name="T43" fmla="*/ 47 h 59"/>
                  <a:gd name="T44" fmla="*/ 125 w 166"/>
                  <a:gd name="T45" fmla="*/ 47 h 59"/>
                  <a:gd name="T46" fmla="*/ 117 w 166"/>
                  <a:gd name="T47" fmla="*/ 48 h 59"/>
                  <a:gd name="T48" fmla="*/ 110 w 166"/>
                  <a:gd name="T49" fmla="*/ 48 h 59"/>
                  <a:gd name="T50" fmla="*/ 95 w 166"/>
                  <a:gd name="T51" fmla="*/ 47 h 59"/>
                  <a:gd name="T52" fmla="*/ 79 w 166"/>
                  <a:gd name="T53" fmla="*/ 44 h 59"/>
                  <a:gd name="T54" fmla="*/ 64 w 166"/>
                  <a:gd name="T55" fmla="*/ 41 h 59"/>
                  <a:gd name="T56" fmla="*/ 50 w 166"/>
                  <a:gd name="T57" fmla="*/ 36 h 59"/>
                  <a:gd name="T58" fmla="*/ 36 w 166"/>
                  <a:gd name="T59" fmla="*/ 29 h 59"/>
                  <a:gd name="T60" fmla="*/ 24 w 166"/>
                  <a:gd name="T61" fmla="*/ 20 h 59"/>
                  <a:gd name="T62" fmla="*/ 11 w 166"/>
                  <a:gd name="T63" fmla="*/ 11 h 59"/>
                  <a:gd name="T64" fmla="*/ 0 w 166"/>
                  <a:gd name="T65" fmla="*/ 0 h 59"/>
                  <a:gd name="T66" fmla="*/ 4 w 166"/>
                  <a:gd name="T67" fmla="*/ 6 h 59"/>
                  <a:gd name="T68" fmla="*/ 8 w 166"/>
                  <a:gd name="T69" fmla="*/ 12 h 59"/>
                  <a:gd name="T70" fmla="*/ 12 w 166"/>
                  <a:gd name="T71" fmla="*/ 17 h 59"/>
                  <a:gd name="T72" fmla="*/ 16 w 166"/>
                  <a:gd name="T73" fmla="*/ 21 h 59"/>
                  <a:gd name="T74" fmla="*/ 21 w 166"/>
                  <a:gd name="T75" fmla="*/ 26 h 59"/>
                  <a:gd name="T76" fmla="*/ 26 w 166"/>
                  <a:gd name="T77" fmla="*/ 31 h 59"/>
                  <a:gd name="T78" fmla="*/ 31 w 166"/>
                  <a:gd name="T79" fmla="*/ 35 h 59"/>
                  <a:gd name="T80" fmla="*/ 36 w 166"/>
                  <a:gd name="T81" fmla="*/ 39 h 59"/>
                  <a:gd name="T82" fmla="*/ 38 w 166"/>
                  <a:gd name="T83" fmla="*/ 39 h 59"/>
                  <a:gd name="T84" fmla="*/ 39 w 166"/>
                  <a:gd name="T85" fmla="*/ 41 h 59"/>
                  <a:gd name="T86" fmla="*/ 40 w 166"/>
                  <a:gd name="T87" fmla="*/ 42 h 59"/>
                  <a:gd name="T88" fmla="*/ 41 w 166"/>
                  <a:gd name="T89" fmla="*/ 42 h 59"/>
                  <a:gd name="T90" fmla="*/ 43 w 166"/>
                  <a:gd name="T91" fmla="*/ 43 h 59"/>
                  <a:gd name="T92" fmla="*/ 44 w 166"/>
                  <a:gd name="T93" fmla="*/ 44 h 59"/>
                  <a:gd name="T94" fmla="*/ 45 w 166"/>
                  <a:gd name="T95" fmla="*/ 44 h 59"/>
                  <a:gd name="T96" fmla="*/ 47 w 166"/>
                  <a:gd name="T97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6" h="59">
                    <a:moveTo>
                      <a:pt x="47" y="45"/>
                    </a:moveTo>
                    <a:lnTo>
                      <a:pt x="54" y="48"/>
                    </a:lnTo>
                    <a:lnTo>
                      <a:pt x="61" y="51"/>
                    </a:lnTo>
                    <a:lnTo>
                      <a:pt x="69" y="53"/>
                    </a:lnTo>
                    <a:lnTo>
                      <a:pt x="76" y="55"/>
                    </a:lnTo>
                    <a:lnTo>
                      <a:pt x="85" y="56"/>
                    </a:lnTo>
                    <a:lnTo>
                      <a:pt x="93" y="57"/>
                    </a:lnTo>
                    <a:lnTo>
                      <a:pt x="101" y="59"/>
                    </a:lnTo>
                    <a:lnTo>
                      <a:pt x="109" y="59"/>
                    </a:lnTo>
                    <a:lnTo>
                      <a:pt x="117" y="57"/>
                    </a:lnTo>
                    <a:lnTo>
                      <a:pt x="124" y="56"/>
                    </a:lnTo>
                    <a:lnTo>
                      <a:pt x="131" y="54"/>
                    </a:lnTo>
                    <a:lnTo>
                      <a:pt x="139" y="51"/>
                    </a:lnTo>
                    <a:lnTo>
                      <a:pt x="146" y="49"/>
                    </a:lnTo>
                    <a:lnTo>
                      <a:pt x="153" y="45"/>
                    </a:lnTo>
                    <a:lnTo>
                      <a:pt x="159" y="41"/>
                    </a:lnTo>
                    <a:lnTo>
                      <a:pt x="166" y="37"/>
                    </a:lnTo>
                    <a:lnTo>
                      <a:pt x="159" y="39"/>
                    </a:lnTo>
                    <a:lnTo>
                      <a:pt x="152" y="42"/>
                    </a:lnTo>
                    <a:lnTo>
                      <a:pt x="146" y="43"/>
                    </a:lnTo>
                    <a:lnTo>
                      <a:pt x="139" y="45"/>
                    </a:lnTo>
                    <a:lnTo>
                      <a:pt x="132" y="47"/>
                    </a:lnTo>
                    <a:lnTo>
                      <a:pt x="125" y="47"/>
                    </a:lnTo>
                    <a:lnTo>
                      <a:pt x="117" y="48"/>
                    </a:lnTo>
                    <a:lnTo>
                      <a:pt x="110" y="48"/>
                    </a:lnTo>
                    <a:lnTo>
                      <a:pt x="95" y="47"/>
                    </a:lnTo>
                    <a:lnTo>
                      <a:pt x="79" y="44"/>
                    </a:lnTo>
                    <a:lnTo>
                      <a:pt x="64" y="41"/>
                    </a:lnTo>
                    <a:lnTo>
                      <a:pt x="50" y="36"/>
                    </a:lnTo>
                    <a:lnTo>
                      <a:pt x="36" y="29"/>
                    </a:lnTo>
                    <a:lnTo>
                      <a:pt x="24" y="20"/>
                    </a:lnTo>
                    <a:lnTo>
                      <a:pt x="11" y="11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8" y="12"/>
                    </a:lnTo>
                    <a:lnTo>
                      <a:pt x="12" y="17"/>
                    </a:lnTo>
                    <a:lnTo>
                      <a:pt x="16" y="21"/>
                    </a:lnTo>
                    <a:lnTo>
                      <a:pt x="21" y="26"/>
                    </a:lnTo>
                    <a:lnTo>
                      <a:pt x="26" y="31"/>
                    </a:lnTo>
                    <a:lnTo>
                      <a:pt x="31" y="35"/>
                    </a:lnTo>
                    <a:lnTo>
                      <a:pt x="36" y="39"/>
                    </a:lnTo>
                    <a:lnTo>
                      <a:pt x="38" y="39"/>
                    </a:lnTo>
                    <a:lnTo>
                      <a:pt x="39" y="41"/>
                    </a:lnTo>
                    <a:lnTo>
                      <a:pt x="40" y="42"/>
                    </a:lnTo>
                    <a:lnTo>
                      <a:pt x="41" y="42"/>
                    </a:lnTo>
                    <a:lnTo>
                      <a:pt x="43" y="43"/>
                    </a:lnTo>
                    <a:lnTo>
                      <a:pt x="44" y="44"/>
                    </a:lnTo>
                    <a:lnTo>
                      <a:pt x="45" y="44"/>
                    </a:lnTo>
                    <a:lnTo>
                      <a:pt x="47" y="45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" name="Freeform 179">
                <a:extLst>
                  <a:ext uri="{FF2B5EF4-FFF2-40B4-BE49-F238E27FC236}">
                    <a16:creationId xmlns:a16="http://schemas.microsoft.com/office/drawing/2014/main" id="{97CA63CE-13F2-4DF6-ADB4-C8DF7937BD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" y="2682"/>
                <a:ext cx="38" cy="12"/>
              </a:xfrm>
              <a:custGeom>
                <a:avLst/>
                <a:gdLst>
                  <a:gd name="T0" fmla="*/ 26 w 191"/>
                  <a:gd name="T1" fmla="*/ 39 h 72"/>
                  <a:gd name="T2" fmla="*/ 36 w 191"/>
                  <a:gd name="T3" fmla="*/ 47 h 72"/>
                  <a:gd name="T4" fmla="*/ 47 w 191"/>
                  <a:gd name="T5" fmla="*/ 53 h 72"/>
                  <a:gd name="T6" fmla="*/ 58 w 191"/>
                  <a:gd name="T7" fmla="*/ 59 h 72"/>
                  <a:gd name="T8" fmla="*/ 70 w 191"/>
                  <a:gd name="T9" fmla="*/ 62 h 72"/>
                  <a:gd name="T10" fmla="*/ 82 w 191"/>
                  <a:gd name="T11" fmla="*/ 66 h 72"/>
                  <a:gd name="T12" fmla="*/ 95 w 191"/>
                  <a:gd name="T13" fmla="*/ 69 h 72"/>
                  <a:gd name="T14" fmla="*/ 107 w 191"/>
                  <a:gd name="T15" fmla="*/ 71 h 72"/>
                  <a:gd name="T16" fmla="*/ 120 w 191"/>
                  <a:gd name="T17" fmla="*/ 72 h 72"/>
                  <a:gd name="T18" fmla="*/ 125 w 191"/>
                  <a:gd name="T19" fmla="*/ 71 h 72"/>
                  <a:gd name="T20" fmla="*/ 129 w 191"/>
                  <a:gd name="T21" fmla="*/ 71 h 72"/>
                  <a:gd name="T22" fmla="*/ 133 w 191"/>
                  <a:gd name="T23" fmla="*/ 71 h 72"/>
                  <a:gd name="T24" fmla="*/ 138 w 191"/>
                  <a:gd name="T25" fmla="*/ 71 h 72"/>
                  <a:gd name="T26" fmla="*/ 142 w 191"/>
                  <a:gd name="T27" fmla="*/ 69 h 72"/>
                  <a:gd name="T28" fmla="*/ 146 w 191"/>
                  <a:gd name="T29" fmla="*/ 69 h 72"/>
                  <a:gd name="T30" fmla="*/ 150 w 191"/>
                  <a:gd name="T31" fmla="*/ 68 h 72"/>
                  <a:gd name="T32" fmla="*/ 155 w 191"/>
                  <a:gd name="T33" fmla="*/ 67 h 72"/>
                  <a:gd name="T34" fmla="*/ 160 w 191"/>
                  <a:gd name="T35" fmla="*/ 65 h 72"/>
                  <a:gd name="T36" fmla="*/ 164 w 191"/>
                  <a:gd name="T37" fmla="*/ 62 h 72"/>
                  <a:gd name="T38" fmla="*/ 169 w 191"/>
                  <a:gd name="T39" fmla="*/ 60 h 72"/>
                  <a:gd name="T40" fmla="*/ 174 w 191"/>
                  <a:gd name="T41" fmla="*/ 56 h 72"/>
                  <a:gd name="T42" fmla="*/ 178 w 191"/>
                  <a:gd name="T43" fmla="*/ 53 h 72"/>
                  <a:gd name="T44" fmla="*/ 183 w 191"/>
                  <a:gd name="T45" fmla="*/ 49 h 72"/>
                  <a:gd name="T46" fmla="*/ 187 w 191"/>
                  <a:gd name="T47" fmla="*/ 45 h 72"/>
                  <a:gd name="T48" fmla="*/ 191 w 191"/>
                  <a:gd name="T49" fmla="*/ 42 h 72"/>
                  <a:gd name="T50" fmla="*/ 183 w 191"/>
                  <a:gd name="T51" fmla="*/ 45 h 72"/>
                  <a:gd name="T52" fmla="*/ 175 w 191"/>
                  <a:gd name="T53" fmla="*/ 49 h 72"/>
                  <a:gd name="T54" fmla="*/ 166 w 191"/>
                  <a:gd name="T55" fmla="*/ 53 h 72"/>
                  <a:gd name="T56" fmla="*/ 157 w 191"/>
                  <a:gd name="T57" fmla="*/ 55 h 72"/>
                  <a:gd name="T58" fmla="*/ 148 w 191"/>
                  <a:gd name="T59" fmla="*/ 57 h 72"/>
                  <a:gd name="T60" fmla="*/ 139 w 191"/>
                  <a:gd name="T61" fmla="*/ 59 h 72"/>
                  <a:gd name="T62" fmla="*/ 130 w 191"/>
                  <a:gd name="T63" fmla="*/ 60 h 72"/>
                  <a:gd name="T64" fmla="*/ 120 w 191"/>
                  <a:gd name="T65" fmla="*/ 60 h 72"/>
                  <a:gd name="T66" fmla="*/ 103 w 191"/>
                  <a:gd name="T67" fmla="*/ 60 h 72"/>
                  <a:gd name="T68" fmla="*/ 85 w 191"/>
                  <a:gd name="T69" fmla="*/ 56 h 72"/>
                  <a:gd name="T70" fmla="*/ 69 w 191"/>
                  <a:gd name="T71" fmla="*/ 51 h 72"/>
                  <a:gd name="T72" fmla="*/ 53 w 191"/>
                  <a:gd name="T73" fmla="*/ 44 h 72"/>
                  <a:gd name="T74" fmla="*/ 38 w 191"/>
                  <a:gd name="T75" fmla="*/ 36 h 72"/>
                  <a:gd name="T76" fmla="*/ 24 w 191"/>
                  <a:gd name="T77" fmla="*/ 25 h 72"/>
                  <a:gd name="T78" fmla="*/ 12 w 191"/>
                  <a:gd name="T79" fmla="*/ 13 h 72"/>
                  <a:gd name="T80" fmla="*/ 0 w 191"/>
                  <a:gd name="T81" fmla="*/ 0 h 72"/>
                  <a:gd name="T82" fmla="*/ 2 w 191"/>
                  <a:gd name="T83" fmla="*/ 5 h 72"/>
                  <a:gd name="T84" fmla="*/ 5 w 191"/>
                  <a:gd name="T85" fmla="*/ 11 h 72"/>
                  <a:gd name="T86" fmla="*/ 8 w 191"/>
                  <a:gd name="T87" fmla="*/ 15 h 72"/>
                  <a:gd name="T88" fmla="*/ 11 w 191"/>
                  <a:gd name="T89" fmla="*/ 20 h 72"/>
                  <a:gd name="T90" fmla="*/ 15 w 191"/>
                  <a:gd name="T91" fmla="*/ 25 h 72"/>
                  <a:gd name="T92" fmla="*/ 18 w 191"/>
                  <a:gd name="T93" fmla="*/ 30 h 72"/>
                  <a:gd name="T94" fmla="*/ 22 w 191"/>
                  <a:gd name="T95" fmla="*/ 35 h 72"/>
                  <a:gd name="T96" fmla="*/ 26 w 191"/>
                  <a:gd name="T97" fmla="*/ 3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72">
                    <a:moveTo>
                      <a:pt x="26" y="39"/>
                    </a:moveTo>
                    <a:lnTo>
                      <a:pt x="36" y="47"/>
                    </a:lnTo>
                    <a:lnTo>
                      <a:pt x="47" y="53"/>
                    </a:lnTo>
                    <a:lnTo>
                      <a:pt x="58" y="59"/>
                    </a:lnTo>
                    <a:lnTo>
                      <a:pt x="70" y="62"/>
                    </a:lnTo>
                    <a:lnTo>
                      <a:pt x="82" y="66"/>
                    </a:lnTo>
                    <a:lnTo>
                      <a:pt x="95" y="69"/>
                    </a:lnTo>
                    <a:lnTo>
                      <a:pt x="107" y="71"/>
                    </a:lnTo>
                    <a:lnTo>
                      <a:pt x="120" y="72"/>
                    </a:lnTo>
                    <a:lnTo>
                      <a:pt x="125" y="71"/>
                    </a:lnTo>
                    <a:lnTo>
                      <a:pt x="129" y="71"/>
                    </a:lnTo>
                    <a:lnTo>
                      <a:pt x="133" y="71"/>
                    </a:lnTo>
                    <a:lnTo>
                      <a:pt x="138" y="71"/>
                    </a:lnTo>
                    <a:lnTo>
                      <a:pt x="142" y="69"/>
                    </a:lnTo>
                    <a:lnTo>
                      <a:pt x="146" y="69"/>
                    </a:lnTo>
                    <a:lnTo>
                      <a:pt x="150" y="68"/>
                    </a:lnTo>
                    <a:lnTo>
                      <a:pt x="155" y="67"/>
                    </a:lnTo>
                    <a:lnTo>
                      <a:pt x="160" y="65"/>
                    </a:lnTo>
                    <a:lnTo>
                      <a:pt x="164" y="62"/>
                    </a:lnTo>
                    <a:lnTo>
                      <a:pt x="169" y="60"/>
                    </a:lnTo>
                    <a:lnTo>
                      <a:pt x="174" y="56"/>
                    </a:lnTo>
                    <a:lnTo>
                      <a:pt x="178" y="53"/>
                    </a:lnTo>
                    <a:lnTo>
                      <a:pt x="183" y="49"/>
                    </a:lnTo>
                    <a:lnTo>
                      <a:pt x="187" y="45"/>
                    </a:lnTo>
                    <a:lnTo>
                      <a:pt x="191" y="42"/>
                    </a:lnTo>
                    <a:lnTo>
                      <a:pt x="183" y="45"/>
                    </a:lnTo>
                    <a:lnTo>
                      <a:pt x="175" y="49"/>
                    </a:lnTo>
                    <a:lnTo>
                      <a:pt x="166" y="53"/>
                    </a:lnTo>
                    <a:lnTo>
                      <a:pt x="157" y="55"/>
                    </a:lnTo>
                    <a:lnTo>
                      <a:pt x="148" y="57"/>
                    </a:lnTo>
                    <a:lnTo>
                      <a:pt x="139" y="59"/>
                    </a:lnTo>
                    <a:lnTo>
                      <a:pt x="130" y="60"/>
                    </a:lnTo>
                    <a:lnTo>
                      <a:pt x="120" y="60"/>
                    </a:lnTo>
                    <a:lnTo>
                      <a:pt x="103" y="60"/>
                    </a:lnTo>
                    <a:lnTo>
                      <a:pt x="85" y="56"/>
                    </a:lnTo>
                    <a:lnTo>
                      <a:pt x="69" y="51"/>
                    </a:lnTo>
                    <a:lnTo>
                      <a:pt x="53" y="44"/>
                    </a:lnTo>
                    <a:lnTo>
                      <a:pt x="38" y="36"/>
                    </a:lnTo>
                    <a:lnTo>
                      <a:pt x="24" y="25"/>
                    </a:lnTo>
                    <a:lnTo>
                      <a:pt x="12" y="13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5" y="11"/>
                    </a:lnTo>
                    <a:lnTo>
                      <a:pt x="8" y="15"/>
                    </a:lnTo>
                    <a:lnTo>
                      <a:pt x="11" y="20"/>
                    </a:lnTo>
                    <a:lnTo>
                      <a:pt x="15" y="25"/>
                    </a:lnTo>
                    <a:lnTo>
                      <a:pt x="18" y="30"/>
                    </a:lnTo>
                    <a:lnTo>
                      <a:pt x="22" y="35"/>
                    </a:lnTo>
                    <a:lnTo>
                      <a:pt x="26" y="39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0" name="Freeform 180">
                <a:extLst>
                  <a:ext uri="{FF2B5EF4-FFF2-40B4-BE49-F238E27FC236}">
                    <a16:creationId xmlns:a16="http://schemas.microsoft.com/office/drawing/2014/main" id="{7104020A-DB26-494C-BE3A-490DAFC543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79"/>
                <a:ext cx="42" cy="14"/>
              </a:xfrm>
              <a:custGeom>
                <a:avLst/>
                <a:gdLst>
                  <a:gd name="T0" fmla="*/ 17 w 210"/>
                  <a:gd name="T1" fmla="*/ 36 h 84"/>
                  <a:gd name="T2" fmla="*/ 28 w 210"/>
                  <a:gd name="T3" fmla="*/ 47 h 84"/>
                  <a:gd name="T4" fmla="*/ 41 w 210"/>
                  <a:gd name="T5" fmla="*/ 56 h 84"/>
                  <a:gd name="T6" fmla="*/ 53 w 210"/>
                  <a:gd name="T7" fmla="*/ 65 h 84"/>
                  <a:gd name="T8" fmla="*/ 67 w 210"/>
                  <a:gd name="T9" fmla="*/ 71 h 84"/>
                  <a:gd name="T10" fmla="*/ 81 w 210"/>
                  <a:gd name="T11" fmla="*/ 77 h 84"/>
                  <a:gd name="T12" fmla="*/ 96 w 210"/>
                  <a:gd name="T13" fmla="*/ 80 h 84"/>
                  <a:gd name="T14" fmla="*/ 112 w 210"/>
                  <a:gd name="T15" fmla="*/ 83 h 84"/>
                  <a:gd name="T16" fmla="*/ 127 w 210"/>
                  <a:gd name="T17" fmla="*/ 84 h 84"/>
                  <a:gd name="T18" fmla="*/ 134 w 210"/>
                  <a:gd name="T19" fmla="*/ 84 h 84"/>
                  <a:gd name="T20" fmla="*/ 142 w 210"/>
                  <a:gd name="T21" fmla="*/ 83 h 84"/>
                  <a:gd name="T22" fmla="*/ 149 w 210"/>
                  <a:gd name="T23" fmla="*/ 83 h 84"/>
                  <a:gd name="T24" fmla="*/ 156 w 210"/>
                  <a:gd name="T25" fmla="*/ 81 h 84"/>
                  <a:gd name="T26" fmla="*/ 163 w 210"/>
                  <a:gd name="T27" fmla="*/ 79 h 84"/>
                  <a:gd name="T28" fmla="*/ 170 w 210"/>
                  <a:gd name="T29" fmla="*/ 78 h 84"/>
                  <a:gd name="T30" fmla="*/ 176 w 210"/>
                  <a:gd name="T31" fmla="*/ 75 h 84"/>
                  <a:gd name="T32" fmla="*/ 183 w 210"/>
                  <a:gd name="T33" fmla="*/ 73 h 84"/>
                  <a:gd name="T34" fmla="*/ 187 w 210"/>
                  <a:gd name="T35" fmla="*/ 69 h 84"/>
                  <a:gd name="T36" fmla="*/ 190 w 210"/>
                  <a:gd name="T37" fmla="*/ 67 h 84"/>
                  <a:gd name="T38" fmla="*/ 194 w 210"/>
                  <a:gd name="T39" fmla="*/ 63 h 84"/>
                  <a:gd name="T40" fmla="*/ 197 w 210"/>
                  <a:gd name="T41" fmla="*/ 61 h 84"/>
                  <a:gd name="T42" fmla="*/ 200 w 210"/>
                  <a:gd name="T43" fmla="*/ 57 h 84"/>
                  <a:gd name="T44" fmla="*/ 204 w 210"/>
                  <a:gd name="T45" fmla="*/ 54 h 84"/>
                  <a:gd name="T46" fmla="*/ 207 w 210"/>
                  <a:gd name="T47" fmla="*/ 50 h 84"/>
                  <a:gd name="T48" fmla="*/ 210 w 210"/>
                  <a:gd name="T49" fmla="*/ 45 h 84"/>
                  <a:gd name="T50" fmla="*/ 201 w 210"/>
                  <a:gd name="T51" fmla="*/ 51 h 84"/>
                  <a:gd name="T52" fmla="*/ 191 w 210"/>
                  <a:gd name="T53" fmla="*/ 57 h 84"/>
                  <a:gd name="T54" fmla="*/ 181 w 210"/>
                  <a:gd name="T55" fmla="*/ 62 h 84"/>
                  <a:gd name="T56" fmla="*/ 171 w 210"/>
                  <a:gd name="T57" fmla="*/ 66 h 84"/>
                  <a:gd name="T58" fmla="*/ 160 w 210"/>
                  <a:gd name="T59" fmla="*/ 69 h 84"/>
                  <a:gd name="T60" fmla="*/ 149 w 210"/>
                  <a:gd name="T61" fmla="*/ 71 h 84"/>
                  <a:gd name="T62" fmla="*/ 138 w 210"/>
                  <a:gd name="T63" fmla="*/ 73 h 84"/>
                  <a:gd name="T64" fmla="*/ 127 w 210"/>
                  <a:gd name="T65" fmla="*/ 73 h 84"/>
                  <a:gd name="T66" fmla="*/ 118 w 210"/>
                  <a:gd name="T67" fmla="*/ 73 h 84"/>
                  <a:gd name="T68" fmla="*/ 108 w 210"/>
                  <a:gd name="T69" fmla="*/ 72 h 84"/>
                  <a:gd name="T70" fmla="*/ 99 w 210"/>
                  <a:gd name="T71" fmla="*/ 71 h 84"/>
                  <a:gd name="T72" fmla="*/ 89 w 210"/>
                  <a:gd name="T73" fmla="*/ 68 h 84"/>
                  <a:gd name="T74" fmla="*/ 80 w 210"/>
                  <a:gd name="T75" fmla="*/ 65 h 84"/>
                  <a:gd name="T76" fmla="*/ 71 w 210"/>
                  <a:gd name="T77" fmla="*/ 62 h 84"/>
                  <a:gd name="T78" fmla="*/ 63 w 210"/>
                  <a:gd name="T79" fmla="*/ 57 h 84"/>
                  <a:gd name="T80" fmla="*/ 55 w 210"/>
                  <a:gd name="T81" fmla="*/ 54 h 84"/>
                  <a:gd name="T82" fmla="*/ 39 w 210"/>
                  <a:gd name="T83" fmla="*/ 43 h 84"/>
                  <a:gd name="T84" fmla="*/ 25 w 210"/>
                  <a:gd name="T85" fmla="*/ 30 h 84"/>
                  <a:gd name="T86" fmla="*/ 12 w 210"/>
                  <a:gd name="T87" fmla="*/ 17 h 84"/>
                  <a:gd name="T88" fmla="*/ 0 w 210"/>
                  <a:gd name="T89" fmla="*/ 0 h 84"/>
                  <a:gd name="T90" fmla="*/ 1 w 210"/>
                  <a:gd name="T91" fmla="*/ 5 h 84"/>
                  <a:gd name="T92" fmla="*/ 3 w 210"/>
                  <a:gd name="T93" fmla="*/ 9 h 84"/>
                  <a:gd name="T94" fmla="*/ 5 w 210"/>
                  <a:gd name="T95" fmla="*/ 14 h 84"/>
                  <a:gd name="T96" fmla="*/ 7 w 210"/>
                  <a:gd name="T97" fmla="*/ 19 h 84"/>
                  <a:gd name="T98" fmla="*/ 9 w 210"/>
                  <a:gd name="T99" fmla="*/ 24 h 84"/>
                  <a:gd name="T100" fmla="*/ 12 w 210"/>
                  <a:gd name="T101" fmla="*/ 27 h 84"/>
                  <a:gd name="T102" fmla="*/ 14 w 210"/>
                  <a:gd name="T103" fmla="*/ 32 h 84"/>
                  <a:gd name="T104" fmla="*/ 17 w 210"/>
                  <a:gd name="T105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0" h="84">
                    <a:moveTo>
                      <a:pt x="17" y="36"/>
                    </a:moveTo>
                    <a:lnTo>
                      <a:pt x="28" y="47"/>
                    </a:lnTo>
                    <a:lnTo>
                      <a:pt x="41" y="56"/>
                    </a:lnTo>
                    <a:lnTo>
                      <a:pt x="53" y="65"/>
                    </a:lnTo>
                    <a:lnTo>
                      <a:pt x="67" y="71"/>
                    </a:lnTo>
                    <a:lnTo>
                      <a:pt x="81" y="77"/>
                    </a:lnTo>
                    <a:lnTo>
                      <a:pt x="96" y="80"/>
                    </a:lnTo>
                    <a:lnTo>
                      <a:pt x="112" y="83"/>
                    </a:lnTo>
                    <a:lnTo>
                      <a:pt x="127" y="84"/>
                    </a:lnTo>
                    <a:lnTo>
                      <a:pt x="134" y="84"/>
                    </a:lnTo>
                    <a:lnTo>
                      <a:pt x="142" y="83"/>
                    </a:lnTo>
                    <a:lnTo>
                      <a:pt x="149" y="83"/>
                    </a:lnTo>
                    <a:lnTo>
                      <a:pt x="156" y="81"/>
                    </a:lnTo>
                    <a:lnTo>
                      <a:pt x="163" y="79"/>
                    </a:lnTo>
                    <a:lnTo>
                      <a:pt x="170" y="78"/>
                    </a:lnTo>
                    <a:lnTo>
                      <a:pt x="176" y="75"/>
                    </a:lnTo>
                    <a:lnTo>
                      <a:pt x="183" y="73"/>
                    </a:lnTo>
                    <a:lnTo>
                      <a:pt x="187" y="69"/>
                    </a:lnTo>
                    <a:lnTo>
                      <a:pt x="190" y="67"/>
                    </a:lnTo>
                    <a:lnTo>
                      <a:pt x="194" y="63"/>
                    </a:lnTo>
                    <a:lnTo>
                      <a:pt x="197" y="61"/>
                    </a:lnTo>
                    <a:lnTo>
                      <a:pt x="200" y="57"/>
                    </a:lnTo>
                    <a:lnTo>
                      <a:pt x="204" y="54"/>
                    </a:lnTo>
                    <a:lnTo>
                      <a:pt x="207" y="50"/>
                    </a:lnTo>
                    <a:lnTo>
                      <a:pt x="210" y="45"/>
                    </a:lnTo>
                    <a:lnTo>
                      <a:pt x="201" y="51"/>
                    </a:lnTo>
                    <a:lnTo>
                      <a:pt x="191" y="57"/>
                    </a:lnTo>
                    <a:lnTo>
                      <a:pt x="181" y="62"/>
                    </a:lnTo>
                    <a:lnTo>
                      <a:pt x="171" y="66"/>
                    </a:lnTo>
                    <a:lnTo>
                      <a:pt x="160" y="69"/>
                    </a:lnTo>
                    <a:lnTo>
                      <a:pt x="149" y="71"/>
                    </a:lnTo>
                    <a:lnTo>
                      <a:pt x="138" y="73"/>
                    </a:lnTo>
                    <a:lnTo>
                      <a:pt x="127" y="73"/>
                    </a:lnTo>
                    <a:lnTo>
                      <a:pt x="118" y="73"/>
                    </a:lnTo>
                    <a:lnTo>
                      <a:pt x="108" y="72"/>
                    </a:lnTo>
                    <a:lnTo>
                      <a:pt x="99" y="71"/>
                    </a:lnTo>
                    <a:lnTo>
                      <a:pt x="89" y="68"/>
                    </a:lnTo>
                    <a:lnTo>
                      <a:pt x="80" y="65"/>
                    </a:lnTo>
                    <a:lnTo>
                      <a:pt x="71" y="62"/>
                    </a:lnTo>
                    <a:lnTo>
                      <a:pt x="63" y="57"/>
                    </a:lnTo>
                    <a:lnTo>
                      <a:pt x="55" y="54"/>
                    </a:lnTo>
                    <a:lnTo>
                      <a:pt x="39" y="43"/>
                    </a:lnTo>
                    <a:lnTo>
                      <a:pt x="25" y="30"/>
                    </a:lnTo>
                    <a:lnTo>
                      <a:pt x="12" y="17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5" y="14"/>
                    </a:lnTo>
                    <a:lnTo>
                      <a:pt x="7" y="19"/>
                    </a:lnTo>
                    <a:lnTo>
                      <a:pt x="9" y="24"/>
                    </a:lnTo>
                    <a:lnTo>
                      <a:pt x="12" y="27"/>
                    </a:lnTo>
                    <a:lnTo>
                      <a:pt x="14" y="32"/>
                    </a:lnTo>
                    <a:lnTo>
                      <a:pt x="17" y="36"/>
                    </a:lnTo>
                    <a:close/>
                  </a:path>
                </a:pathLst>
              </a:custGeom>
              <a:solidFill>
                <a:srgbClr val="F1A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" name="Freeform 181">
                <a:extLst>
                  <a:ext uri="{FF2B5EF4-FFF2-40B4-BE49-F238E27FC236}">
                    <a16:creationId xmlns:a16="http://schemas.microsoft.com/office/drawing/2014/main" id="{F6322303-AD71-4CB3-96BF-A2C39B57D5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77"/>
                <a:ext cx="45" cy="15"/>
              </a:xfrm>
              <a:custGeom>
                <a:avLst/>
                <a:gdLst>
                  <a:gd name="T0" fmla="*/ 12 w 224"/>
                  <a:gd name="T1" fmla="*/ 35 h 95"/>
                  <a:gd name="T2" fmla="*/ 24 w 224"/>
                  <a:gd name="T3" fmla="*/ 48 h 95"/>
                  <a:gd name="T4" fmla="*/ 37 w 224"/>
                  <a:gd name="T5" fmla="*/ 60 h 95"/>
                  <a:gd name="T6" fmla="*/ 50 w 224"/>
                  <a:gd name="T7" fmla="*/ 71 h 95"/>
                  <a:gd name="T8" fmla="*/ 65 w 224"/>
                  <a:gd name="T9" fmla="*/ 79 h 95"/>
                  <a:gd name="T10" fmla="*/ 81 w 224"/>
                  <a:gd name="T11" fmla="*/ 86 h 95"/>
                  <a:gd name="T12" fmla="*/ 97 w 224"/>
                  <a:gd name="T13" fmla="*/ 91 h 95"/>
                  <a:gd name="T14" fmla="*/ 115 w 224"/>
                  <a:gd name="T15" fmla="*/ 95 h 95"/>
                  <a:gd name="T16" fmla="*/ 132 w 224"/>
                  <a:gd name="T17" fmla="*/ 95 h 95"/>
                  <a:gd name="T18" fmla="*/ 142 w 224"/>
                  <a:gd name="T19" fmla="*/ 95 h 95"/>
                  <a:gd name="T20" fmla="*/ 151 w 224"/>
                  <a:gd name="T21" fmla="*/ 94 h 95"/>
                  <a:gd name="T22" fmla="*/ 160 w 224"/>
                  <a:gd name="T23" fmla="*/ 92 h 95"/>
                  <a:gd name="T24" fmla="*/ 169 w 224"/>
                  <a:gd name="T25" fmla="*/ 90 h 95"/>
                  <a:gd name="T26" fmla="*/ 178 w 224"/>
                  <a:gd name="T27" fmla="*/ 88 h 95"/>
                  <a:gd name="T28" fmla="*/ 187 w 224"/>
                  <a:gd name="T29" fmla="*/ 84 h 95"/>
                  <a:gd name="T30" fmla="*/ 195 w 224"/>
                  <a:gd name="T31" fmla="*/ 80 h 95"/>
                  <a:gd name="T32" fmla="*/ 203 w 224"/>
                  <a:gd name="T33" fmla="*/ 77 h 95"/>
                  <a:gd name="T34" fmla="*/ 206 w 224"/>
                  <a:gd name="T35" fmla="*/ 73 h 95"/>
                  <a:gd name="T36" fmla="*/ 209 w 224"/>
                  <a:gd name="T37" fmla="*/ 70 h 95"/>
                  <a:gd name="T38" fmla="*/ 212 w 224"/>
                  <a:gd name="T39" fmla="*/ 67 h 95"/>
                  <a:gd name="T40" fmla="*/ 214 w 224"/>
                  <a:gd name="T41" fmla="*/ 64 h 95"/>
                  <a:gd name="T42" fmla="*/ 217 w 224"/>
                  <a:gd name="T43" fmla="*/ 60 h 95"/>
                  <a:gd name="T44" fmla="*/ 219 w 224"/>
                  <a:gd name="T45" fmla="*/ 56 h 95"/>
                  <a:gd name="T46" fmla="*/ 222 w 224"/>
                  <a:gd name="T47" fmla="*/ 53 h 95"/>
                  <a:gd name="T48" fmla="*/ 224 w 224"/>
                  <a:gd name="T49" fmla="*/ 49 h 95"/>
                  <a:gd name="T50" fmla="*/ 214 w 224"/>
                  <a:gd name="T51" fmla="*/ 56 h 95"/>
                  <a:gd name="T52" fmla="*/ 204 w 224"/>
                  <a:gd name="T53" fmla="*/ 64 h 95"/>
                  <a:gd name="T54" fmla="*/ 193 w 224"/>
                  <a:gd name="T55" fmla="*/ 70 h 95"/>
                  <a:gd name="T56" fmla="*/ 181 w 224"/>
                  <a:gd name="T57" fmla="*/ 76 h 95"/>
                  <a:gd name="T58" fmla="*/ 170 w 224"/>
                  <a:gd name="T59" fmla="*/ 79 h 95"/>
                  <a:gd name="T60" fmla="*/ 157 w 224"/>
                  <a:gd name="T61" fmla="*/ 82 h 95"/>
                  <a:gd name="T62" fmla="*/ 145 w 224"/>
                  <a:gd name="T63" fmla="*/ 84 h 95"/>
                  <a:gd name="T64" fmla="*/ 132 w 224"/>
                  <a:gd name="T65" fmla="*/ 84 h 95"/>
                  <a:gd name="T66" fmla="*/ 122 w 224"/>
                  <a:gd name="T67" fmla="*/ 84 h 95"/>
                  <a:gd name="T68" fmla="*/ 112 w 224"/>
                  <a:gd name="T69" fmla="*/ 83 h 95"/>
                  <a:gd name="T70" fmla="*/ 101 w 224"/>
                  <a:gd name="T71" fmla="*/ 82 h 95"/>
                  <a:gd name="T72" fmla="*/ 92 w 224"/>
                  <a:gd name="T73" fmla="*/ 78 h 95"/>
                  <a:gd name="T74" fmla="*/ 82 w 224"/>
                  <a:gd name="T75" fmla="*/ 76 h 95"/>
                  <a:gd name="T76" fmla="*/ 73 w 224"/>
                  <a:gd name="T77" fmla="*/ 71 h 95"/>
                  <a:gd name="T78" fmla="*/ 64 w 224"/>
                  <a:gd name="T79" fmla="*/ 67 h 95"/>
                  <a:gd name="T80" fmla="*/ 56 w 224"/>
                  <a:gd name="T81" fmla="*/ 61 h 95"/>
                  <a:gd name="T82" fmla="*/ 47 w 224"/>
                  <a:gd name="T83" fmla="*/ 55 h 95"/>
                  <a:gd name="T84" fmla="*/ 40 w 224"/>
                  <a:gd name="T85" fmla="*/ 49 h 95"/>
                  <a:gd name="T86" fmla="*/ 32 w 224"/>
                  <a:gd name="T87" fmla="*/ 42 h 95"/>
                  <a:gd name="T88" fmla="*/ 25 w 224"/>
                  <a:gd name="T89" fmla="*/ 35 h 95"/>
                  <a:gd name="T90" fmla="*/ 18 w 224"/>
                  <a:gd name="T91" fmla="*/ 28 h 95"/>
                  <a:gd name="T92" fmla="*/ 12 w 224"/>
                  <a:gd name="T93" fmla="*/ 19 h 95"/>
                  <a:gd name="T94" fmla="*/ 6 w 224"/>
                  <a:gd name="T95" fmla="*/ 10 h 95"/>
                  <a:gd name="T96" fmla="*/ 0 w 224"/>
                  <a:gd name="T97" fmla="*/ 0 h 95"/>
                  <a:gd name="T98" fmla="*/ 1 w 224"/>
                  <a:gd name="T99" fmla="*/ 5 h 95"/>
                  <a:gd name="T100" fmla="*/ 2 w 224"/>
                  <a:gd name="T101" fmla="*/ 10 h 95"/>
                  <a:gd name="T102" fmla="*/ 4 w 224"/>
                  <a:gd name="T103" fmla="*/ 13 h 95"/>
                  <a:gd name="T104" fmla="*/ 5 w 224"/>
                  <a:gd name="T105" fmla="*/ 18 h 95"/>
                  <a:gd name="T106" fmla="*/ 7 w 224"/>
                  <a:gd name="T107" fmla="*/ 23 h 95"/>
                  <a:gd name="T108" fmla="*/ 8 w 224"/>
                  <a:gd name="T109" fmla="*/ 26 h 95"/>
                  <a:gd name="T110" fmla="*/ 10 w 224"/>
                  <a:gd name="T111" fmla="*/ 30 h 95"/>
                  <a:gd name="T112" fmla="*/ 12 w 224"/>
                  <a:gd name="T113" fmla="*/ 3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4" h="95">
                    <a:moveTo>
                      <a:pt x="12" y="35"/>
                    </a:moveTo>
                    <a:lnTo>
                      <a:pt x="24" y="48"/>
                    </a:lnTo>
                    <a:lnTo>
                      <a:pt x="37" y="60"/>
                    </a:lnTo>
                    <a:lnTo>
                      <a:pt x="50" y="71"/>
                    </a:lnTo>
                    <a:lnTo>
                      <a:pt x="65" y="79"/>
                    </a:lnTo>
                    <a:lnTo>
                      <a:pt x="81" y="86"/>
                    </a:lnTo>
                    <a:lnTo>
                      <a:pt x="97" y="91"/>
                    </a:lnTo>
                    <a:lnTo>
                      <a:pt x="115" y="95"/>
                    </a:lnTo>
                    <a:lnTo>
                      <a:pt x="132" y="95"/>
                    </a:lnTo>
                    <a:lnTo>
                      <a:pt x="142" y="95"/>
                    </a:lnTo>
                    <a:lnTo>
                      <a:pt x="151" y="94"/>
                    </a:lnTo>
                    <a:lnTo>
                      <a:pt x="160" y="92"/>
                    </a:lnTo>
                    <a:lnTo>
                      <a:pt x="169" y="90"/>
                    </a:lnTo>
                    <a:lnTo>
                      <a:pt x="178" y="88"/>
                    </a:lnTo>
                    <a:lnTo>
                      <a:pt x="187" y="84"/>
                    </a:lnTo>
                    <a:lnTo>
                      <a:pt x="195" y="80"/>
                    </a:lnTo>
                    <a:lnTo>
                      <a:pt x="203" y="77"/>
                    </a:lnTo>
                    <a:lnTo>
                      <a:pt x="206" y="73"/>
                    </a:lnTo>
                    <a:lnTo>
                      <a:pt x="209" y="70"/>
                    </a:lnTo>
                    <a:lnTo>
                      <a:pt x="212" y="67"/>
                    </a:lnTo>
                    <a:lnTo>
                      <a:pt x="214" y="64"/>
                    </a:lnTo>
                    <a:lnTo>
                      <a:pt x="217" y="60"/>
                    </a:lnTo>
                    <a:lnTo>
                      <a:pt x="219" y="56"/>
                    </a:lnTo>
                    <a:lnTo>
                      <a:pt x="222" y="53"/>
                    </a:lnTo>
                    <a:lnTo>
                      <a:pt x="224" y="49"/>
                    </a:lnTo>
                    <a:lnTo>
                      <a:pt x="214" y="56"/>
                    </a:lnTo>
                    <a:lnTo>
                      <a:pt x="204" y="64"/>
                    </a:lnTo>
                    <a:lnTo>
                      <a:pt x="193" y="70"/>
                    </a:lnTo>
                    <a:lnTo>
                      <a:pt x="181" y="76"/>
                    </a:lnTo>
                    <a:lnTo>
                      <a:pt x="170" y="79"/>
                    </a:lnTo>
                    <a:lnTo>
                      <a:pt x="157" y="82"/>
                    </a:lnTo>
                    <a:lnTo>
                      <a:pt x="145" y="84"/>
                    </a:lnTo>
                    <a:lnTo>
                      <a:pt x="132" y="84"/>
                    </a:lnTo>
                    <a:lnTo>
                      <a:pt x="122" y="84"/>
                    </a:lnTo>
                    <a:lnTo>
                      <a:pt x="112" y="83"/>
                    </a:lnTo>
                    <a:lnTo>
                      <a:pt x="101" y="82"/>
                    </a:lnTo>
                    <a:lnTo>
                      <a:pt x="92" y="78"/>
                    </a:lnTo>
                    <a:lnTo>
                      <a:pt x="82" y="76"/>
                    </a:lnTo>
                    <a:lnTo>
                      <a:pt x="73" y="71"/>
                    </a:lnTo>
                    <a:lnTo>
                      <a:pt x="64" y="67"/>
                    </a:lnTo>
                    <a:lnTo>
                      <a:pt x="56" y="61"/>
                    </a:lnTo>
                    <a:lnTo>
                      <a:pt x="47" y="55"/>
                    </a:lnTo>
                    <a:lnTo>
                      <a:pt x="40" y="49"/>
                    </a:lnTo>
                    <a:lnTo>
                      <a:pt x="32" y="42"/>
                    </a:lnTo>
                    <a:lnTo>
                      <a:pt x="25" y="35"/>
                    </a:lnTo>
                    <a:lnTo>
                      <a:pt x="18" y="28"/>
                    </a:lnTo>
                    <a:lnTo>
                      <a:pt x="12" y="19"/>
                    </a:lnTo>
                    <a:lnTo>
                      <a:pt x="6" y="10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10"/>
                    </a:lnTo>
                    <a:lnTo>
                      <a:pt x="4" y="13"/>
                    </a:lnTo>
                    <a:lnTo>
                      <a:pt x="5" y="18"/>
                    </a:lnTo>
                    <a:lnTo>
                      <a:pt x="7" y="23"/>
                    </a:lnTo>
                    <a:lnTo>
                      <a:pt x="8" y="26"/>
                    </a:lnTo>
                    <a:lnTo>
                      <a:pt x="10" y="30"/>
                    </a:lnTo>
                    <a:lnTo>
                      <a:pt x="12" y="35"/>
                    </a:lnTo>
                    <a:close/>
                  </a:path>
                </a:pathLst>
              </a:custGeom>
              <a:solidFill>
                <a:srgbClr val="F2AF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2" name="Freeform 182">
                <a:extLst>
                  <a:ext uri="{FF2B5EF4-FFF2-40B4-BE49-F238E27FC236}">
                    <a16:creationId xmlns:a16="http://schemas.microsoft.com/office/drawing/2014/main" id="{1B4F4165-BAEB-4168-9D4D-E2A751030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74"/>
                <a:ext cx="47" cy="18"/>
              </a:xfrm>
              <a:custGeom>
                <a:avLst/>
                <a:gdLst>
                  <a:gd name="T0" fmla="*/ 20 w 235"/>
                  <a:gd name="T1" fmla="*/ 50 h 106"/>
                  <a:gd name="T2" fmla="*/ 47 w 235"/>
                  <a:gd name="T3" fmla="*/ 76 h 106"/>
                  <a:gd name="T4" fmla="*/ 71 w 235"/>
                  <a:gd name="T5" fmla="*/ 90 h 106"/>
                  <a:gd name="T6" fmla="*/ 88 w 235"/>
                  <a:gd name="T7" fmla="*/ 98 h 106"/>
                  <a:gd name="T8" fmla="*/ 107 w 235"/>
                  <a:gd name="T9" fmla="*/ 104 h 106"/>
                  <a:gd name="T10" fmla="*/ 126 w 235"/>
                  <a:gd name="T11" fmla="*/ 106 h 106"/>
                  <a:gd name="T12" fmla="*/ 146 w 235"/>
                  <a:gd name="T13" fmla="*/ 106 h 106"/>
                  <a:gd name="T14" fmla="*/ 168 w 235"/>
                  <a:gd name="T15" fmla="*/ 102 h 106"/>
                  <a:gd name="T16" fmla="*/ 189 w 235"/>
                  <a:gd name="T17" fmla="*/ 95 h 106"/>
                  <a:gd name="T18" fmla="*/ 209 w 235"/>
                  <a:gd name="T19" fmla="*/ 84 h 106"/>
                  <a:gd name="T20" fmla="*/ 220 w 235"/>
                  <a:gd name="T21" fmla="*/ 76 h 106"/>
                  <a:gd name="T22" fmla="*/ 224 w 235"/>
                  <a:gd name="T23" fmla="*/ 70 h 106"/>
                  <a:gd name="T24" fmla="*/ 228 w 235"/>
                  <a:gd name="T25" fmla="*/ 63 h 106"/>
                  <a:gd name="T26" fmla="*/ 233 w 235"/>
                  <a:gd name="T27" fmla="*/ 57 h 106"/>
                  <a:gd name="T28" fmla="*/ 235 w 235"/>
                  <a:gd name="T29" fmla="*/ 53 h 106"/>
                  <a:gd name="T30" fmla="*/ 235 w 235"/>
                  <a:gd name="T31" fmla="*/ 52 h 106"/>
                  <a:gd name="T32" fmla="*/ 235 w 235"/>
                  <a:gd name="T33" fmla="*/ 52 h 106"/>
                  <a:gd name="T34" fmla="*/ 235 w 235"/>
                  <a:gd name="T35" fmla="*/ 52 h 106"/>
                  <a:gd name="T36" fmla="*/ 224 w 235"/>
                  <a:gd name="T37" fmla="*/ 62 h 106"/>
                  <a:gd name="T38" fmla="*/ 201 w 235"/>
                  <a:gd name="T39" fmla="*/ 77 h 106"/>
                  <a:gd name="T40" fmla="*/ 176 w 235"/>
                  <a:gd name="T41" fmla="*/ 88 h 106"/>
                  <a:gd name="T42" fmla="*/ 149 w 235"/>
                  <a:gd name="T43" fmla="*/ 94 h 106"/>
                  <a:gd name="T44" fmla="*/ 124 w 235"/>
                  <a:gd name="T45" fmla="*/ 95 h 106"/>
                  <a:gd name="T46" fmla="*/ 103 w 235"/>
                  <a:gd name="T47" fmla="*/ 92 h 106"/>
                  <a:gd name="T48" fmla="*/ 83 w 235"/>
                  <a:gd name="T49" fmla="*/ 84 h 106"/>
                  <a:gd name="T50" fmla="*/ 64 w 235"/>
                  <a:gd name="T51" fmla="*/ 75 h 106"/>
                  <a:gd name="T52" fmla="*/ 47 w 235"/>
                  <a:gd name="T53" fmla="*/ 63 h 106"/>
                  <a:gd name="T54" fmla="*/ 31 w 235"/>
                  <a:gd name="T55" fmla="*/ 47 h 106"/>
                  <a:gd name="T56" fmla="*/ 17 w 235"/>
                  <a:gd name="T57" fmla="*/ 30 h 106"/>
                  <a:gd name="T58" fmla="*/ 6 w 235"/>
                  <a:gd name="T59" fmla="*/ 11 h 106"/>
                  <a:gd name="T60" fmla="*/ 1 w 235"/>
                  <a:gd name="T61" fmla="*/ 5 h 106"/>
                  <a:gd name="T62" fmla="*/ 2 w 235"/>
                  <a:gd name="T63" fmla="*/ 14 h 106"/>
                  <a:gd name="T64" fmla="*/ 4 w 235"/>
                  <a:gd name="T65" fmla="*/ 21 h 106"/>
                  <a:gd name="T66" fmla="*/ 7 w 235"/>
                  <a:gd name="T67" fmla="*/ 2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5" h="106">
                    <a:moveTo>
                      <a:pt x="8" y="33"/>
                    </a:moveTo>
                    <a:lnTo>
                      <a:pt x="20" y="50"/>
                    </a:lnTo>
                    <a:lnTo>
                      <a:pt x="33" y="63"/>
                    </a:lnTo>
                    <a:lnTo>
                      <a:pt x="47" y="76"/>
                    </a:lnTo>
                    <a:lnTo>
                      <a:pt x="63" y="87"/>
                    </a:lnTo>
                    <a:lnTo>
                      <a:pt x="71" y="90"/>
                    </a:lnTo>
                    <a:lnTo>
                      <a:pt x="79" y="95"/>
                    </a:lnTo>
                    <a:lnTo>
                      <a:pt x="88" y="98"/>
                    </a:lnTo>
                    <a:lnTo>
                      <a:pt x="97" y="101"/>
                    </a:lnTo>
                    <a:lnTo>
                      <a:pt x="107" y="104"/>
                    </a:lnTo>
                    <a:lnTo>
                      <a:pt x="116" y="105"/>
                    </a:lnTo>
                    <a:lnTo>
                      <a:pt x="126" y="106"/>
                    </a:lnTo>
                    <a:lnTo>
                      <a:pt x="135" y="106"/>
                    </a:lnTo>
                    <a:lnTo>
                      <a:pt x="146" y="106"/>
                    </a:lnTo>
                    <a:lnTo>
                      <a:pt x="157" y="104"/>
                    </a:lnTo>
                    <a:lnTo>
                      <a:pt x="168" y="102"/>
                    </a:lnTo>
                    <a:lnTo>
                      <a:pt x="179" y="99"/>
                    </a:lnTo>
                    <a:lnTo>
                      <a:pt x="189" y="95"/>
                    </a:lnTo>
                    <a:lnTo>
                      <a:pt x="199" y="90"/>
                    </a:lnTo>
                    <a:lnTo>
                      <a:pt x="209" y="84"/>
                    </a:lnTo>
                    <a:lnTo>
                      <a:pt x="218" y="78"/>
                    </a:lnTo>
                    <a:lnTo>
                      <a:pt x="220" y="76"/>
                    </a:lnTo>
                    <a:lnTo>
                      <a:pt x="222" y="72"/>
                    </a:lnTo>
                    <a:lnTo>
                      <a:pt x="224" y="70"/>
                    </a:lnTo>
                    <a:lnTo>
                      <a:pt x="226" y="66"/>
                    </a:lnTo>
                    <a:lnTo>
                      <a:pt x="228" y="63"/>
                    </a:lnTo>
                    <a:lnTo>
                      <a:pt x="231" y="59"/>
                    </a:lnTo>
                    <a:lnTo>
                      <a:pt x="233" y="57"/>
                    </a:lnTo>
                    <a:lnTo>
                      <a:pt x="235" y="53"/>
                    </a:lnTo>
                    <a:lnTo>
                      <a:pt x="235" y="53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1"/>
                    </a:lnTo>
                    <a:lnTo>
                      <a:pt x="224" y="62"/>
                    </a:lnTo>
                    <a:lnTo>
                      <a:pt x="213" y="70"/>
                    </a:lnTo>
                    <a:lnTo>
                      <a:pt x="201" y="77"/>
                    </a:lnTo>
                    <a:lnTo>
                      <a:pt x="189" y="83"/>
                    </a:lnTo>
                    <a:lnTo>
                      <a:pt x="176" y="88"/>
                    </a:lnTo>
                    <a:lnTo>
                      <a:pt x="163" y="92"/>
                    </a:lnTo>
                    <a:lnTo>
                      <a:pt x="149" y="94"/>
                    </a:lnTo>
                    <a:lnTo>
                      <a:pt x="135" y="95"/>
                    </a:lnTo>
                    <a:lnTo>
                      <a:pt x="124" y="95"/>
                    </a:lnTo>
                    <a:lnTo>
                      <a:pt x="114" y="94"/>
                    </a:lnTo>
                    <a:lnTo>
                      <a:pt x="103" y="92"/>
                    </a:lnTo>
                    <a:lnTo>
                      <a:pt x="93" y="88"/>
                    </a:lnTo>
                    <a:lnTo>
                      <a:pt x="83" y="84"/>
                    </a:lnTo>
                    <a:lnTo>
                      <a:pt x="73" y="80"/>
                    </a:lnTo>
                    <a:lnTo>
                      <a:pt x="64" y="75"/>
                    </a:lnTo>
                    <a:lnTo>
                      <a:pt x="55" y="69"/>
                    </a:lnTo>
                    <a:lnTo>
                      <a:pt x="47" y="63"/>
                    </a:lnTo>
                    <a:lnTo>
                      <a:pt x="39" y="56"/>
                    </a:lnTo>
                    <a:lnTo>
                      <a:pt x="31" y="47"/>
                    </a:lnTo>
                    <a:lnTo>
                      <a:pt x="24" y="39"/>
                    </a:lnTo>
                    <a:lnTo>
                      <a:pt x="17" y="30"/>
                    </a:lnTo>
                    <a:lnTo>
                      <a:pt x="11" y="21"/>
                    </a:lnTo>
                    <a:lnTo>
                      <a:pt x="6" y="11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9"/>
                    </a:lnTo>
                    <a:lnTo>
                      <a:pt x="2" y="14"/>
                    </a:lnTo>
                    <a:lnTo>
                      <a:pt x="3" y="17"/>
                    </a:lnTo>
                    <a:lnTo>
                      <a:pt x="4" y="21"/>
                    </a:lnTo>
                    <a:lnTo>
                      <a:pt x="5" y="26"/>
                    </a:lnTo>
                    <a:lnTo>
                      <a:pt x="7" y="29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F2B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3" name="Freeform 183">
                <a:extLst>
                  <a:ext uri="{FF2B5EF4-FFF2-40B4-BE49-F238E27FC236}">
                    <a16:creationId xmlns:a16="http://schemas.microsoft.com/office/drawing/2014/main" id="{750AFE4A-2DDE-4F91-940B-9676931F8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72"/>
                <a:ext cx="49" cy="19"/>
              </a:xfrm>
              <a:custGeom>
                <a:avLst/>
                <a:gdLst>
                  <a:gd name="T0" fmla="*/ 10 w 242"/>
                  <a:gd name="T1" fmla="*/ 40 h 114"/>
                  <a:gd name="T2" fmla="*/ 22 w 242"/>
                  <a:gd name="T3" fmla="*/ 58 h 114"/>
                  <a:gd name="T4" fmla="*/ 36 w 242"/>
                  <a:gd name="T5" fmla="*/ 72 h 114"/>
                  <a:gd name="T6" fmla="*/ 51 w 242"/>
                  <a:gd name="T7" fmla="*/ 85 h 114"/>
                  <a:gd name="T8" fmla="*/ 68 w 242"/>
                  <a:gd name="T9" fmla="*/ 97 h 114"/>
                  <a:gd name="T10" fmla="*/ 86 w 242"/>
                  <a:gd name="T11" fmla="*/ 106 h 114"/>
                  <a:gd name="T12" fmla="*/ 105 w 242"/>
                  <a:gd name="T13" fmla="*/ 112 h 114"/>
                  <a:gd name="T14" fmla="*/ 126 w 242"/>
                  <a:gd name="T15" fmla="*/ 114 h 114"/>
                  <a:gd name="T16" fmla="*/ 149 w 242"/>
                  <a:gd name="T17" fmla="*/ 114 h 114"/>
                  <a:gd name="T18" fmla="*/ 174 w 242"/>
                  <a:gd name="T19" fmla="*/ 109 h 114"/>
                  <a:gd name="T20" fmla="*/ 197 w 242"/>
                  <a:gd name="T21" fmla="*/ 100 h 114"/>
                  <a:gd name="T22" fmla="*/ 218 w 242"/>
                  <a:gd name="T23" fmla="*/ 86 h 114"/>
                  <a:gd name="T24" fmla="*/ 229 w 242"/>
                  <a:gd name="T25" fmla="*/ 78 h 114"/>
                  <a:gd name="T26" fmla="*/ 232 w 242"/>
                  <a:gd name="T27" fmla="*/ 74 h 114"/>
                  <a:gd name="T28" fmla="*/ 233 w 242"/>
                  <a:gd name="T29" fmla="*/ 72 h 114"/>
                  <a:gd name="T30" fmla="*/ 235 w 242"/>
                  <a:gd name="T31" fmla="*/ 68 h 114"/>
                  <a:gd name="T32" fmla="*/ 237 w 242"/>
                  <a:gd name="T33" fmla="*/ 65 h 114"/>
                  <a:gd name="T34" fmla="*/ 238 w 242"/>
                  <a:gd name="T35" fmla="*/ 61 h 114"/>
                  <a:gd name="T36" fmla="*/ 240 w 242"/>
                  <a:gd name="T37" fmla="*/ 58 h 114"/>
                  <a:gd name="T38" fmla="*/ 241 w 242"/>
                  <a:gd name="T39" fmla="*/ 54 h 114"/>
                  <a:gd name="T40" fmla="*/ 230 w 242"/>
                  <a:gd name="T41" fmla="*/ 64 h 114"/>
                  <a:gd name="T42" fmla="*/ 207 w 242"/>
                  <a:gd name="T43" fmla="*/ 83 h 114"/>
                  <a:gd name="T44" fmla="*/ 180 w 242"/>
                  <a:gd name="T45" fmla="*/ 96 h 114"/>
                  <a:gd name="T46" fmla="*/ 151 w 242"/>
                  <a:gd name="T47" fmla="*/ 103 h 114"/>
                  <a:gd name="T48" fmla="*/ 125 w 242"/>
                  <a:gd name="T49" fmla="*/ 103 h 114"/>
                  <a:gd name="T50" fmla="*/ 102 w 242"/>
                  <a:gd name="T51" fmla="*/ 100 h 114"/>
                  <a:gd name="T52" fmla="*/ 82 w 242"/>
                  <a:gd name="T53" fmla="*/ 92 h 114"/>
                  <a:gd name="T54" fmla="*/ 63 w 242"/>
                  <a:gd name="T55" fmla="*/ 82 h 114"/>
                  <a:gd name="T56" fmla="*/ 45 w 242"/>
                  <a:gd name="T57" fmla="*/ 67 h 114"/>
                  <a:gd name="T58" fmla="*/ 30 w 242"/>
                  <a:gd name="T59" fmla="*/ 52 h 114"/>
                  <a:gd name="T60" fmla="*/ 16 w 242"/>
                  <a:gd name="T61" fmla="*/ 32 h 114"/>
                  <a:gd name="T62" fmla="*/ 5 w 242"/>
                  <a:gd name="T63" fmla="*/ 11 h 114"/>
                  <a:gd name="T64" fmla="*/ 0 w 242"/>
                  <a:gd name="T65" fmla="*/ 4 h 114"/>
                  <a:gd name="T66" fmla="*/ 1 w 242"/>
                  <a:gd name="T67" fmla="*/ 11 h 114"/>
                  <a:gd name="T68" fmla="*/ 2 w 242"/>
                  <a:gd name="T69" fmla="*/ 19 h 114"/>
                  <a:gd name="T70" fmla="*/ 3 w 242"/>
                  <a:gd name="T71" fmla="*/ 2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2" h="114">
                    <a:moveTo>
                      <a:pt x="4" y="30"/>
                    </a:moveTo>
                    <a:lnTo>
                      <a:pt x="10" y="40"/>
                    </a:lnTo>
                    <a:lnTo>
                      <a:pt x="16" y="49"/>
                    </a:lnTo>
                    <a:lnTo>
                      <a:pt x="22" y="58"/>
                    </a:lnTo>
                    <a:lnTo>
                      <a:pt x="29" y="65"/>
                    </a:lnTo>
                    <a:lnTo>
                      <a:pt x="36" y="72"/>
                    </a:lnTo>
                    <a:lnTo>
                      <a:pt x="44" y="79"/>
                    </a:lnTo>
                    <a:lnTo>
                      <a:pt x="51" y="85"/>
                    </a:lnTo>
                    <a:lnTo>
                      <a:pt x="60" y="91"/>
                    </a:lnTo>
                    <a:lnTo>
                      <a:pt x="68" y="97"/>
                    </a:lnTo>
                    <a:lnTo>
                      <a:pt x="77" y="101"/>
                    </a:lnTo>
                    <a:lnTo>
                      <a:pt x="86" y="106"/>
                    </a:lnTo>
                    <a:lnTo>
                      <a:pt x="96" y="108"/>
                    </a:lnTo>
                    <a:lnTo>
                      <a:pt x="105" y="112"/>
                    </a:lnTo>
                    <a:lnTo>
                      <a:pt x="116" y="113"/>
                    </a:lnTo>
                    <a:lnTo>
                      <a:pt x="126" y="114"/>
                    </a:lnTo>
                    <a:lnTo>
                      <a:pt x="136" y="114"/>
                    </a:lnTo>
                    <a:lnTo>
                      <a:pt x="149" y="114"/>
                    </a:lnTo>
                    <a:lnTo>
                      <a:pt x="161" y="112"/>
                    </a:lnTo>
                    <a:lnTo>
                      <a:pt x="174" y="109"/>
                    </a:lnTo>
                    <a:lnTo>
                      <a:pt x="185" y="106"/>
                    </a:lnTo>
                    <a:lnTo>
                      <a:pt x="197" y="100"/>
                    </a:lnTo>
                    <a:lnTo>
                      <a:pt x="208" y="94"/>
                    </a:lnTo>
                    <a:lnTo>
                      <a:pt x="218" y="86"/>
                    </a:lnTo>
                    <a:lnTo>
                      <a:pt x="228" y="79"/>
                    </a:lnTo>
                    <a:lnTo>
                      <a:pt x="229" y="78"/>
                    </a:lnTo>
                    <a:lnTo>
                      <a:pt x="230" y="76"/>
                    </a:lnTo>
                    <a:lnTo>
                      <a:pt x="232" y="74"/>
                    </a:lnTo>
                    <a:lnTo>
                      <a:pt x="232" y="73"/>
                    </a:lnTo>
                    <a:lnTo>
                      <a:pt x="233" y="72"/>
                    </a:lnTo>
                    <a:lnTo>
                      <a:pt x="234" y="70"/>
                    </a:lnTo>
                    <a:lnTo>
                      <a:pt x="235" y="68"/>
                    </a:lnTo>
                    <a:lnTo>
                      <a:pt x="236" y="67"/>
                    </a:lnTo>
                    <a:lnTo>
                      <a:pt x="237" y="65"/>
                    </a:lnTo>
                    <a:lnTo>
                      <a:pt x="237" y="64"/>
                    </a:lnTo>
                    <a:lnTo>
                      <a:pt x="238" y="61"/>
                    </a:lnTo>
                    <a:lnTo>
                      <a:pt x="239" y="59"/>
                    </a:lnTo>
                    <a:lnTo>
                      <a:pt x="240" y="58"/>
                    </a:lnTo>
                    <a:lnTo>
                      <a:pt x="241" y="55"/>
                    </a:lnTo>
                    <a:lnTo>
                      <a:pt x="241" y="54"/>
                    </a:lnTo>
                    <a:lnTo>
                      <a:pt x="242" y="52"/>
                    </a:lnTo>
                    <a:lnTo>
                      <a:pt x="230" y="64"/>
                    </a:lnTo>
                    <a:lnTo>
                      <a:pt x="219" y="73"/>
                    </a:lnTo>
                    <a:lnTo>
                      <a:pt x="207" y="83"/>
                    </a:lnTo>
                    <a:lnTo>
                      <a:pt x="194" y="90"/>
                    </a:lnTo>
                    <a:lnTo>
                      <a:pt x="180" y="96"/>
                    </a:lnTo>
                    <a:lnTo>
                      <a:pt x="166" y="100"/>
                    </a:lnTo>
                    <a:lnTo>
                      <a:pt x="151" y="103"/>
                    </a:lnTo>
                    <a:lnTo>
                      <a:pt x="136" y="103"/>
                    </a:lnTo>
                    <a:lnTo>
                      <a:pt x="125" y="103"/>
                    </a:lnTo>
                    <a:lnTo>
                      <a:pt x="114" y="102"/>
                    </a:lnTo>
                    <a:lnTo>
                      <a:pt x="102" y="100"/>
                    </a:lnTo>
                    <a:lnTo>
                      <a:pt x="92" y="96"/>
                    </a:lnTo>
                    <a:lnTo>
                      <a:pt x="82" y="92"/>
                    </a:lnTo>
                    <a:lnTo>
                      <a:pt x="72" y="88"/>
                    </a:lnTo>
                    <a:lnTo>
                      <a:pt x="63" y="82"/>
                    </a:lnTo>
                    <a:lnTo>
                      <a:pt x="54" y="74"/>
                    </a:lnTo>
                    <a:lnTo>
                      <a:pt x="45" y="67"/>
                    </a:lnTo>
                    <a:lnTo>
                      <a:pt x="37" y="60"/>
                    </a:lnTo>
                    <a:lnTo>
                      <a:pt x="30" y="52"/>
                    </a:lnTo>
                    <a:lnTo>
                      <a:pt x="23" y="42"/>
                    </a:lnTo>
                    <a:lnTo>
                      <a:pt x="16" y="32"/>
                    </a:lnTo>
                    <a:lnTo>
                      <a:pt x="10" y="22"/>
                    </a:lnTo>
                    <a:lnTo>
                      <a:pt x="5" y="11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1" y="11"/>
                    </a:lnTo>
                    <a:lnTo>
                      <a:pt x="1" y="16"/>
                    </a:lnTo>
                    <a:lnTo>
                      <a:pt x="2" y="19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F2B4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" name="Freeform 184">
                <a:extLst>
                  <a:ext uri="{FF2B5EF4-FFF2-40B4-BE49-F238E27FC236}">
                    <a16:creationId xmlns:a16="http://schemas.microsoft.com/office/drawing/2014/main" id="{6A525AC8-5E64-47BC-9C51-11DC9E194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9"/>
                <a:ext cx="50" cy="21"/>
              </a:xfrm>
              <a:custGeom>
                <a:avLst/>
                <a:gdLst>
                  <a:gd name="T0" fmla="*/ 7 w 246"/>
                  <a:gd name="T1" fmla="*/ 39 h 123"/>
                  <a:gd name="T2" fmla="*/ 18 w 246"/>
                  <a:gd name="T3" fmla="*/ 58 h 123"/>
                  <a:gd name="T4" fmla="*/ 32 w 246"/>
                  <a:gd name="T5" fmla="*/ 75 h 123"/>
                  <a:gd name="T6" fmla="*/ 48 w 246"/>
                  <a:gd name="T7" fmla="*/ 91 h 123"/>
                  <a:gd name="T8" fmla="*/ 65 w 246"/>
                  <a:gd name="T9" fmla="*/ 103 h 123"/>
                  <a:gd name="T10" fmla="*/ 84 w 246"/>
                  <a:gd name="T11" fmla="*/ 112 h 123"/>
                  <a:gd name="T12" fmla="*/ 104 w 246"/>
                  <a:gd name="T13" fmla="*/ 120 h 123"/>
                  <a:gd name="T14" fmla="*/ 125 w 246"/>
                  <a:gd name="T15" fmla="*/ 123 h 123"/>
                  <a:gd name="T16" fmla="*/ 150 w 246"/>
                  <a:gd name="T17" fmla="*/ 122 h 123"/>
                  <a:gd name="T18" fmla="*/ 177 w 246"/>
                  <a:gd name="T19" fmla="*/ 116 h 123"/>
                  <a:gd name="T20" fmla="*/ 202 w 246"/>
                  <a:gd name="T21" fmla="*/ 105 h 123"/>
                  <a:gd name="T22" fmla="*/ 225 w 246"/>
                  <a:gd name="T23" fmla="*/ 90 h 123"/>
                  <a:gd name="T24" fmla="*/ 238 w 246"/>
                  <a:gd name="T25" fmla="*/ 76 h 123"/>
                  <a:gd name="T26" fmla="*/ 241 w 246"/>
                  <a:gd name="T27" fmla="*/ 69 h 123"/>
                  <a:gd name="T28" fmla="*/ 243 w 246"/>
                  <a:gd name="T29" fmla="*/ 62 h 123"/>
                  <a:gd name="T30" fmla="*/ 245 w 246"/>
                  <a:gd name="T31" fmla="*/ 56 h 123"/>
                  <a:gd name="T32" fmla="*/ 236 w 246"/>
                  <a:gd name="T33" fmla="*/ 66 h 123"/>
                  <a:gd name="T34" fmla="*/ 211 w 246"/>
                  <a:gd name="T35" fmla="*/ 87 h 123"/>
                  <a:gd name="T36" fmla="*/ 183 w 246"/>
                  <a:gd name="T37" fmla="*/ 103 h 123"/>
                  <a:gd name="T38" fmla="*/ 152 w 246"/>
                  <a:gd name="T39" fmla="*/ 111 h 123"/>
                  <a:gd name="T40" fmla="*/ 125 w 246"/>
                  <a:gd name="T41" fmla="*/ 112 h 123"/>
                  <a:gd name="T42" fmla="*/ 101 w 246"/>
                  <a:gd name="T43" fmla="*/ 108 h 123"/>
                  <a:gd name="T44" fmla="*/ 80 w 246"/>
                  <a:gd name="T45" fmla="*/ 99 h 123"/>
                  <a:gd name="T46" fmla="*/ 61 w 246"/>
                  <a:gd name="T47" fmla="*/ 87 h 123"/>
                  <a:gd name="T48" fmla="*/ 43 w 246"/>
                  <a:gd name="T49" fmla="*/ 73 h 123"/>
                  <a:gd name="T50" fmla="*/ 28 w 246"/>
                  <a:gd name="T51" fmla="*/ 55 h 123"/>
                  <a:gd name="T52" fmla="*/ 15 w 246"/>
                  <a:gd name="T53" fmla="*/ 34 h 123"/>
                  <a:gd name="T54" fmla="*/ 4 w 246"/>
                  <a:gd name="T55" fmla="*/ 12 h 123"/>
                  <a:gd name="T56" fmla="*/ 0 w 246"/>
                  <a:gd name="T57" fmla="*/ 3 h 123"/>
                  <a:gd name="T58" fmla="*/ 0 w 246"/>
                  <a:gd name="T59" fmla="*/ 11 h 123"/>
                  <a:gd name="T60" fmla="*/ 0 w 246"/>
                  <a:gd name="T61" fmla="*/ 18 h 123"/>
                  <a:gd name="T62" fmla="*/ 1 w 246"/>
                  <a:gd name="T63" fmla="*/ 2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6" h="123">
                    <a:moveTo>
                      <a:pt x="1" y="28"/>
                    </a:moveTo>
                    <a:lnTo>
                      <a:pt x="7" y="39"/>
                    </a:lnTo>
                    <a:lnTo>
                      <a:pt x="12" y="49"/>
                    </a:lnTo>
                    <a:lnTo>
                      <a:pt x="18" y="58"/>
                    </a:lnTo>
                    <a:lnTo>
                      <a:pt x="25" y="67"/>
                    </a:lnTo>
                    <a:lnTo>
                      <a:pt x="32" y="75"/>
                    </a:lnTo>
                    <a:lnTo>
                      <a:pt x="40" y="84"/>
                    </a:lnTo>
                    <a:lnTo>
                      <a:pt x="48" y="91"/>
                    </a:lnTo>
                    <a:lnTo>
                      <a:pt x="56" y="97"/>
                    </a:lnTo>
                    <a:lnTo>
                      <a:pt x="65" y="103"/>
                    </a:lnTo>
                    <a:lnTo>
                      <a:pt x="74" y="108"/>
                    </a:lnTo>
                    <a:lnTo>
                      <a:pt x="84" y="112"/>
                    </a:lnTo>
                    <a:lnTo>
                      <a:pt x="94" y="116"/>
                    </a:lnTo>
                    <a:lnTo>
                      <a:pt x="104" y="120"/>
                    </a:lnTo>
                    <a:lnTo>
                      <a:pt x="115" y="122"/>
                    </a:lnTo>
                    <a:lnTo>
                      <a:pt x="125" y="123"/>
                    </a:lnTo>
                    <a:lnTo>
                      <a:pt x="136" y="123"/>
                    </a:lnTo>
                    <a:lnTo>
                      <a:pt x="150" y="122"/>
                    </a:lnTo>
                    <a:lnTo>
                      <a:pt x="164" y="120"/>
                    </a:lnTo>
                    <a:lnTo>
                      <a:pt x="177" y="116"/>
                    </a:lnTo>
                    <a:lnTo>
                      <a:pt x="190" y="111"/>
                    </a:lnTo>
                    <a:lnTo>
                      <a:pt x="202" y="105"/>
                    </a:lnTo>
                    <a:lnTo>
                      <a:pt x="214" y="98"/>
                    </a:lnTo>
                    <a:lnTo>
                      <a:pt x="225" y="90"/>
                    </a:lnTo>
                    <a:lnTo>
                      <a:pt x="236" y="79"/>
                    </a:lnTo>
                    <a:lnTo>
                      <a:pt x="238" y="76"/>
                    </a:lnTo>
                    <a:lnTo>
                      <a:pt x="239" y="73"/>
                    </a:lnTo>
                    <a:lnTo>
                      <a:pt x="241" y="69"/>
                    </a:lnTo>
                    <a:lnTo>
                      <a:pt x="242" y="66"/>
                    </a:lnTo>
                    <a:lnTo>
                      <a:pt x="243" y="62"/>
                    </a:lnTo>
                    <a:lnTo>
                      <a:pt x="244" y="60"/>
                    </a:lnTo>
                    <a:lnTo>
                      <a:pt x="245" y="56"/>
                    </a:lnTo>
                    <a:lnTo>
                      <a:pt x="246" y="52"/>
                    </a:lnTo>
                    <a:lnTo>
                      <a:pt x="236" y="66"/>
                    </a:lnTo>
                    <a:lnTo>
                      <a:pt x="223" y="78"/>
                    </a:lnTo>
                    <a:lnTo>
                      <a:pt x="211" y="87"/>
                    </a:lnTo>
                    <a:lnTo>
                      <a:pt x="197" y="96"/>
                    </a:lnTo>
                    <a:lnTo>
                      <a:pt x="183" y="103"/>
                    </a:lnTo>
                    <a:lnTo>
                      <a:pt x="168" y="108"/>
                    </a:lnTo>
                    <a:lnTo>
                      <a:pt x="152" y="111"/>
                    </a:lnTo>
                    <a:lnTo>
                      <a:pt x="136" y="112"/>
                    </a:lnTo>
                    <a:lnTo>
                      <a:pt x="125" y="112"/>
                    </a:lnTo>
                    <a:lnTo>
                      <a:pt x="113" y="110"/>
                    </a:lnTo>
                    <a:lnTo>
                      <a:pt x="101" y="108"/>
                    </a:lnTo>
                    <a:lnTo>
                      <a:pt x="91" y="104"/>
                    </a:lnTo>
                    <a:lnTo>
                      <a:pt x="80" y="99"/>
                    </a:lnTo>
                    <a:lnTo>
                      <a:pt x="70" y="94"/>
                    </a:lnTo>
                    <a:lnTo>
                      <a:pt x="61" y="87"/>
                    </a:lnTo>
                    <a:lnTo>
                      <a:pt x="52" y="80"/>
                    </a:lnTo>
                    <a:lnTo>
                      <a:pt x="43" y="73"/>
                    </a:lnTo>
                    <a:lnTo>
                      <a:pt x="35" y="64"/>
                    </a:lnTo>
                    <a:lnTo>
                      <a:pt x="28" y="55"/>
                    </a:lnTo>
                    <a:lnTo>
                      <a:pt x="21" y="45"/>
                    </a:lnTo>
                    <a:lnTo>
                      <a:pt x="15" y="34"/>
                    </a:lnTo>
                    <a:lnTo>
                      <a:pt x="9" y="22"/>
                    </a:lnTo>
                    <a:lnTo>
                      <a:pt x="4" y="12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1" y="25"/>
                    </a:lnTo>
                    <a:lnTo>
                      <a:pt x="1" y="28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" name="Freeform 185">
                <a:extLst>
                  <a:ext uri="{FF2B5EF4-FFF2-40B4-BE49-F238E27FC236}">
                    <a16:creationId xmlns:a16="http://schemas.microsoft.com/office/drawing/2014/main" id="{43884325-F717-4665-AF0C-1B558B4A0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7"/>
                <a:ext cx="50" cy="22"/>
              </a:xfrm>
              <a:custGeom>
                <a:avLst/>
                <a:gdLst>
                  <a:gd name="T0" fmla="*/ 5 w 249"/>
                  <a:gd name="T1" fmla="*/ 40 h 132"/>
                  <a:gd name="T2" fmla="*/ 16 w 249"/>
                  <a:gd name="T3" fmla="*/ 61 h 132"/>
                  <a:gd name="T4" fmla="*/ 30 w 249"/>
                  <a:gd name="T5" fmla="*/ 79 h 132"/>
                  <a:gd name="T6" fmla="*/ 45 w 249"/>
                  <a:gd name="T7" fmla="*/ 96 h 132"/>
                  <a:gd name="T8" fmla="*/ 63 w 249"/>
                  <a:gd name="T9" fmla="*/ 111 h 132"/>
                  <a:gd name="T10" fmla="*/ 82 w 249"/>
                  <a:gd name="T11" fmla="*/ 121 h 132"/>
                  <a:gd name="T12" fmla="*/ 102 w 249"/>
                  <a:gd name="T13" fmla="*/ 129 h 132"/>
                  <a:gd name="T14" fmla="*/ 125 w 249"/>
                  <a:gd name="T15" fmla="*/ 132 h 132"/>
                  <a:gd name="T16" fmla="*/ 151 w 249"/>
                  <a:gd name="T17" fmla="*/ 132 h 132"/>
                  <a:gd name="T18" fmla="*/ 180 w 249"/>
                  <a:gd name="T19" fmla="*/ 125 h 132"/>
                  <a:gd name="T20" fmla="*/ 207 w 249"/>
                  <a:gd name="T21" fmla="*/ 112 h 132"/>
                  <a:gd name="T22" fmla="*/ 230 w 249"/>
                  <a:gd name="T23" fmla="*/ 93 h 132"/>
                  <a:gd name="T24" fmla="*/ 243 w 249"/>
                  <a:gd name="T25" fmla="*/ 77 h 132"/>
                  <a:gd name="T26" fmla="*/ 245 w 249"/>
                  <a:gd name="T27" fmla="*/ 71 h 132"/>
                  <a:gd name="T28" fmla="*/ 247 w 249"/>
                  <a:gd name="T29" fmla="*/ 64 h 132"/>
                  <a:gd name="T30" fmla="*/ 249 w 249"/>
                  <a:gd name="T31" fmla="*/ 58 h 132"/>
                  <a:gd name="T32" fmla="*/ 239 w 249"/>
                  <a:gd name="T33" fmla="*/ 69 h 132"/>
                  <a:gd name="T34" fmla="*/ 214 w 249"/>
                  <a:gd name="T35" fmla="*/ 94 h 132"/>
                  <a:gd name="T36" fmla="*/ 185 w 249"/>
                  <a:gd name="T37" fmla="*/ 112 h 132"/>
                  <a:gd name="T38" fmla="*/ 161 w 249"/>
                  <a:gd name="T39" fmla="*/ 119 h 132"/>
                  <a:gd name="T40" fmla="*/ 145 w 249"/>
                  <a:gd name="T41" fmla="*/ 121 h 132"/>
                  <a:gd name="T42" fmla="*/ 124 w 249"/>
                  <a:gd name="T43" fmla="*/ 121 h 132"/>
                  <a:gd name="T44" fmla="*/ 100 w 249"/>
                  <a:gd name="T45" fmla="*/ 117 h 132"/>
                  <a:gd name="T46" fmla="*/ 79 w 249"/>
                  <a:gd name="T47" fmla="*/ 108 h 132"/>
                  <a:gd name="T48" fmla="*/ 59 w 249"/>
                  <a:gd name="T49" fmla="*/ 95 h 132"/>
                  <a:gd name="T50" fmla="*/ 42 w 249"/>
                  <a:gd name="T51" fmla="*/ 79 h 132"/>
                  <a:gd name="T52" fmla="*/ 27 w 249"/>
                  <a:gd name="T53" fmla="*/ 60 h 132"/>
                  <a:gd name="T54" fmla="*/ 14 w 249"/>
                  <a:gd name="T55" fmla="*/ 37 h 132"/>
                  <a:gd name="T56" fmla="*/ 5 w 249"/>
                  <a:gd name="T57" fmla="*/ 14 h 132"/>
                  <a:gd name="T58" fmla="*/ 1 w 249"/>
                  <a:gd name="T59" fmla="*/ 4 h 132"/>
                  <a:gd name="T60" fmla="*/ 0 w 249"/>
                  <a:gd name="T61" fmla="*/ 11 h 132"/>
                  <a:gd name="T62" fmla="*/ 0 w 249"/>
                  <a:gd name="T63" fmla="*/ 18 h 132"/>
                  <a:gd name="T64" fmla="*/ 0 w 249"/>
                  <a:gd name="T65" fmla="*/ 2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9" h="132">
                    <a:moveTo>
                      <a:pt x="0" y="29"/>
                    </a:moveTo>
                    <a:lnTo>
                      <a:pt x="5" y="40"/>
                    </a:lnTo>
                    <a:lnTo>
                      <a:pt x="10" y="51"/>
                    </a:lnTo>
                    <a:lnTo>
                      <a:pt x="16" y="61"/>
                    </a:lnTo>
                    <a:lnTo>
                      <a:pt x="23" y="71"/>
                    </a:lnTo>
                    <a:lnTo>
                      <a:pt x="30" y="79"/>
                    </a:lnTo>
                    <a:lnTo>
                      <a:pt x="37" y="89"/>
                    </a:lnTo>
                    <a:lnTo>
                      <a:pt x="45" y="96"/>
                    </a:lnTo>
                    <a:lnTo>
                      <a:pt x="54" y="103"/>
                    </a:lnTo>
                    <a:lnTo>
                      <a:pt x="63" y="111"/>
                    </a:lnTo>
                    <a:lnTo>
                      <a:pt x="72" y="117"/>
                    </a:lnTo>
                    <a:lnTo>
                      <a:pt x="82" y="121"/>
                    </a:lnTo>
                    <a:lnTo>
                      <a:pt x="92" y="125"/>
                    </a:lnTo>
                    <a:lnTo>
                      <a:pt x="102" y="129"/>
                    </a:lnTo>
                    <a:lnTo>
                      <a:pt x="114" y="131"/>
                    </a:lnTo>
                    <a:lnTo>
                      <a:pt x="125" y="132"/>
                    </a:lnTo>
                    <a:lnTo>
                      <a:pt x="136" y="132"/>
                    </a:lnTo>
                    <a:lnTo>
                      <a:pt x="151" y="132"/>
                    </a:lnTo>
                    <a:lnTo>
                      <a:pt x="166" y="129"/>
                    </a:lnTo>
                    <a:lnTo>
                      <a:pt x="180" y="125"/>
                    </a:lnTo>
                    <a:lnTo>
                      <a:pt x="194" y="119"/>
                    </a:lnTo>
                    <a:lnTo>
                      <a:pt x="207" y="112"/>
                    </a:lnTo>
                    <a:lnTo>
                      <a:pt x="219" y="102"/>
                    </a:lnTo>
                    <a:lnTo>
                      <a:pt x="230" y="93"/>
                    </a:lnTo>
                    <a:lnTo>
                      <a:pt x="242" y="81"/>
                    </a:lnTo>
                    <a:lnTo>
                      <a:pt x="243" y="77"/>
                    </a:lnTo>
                    <a:lnTo>
                      <a:pt x="244" y="75"/>
                    </a:lnTo>
                    <a:lnTo>
                      <a:pt x="245" y="71"/>
                    </a:lnTo>
                    <a:lnTo>
                      <a:pt x="246" y="67"/>
                    </a:lnTo>
                    <a:lnTo>
                      <a:pt x="247" y="64"/>
                    </a:lnTo>
                    <a:lnTo>
                      <a:pt x="248" y="60"/>
                    </a:lnTo>
                    <a:lnTo>
                      <a:pt x="249" y="58"/>
                    </a:lnTo>
                    <a:lnTo>
                      <a:pt x="249" y="54"/>
                    </a:lnTo>
                    <a:lnTo>
                      <a:pt x="239" y="69"/>
                    </a:lnTo>
                    <a:lnTo>
                      <a:pt x="227" y="82"/>
                    </a:lnTo>
                    <a:lnTo>
                      <a:pt x="214" y="94"/>
                    </a:lnTo>
                    <a:lnTo>
                      <a:pt x="200" y="103"/>
                    </a:lnTo>
                    <a:lnTo>
                      <a:pt x="185" y="112"/>
                    </a:lnTo>
                    <a:lnTo>
                      <a:pt x="169" y="117"/>
                    </a:lnTo>
                    <a:lnTo>
                      <a:pt x="161" y="119"/>
                    </a:lnTo>
                    <a:lnTo>
                      <a:pt x="153" y="120"/>
                    </a:lnTo>
                    <a:lnTo>
                      <a:pt x="145" y="121"/>
                    </a:lnTo>
                    <a:lnTo>
                      <a:pt x="136" y="121"/>
                    </a:lnTo>
                    <a:lnTo>
                      <a:pt x="124" y="121"/>
                    </a:lnTo>
                    <a:lnTo>
                      <a:pt x="113" y="120"/>
                    </a:lnTo>
                    <a:lnTo>
                      <a:pt x="100" y="117"/>
                    </a:lnTo>
                    <a:lnTo>
                      <a:pt x="90" y="113"/>
                    </a:lnTo>
                    <a:lnTo>
                      <a:pt x="79" y="108"/>
                    </a:lnTo>
                    <a:lnTo>
                      <a:pt x="69" y="102"/>
                    </a:lnTo>
                    <a:lnTo>
                      <a:pt x="59" y="95"/>
                    </a:lnTo>
                    <a:lnTo>
                      <a:pt x="50" y="88"/>
                    </a:lnTo>
                    <a:lnTo>
                      <a:pt x="42" y="79"/>
                    </a:lnTo>
                    <a:lnTo>
                      <a:pt x="34" y="70"/>
                    </a:lnTo>
                    <a:lnTo>
                      <a:pt x="27" y="60"/>
                    </a:lnTo>
                    <a:lnTo>
                      <a:pt x="20" y="49"/>
                    </a:lnTo>
                    <a:lnTo>
                      <a:pt x="14" y="37"/>
                    </a:lnTo>
                    <a:lnTo>
                      <a:pt x="9" y="26"/>
                    </a:lnTo>
                    <a:lnTo>
                      <a:pt x="5" y="14"/>
                    </a:lnTo>
                    <a:lnTo>
                      <a:pt x="1" y="0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" name="Freeform 186">
                <a:extLst>
                  <a:ext uri="{FF2B5EF4-FFF2-40B4-BE49-F238E27FC236}">
                    <a16:creationId xmlns:a16="http://schemas.microsoft.com/office/drawing/2014/main" id="{766FFAA3-95DC-4E59-A2DC-BEE2922C23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5"/>
                <a:ext cx="51" cy="23"/>
              </a:xfrm>
              <a:custGeom>
                <a:avLst/>
                <a:gdLst>
                  <a:gd name="T0" fmla="*/ 4 w 251"/>
                  <a:gd name="T1" fmla="*/ 40 h 140"/>
                  <a:gd name="T2" fmla="*/ 15 w 251"/>
                  <a:gd name="T3" fmla="*/ 62 h 140"/>
                  <a:gd name="T4" fmla="*/ 28 w 251"/>
                  <a:gd name="T5" fmla="*/ 83 h 140"/>
                  <a:gd name="T6" fmla="*/ 43 w 251"/>
                  <a:gd name="T7" fmla="*/ 101 h 140"/>
                  <a:gd name="T8" fmla="*/ 61 w 251"/>
                  <a:gd name="T9" fmla="*/ 115 h 140"/>
                  <a:gd name="T10" fmla="*/ 80 w 251"/>
                  <a:gd name="T11" fmla="*/ 127 h 140"/>
                  <a:gd name="T12" fmla="*/ 101 w 251"/>
                  <a:gd name="T13" fmla="*/ 136 h 140"/>
                  <a:gd name="T14" fmla="*/ 125 w 251"/>
                  <a:gd name="T15" fmla="*/ 140 h 140"/>
                  <a:gd name="T16" fmla="*/ 152 w 251"/>
                  <a:gd name="T17" fmla="*/ 139 h 140"/>
                  <a:gd name="T18" fmla="*/ 183 w 251"/>
                  <a:gd name="T19" fmla="*/ 131 h 140"/>
                  <a:gd name="T20" fmla="*/ 211 w 251"/>
                  <a:gd name="T21" fmla="*/ 115 h 140"/>
                  <a:gd name="T22" fmla="*/ 236 w 251"/>
                  <a:gd name="T23" fmla="*/ 94 h 140"/>
                  <a:gd name="T24" fmla="*/ 247 w 251"/>
                  <a:gd name="T25" fmla="*/ 77 h 140"/>
                  <a:gd name="T26" fmla="*/ 249 w 251"/>
                  <a:gd name="T27" fmla="*/ 71 h 140"/>
                  <a:gd name="T28" fmla="*/ 250 w 251"/>
                  <a:gd name="T29" fmla="*/ 64 h 140"/>
                  <a:gd name="T30" fmla="*/ 251 w 251"/>
                  <a:gd name="T31" fmla="*/ 58 h 140"/>
                  <a:gd name="T32" fmla="*/ 247 w 251"/>
                  <a:gd name="T33" fmla="*/ 62 h 140"/>
                  <a:gd name="T34" fmla="*/ 236 w 251"/>
                  <a:gd name="T35" fmla="*/ 78 h 140"/>
                  <a:gd name="T36" fmla="*/ 223 w 251"/>
                  <a:gd name="T37" fmla="*/ 91 h 140"/>
                  <a:gd name="T38" fmla="*/ 209 w 251"/>
                  <a:gd name="T39" fmla="*/ 103 h 140"/>
                  <a:gd name="T40" fmla="*/ 195 w 251"/>
                  <a:gd name="T41" fmla="*/ 114 h 140"/>
                  <a:gd name="T42" fmla="*/ 179 w 251"/>
                  <a:gd name="T43" fmla="*/ 121 h 140"/>
                  <a:gd name="T44" fmla="*/ 162 w 251"/>
                  <a:gd name="T45" fmla="*/ 126 h 140"/>
                  <a:gd name="T46" fmla="*/ 145 w 251"/>
                  <a:gd name="T47" fmla="*/ 130 h 140"/>
                  <a:gd name="T48" fmla="*/ 124 w 251"/>
                  <a:gd name="T49" fmla="*/ 128 h 140"/>
                  <a:gd name="T50" fmla="*/ 100 w 251"/>
                  <a:gd name="T51" fmla="*/ 124 h 140"/>
                  <a:gd name="T52" fmla="*/ 78 w 251"/>
                  <a:gd name="T53" fmla="*/ 114 h 140"/>
                  <a:gd name="T54" fmla="*/ 58 w 251"/>
                  <a:gd name="T55" fmla="*/ 101 h 140"/>
                  <a:gd name="T56" fmla="*/ 41 w 251"/>
                  <a:gd name="T57" fmla="*/ 84 h 140"/>
                  <a:gd name="T58" fmla="*/ 26 w 251"/>
                  <a:gd name="T59" fmla="*/ 62 h 140"/>
                  <a:gd name="T60" fmla="*/ 14 w 251"/>
                  <a:gd name="T61" fmla="*/ 40 h 140"/>
                  <a:gd name="T62" fmla="*/ 6 w 251"/>
                  <a:gd name="T63" fmla="*/ 15 h 140"/>
                  <a:gd name="T64" fmla="*/ 2 w 251"/>
                  <a:gd name="T65" fmla="*/ 4 h 140"/>
                  <a:gd name="T66" fmla="*/ 1 w 251"/>
                  <a:gd name="T67" fmla="*/ 11 h 140"/>
                  <a:gd name="T68" fmla="*/ 1 w 251"/>
                  <a:gd name="T69" fmla="*/ 17 h 140"/>
                  <a:gd name="T70" fmla="*/ 0 w 251"/>
                  <a:gd name="T71" fmla="*/ 2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1" h="140">
                    <a:moveTo>
                      <a:pt x="0" y="28"/>
                    </a:moveTo>
                    <a:lnTo>
                      <a:pt x="4" y="40"/>
                    </a:lnTo>
                    <a:lnTo>
                      <a:pt x="9" y="50"/>
                    </a:lnTo>
                    <a:lnTo>
                      <a:pt x="15" y="62"/>
                    </a:lnTo>
                    <a:lnTo>
                      <a:pt x="21" y="73"/>
                    </a:lnTo>
                    <a:lnTo>
                      <a:pt x="28" y="83"/>
                    </a:lnTo>
                    <a:lnTo>
                      <a:pt x="35" y="92"/>
                    </a:lnTo>
                    <a:lnTo>
                      <a:pt x="43" y="101"/>
                    </a:lnTo>
                    <a:lnTo>
                      <a:pt x="52" y="108"/>
                    </a:lnTo>
                    <a:lnTo>
                      <a:pt x="61" y="115"/>
                    </a:lnTo>
                    <a:lnTo>
                      <a:pt x="70" y="122"/>
                    </a:lnTo>
                    <a:lnTo>
                      <a:pt x="80" y="127"/>
                    </a:lnTo>
                    <a:lnTo>
                      <a:pt x="91" y="132"/>
                    </a:lnTo>
                    <a:lnTo>
                      <a:pt x="101" y="136"/>
                    </a:lnTo>
                    <a:lnTo>
                      <a:pt x="113" y="138"/>
                    </a:lnTo>
                    <a:lnTo>
                      <a:pt x="125" y="140"/>
                    </a:lnTo>
                    <a:lnTo>
                      <a:pt x="136" y="140"/>
                    </a:lnTo>
                    <a:lnTo>
                      <a:pt x="152" y="139"/>
                    </a:lnTo>
                    <a:lnTo>
                      <a:pt x="168" y="136"/>
                    </a:lnTo>
                    <a:lnTo>
                      <a:pt x="183" y="131"/>
                    </a:lnTo>
                    <a:lnTo>
                      <a:pt x="197" y="124"/>
                    </a:lnTo>
                    <a:lnTo>
                      <a:pt x="211" y="115"/>
                    </a:lnTo>
                    <a:lnTo>
                      <a:pt x="223" y="106"/>
                    </a:lnTo>
                    <a:lnTo>
                      <a:pt x="236" y="94"/>
                    </a:lnTo>
                    <a:lnTo>
                      <a:pt x="246" y="80"/>
                    </a:lnTo>
                    <a:lnTo>
                      <a:pt x="247" y="77"/>
                    </a:lnTo>
                    <a:lnTo>
                      <a:pt x="248" y="73"/>
                    </a:lnTo>
                    <a:lnTo>
                      <a:pt x="249" y="71"/>
                    </a:lnTo>
                    <a:lnTo>
                      <a:pt x="249" y="67"/>
                    </a:lnTo>
                    <a:lnTo>
                      <a:pt x="250" y="64"/>
                    </a:lnTo>
                    <a:lnTo>
                      <a:pt x="250" y="61"/>
                    </a:lnTo>
                    <a:lnTo>
                      <a:pt x="251" y="58"/>
                    </a:lnTo>
                    <a:lnTo>
                      <a:pt x="251" y="54"/>
                    </a:lnTo>
                    <a:lnTo>
                      <a:pt x="247" y="62"/>
                    </a:lnTo>
                    <a:lnTo>
                      <a:pt x="241" y="71"/>
                    </a:lnTo>
                    <a:lnTo>
                      <a:pt x="236" y="78"/>
                    </a:lnTo>
                    <a:lnTo>
                      <a:pt x="229" y="85"/>
                    </a:lnTo>
                    <a:lnTo>
                      <a:pt x="223" y="91"/>
                    </a:lnTo>
                    <a:lnTo>
                      <a:pt x="216" y="98"/>
                    </a:lnTo>
                    <a:lnTo>
                      <a:pt x="209" y="103"/>
                    </a:lnTo>
                    <a:lnTo>
                      <a:pt x="202" y="109"/>
                    </a:lnTo>
                    <a:lnTo>
                      <a:pt x="195" y="114"/>
                    </a:lnTo>
                    <a:lnTo>
                      <a:pt x="187" y="118"/>
                    </a:lnTo>
                    <a:lnTo>
                      <a:pt x="179" y="121"/>
                    </a:lnTo>
                    <a:lnTo>
                      <a:pt x="171" y="124"/>
                    </a:lnTo>
                    <a:lnTo>
                      <a:pt x="162" y="126"/>
                    </a:lnTo>
                    <a:lnTo>
                      <a:pt x="154" y="128"/>
                    </a:lnTo>
                    <a:lnTo>
                      <a:pt x="145" y="130"/>
                    </a:lnTo>
                    <a:lnTo>
                      <a:pt x="136" y="130"/>
                    </a:lnTo>
                    <a:lnTo>
                      <a:pt x="124" y="128"/>
                    </a:lnTo>
                    <a:lnTo>
                      <a:pt x="112" y="127"/>
                    </a:lnTo>
                    <a:lnTo>
                      <a:pt x="100" y="124"/>
                    </a:lnTo>
                    <a:lnTo>
                      <a:pt x="89" y="120"/>
                    </a:lnTo>
                    <a:lnTo>
                      <a:pt x="78" y="114"/>
                    </a:lnTo>
                    <a:lnTo>
                      <a:pt x="68" y="108"/>
                    </a:lnTo>
                    <a:lnTo>
                      <a:pt x="58" y="101"/>
                    </a:lnTo>
                    <a:lnTo>
                      <a:pt x="49" y="92"/>
                    </a:lnTo>
                    <a:lnTo>
                      <a:pt x="41" y="84"/>
                    </a:lnTo>
                    <a:lnTo>
                      <a:pt x="33" y="73"/>
                    </a:lnTo>
                    <a:lnTo>
                      <a:pt x="26" y="62"/>
                    </a:lnTo>
                    <a:lnTo>
                      <a:pt x="20" y="52"/>
                    </a:lnTo>
                    <a:lnTo>
                      <a:pt x="14" y="40"/>
                    </a:lnTo>
                    <a:lnTo>
                      <a:pt x="10" y="27"/>
                    </a:lnTo>
                    <a:lnTo>
                      <a:pt x="6" y="15"/>
                    </a:lnTo>
                    <a:lnTo>
                      <a:pt x="3" y="0"/>
                    </a:lnTo>
                    <a:lnTo>
                      <a:pt x="2" y="4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1" y="13"/>
                    </a:lnTo>
                    <a:lnTo>
                      <a:pt x="1" y="17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3B8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7" name="Freeform 187">
                <a:extLst>
                  <a:ext uri="{FF2B5EF4-FFF2-40B4-BE49-F238E27FC236}">
                    <a16:creationId xmlns:a16="http://schemas.microsoft.com/office/drawing/2014/main" id="{61624449-6C8E-46B3-A172-7330504144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63"/>
                <a:ext cx="50" cy="24"/>
              </a:xfrm>
              <a:custGeom>
                <a:avLst/>
                <a:gdLst>
                  <a:gd name="T0" fmla="*/ 4 w 251"/>
                  <a:gd name="T1" fmla="*/ 39 h 146"/>
                  <a:gd name="T2" fmla="*/ 13 w 251"/>
                  <a:gd name="T3" fmla="*/ 62 h 146"/>
                  <a:gd name="T4" fmla="*/ 26 w 251"/>
                  <a:gd name="T5" fmla="*/ 85 h 146"/>
                  <a:gd name="T6" fmla="*/ 41 w 251"/>
                  <a:gd name="T7" fmla="*/ 104 h 146"/>
                  <a:gd name="T8" fmla="*/ 58 w 251"/>
                  <a:gd name="T9" fmla="*/ 120 h 146"/>
                  <a:gd name="T10" fmla="*/ 78 w 251"/>
                  <a:gd name="T11" fmla="*/ 133 h 146"/>
                  <a:gd name="T12" fmla="*/ 99 w 251"/>
                  <a:gd name="T13" fmla="*/ 142 h 146"/>
                  <a:gd name="T14" fmla="*/ 123 w 251"/>
                  <a:gd name="T15" fmla="*/ 146 h 146"/>
                  <a:gd name="T16" fmla="*/ 144 w 251"/>
                  <a:gd name="T17" fmla="*/ 146 h 146"/>
                  <a:gd name="T18" fmla="*/ 160 w 251"/>
                  <a:gd name="T19" fmla="*/ 144 h 146"/>
                  <a:gd name="T20" fmla="*/ 184 w 251"/>
                  <a:gd name="T21" fmla="*/ 137 h 146"/>
                  <a:gd name="T22" fmla="*/ 213 w 251"/>
                  <a:gd name="T23" fmla="*/ 119 h 146"/>
                  <a:gd name="T24" fmla="*/ 238 w 251"/>
                  <a:gd name="T25" fmla="*/ 94 h 146"/>
                  <a:gd name="T26" fmla="*/ 249 w 251"/>
                  <a:gd name="T27" fmla="*/ 76 h 146"/>
                  <a:gd name="T28" fmla="*/ 250 w 251"/>
                  <a:gd name="T29" fmla="*/ 70 h 146"/>
                  <a:gd name="T30" fmla="*/ 251 w 251"/>
                  <a:gd name="T31" fmla="*/ 62 h 146"/>
                  <a:gd name="T32" fmla="*/ 251 w 251"/>
                  <a:gd name="T33" fmla="*/ 57 h 146"/>
                  <a:gd name="T34" fmla="*/ 247 w 251"/>
                  <a:gd name="T35" fmla="*/ 62 h 146"/>
                  <a:gd name="T36" fmla="*/ 237 w 251"/>
                  <a:gd name="T37" fmla="*/ 79 h 146"/>
                  <a:gd name="T38" fmla="*/ 224 w 251"/>
                  <a:gd name="T39" fmla="*/ 95 h 146"/>
                  <a:gd name="T40" fmla="*/ 210 w 251"/>
                  <a:gd name="T41" fmla="*/ 108 h 146"/>
                  <a:gd name="T42" fmla="*/ 196 w 251"/>
                  <a:gd name="T43" fmla="*/ 119 h 146"/>
                  <a:gd name="T44" fmla="*/ 179 w 251"/>
                  <a:gd name="T45" fmla="*/ 127 h 146"/>
                  <a:gd name="T46" fmla="*/ 162 w 251"/>
                  <a:gd name="T47" fmla="*/ 133 h 146"/>
                  <a:gd name="T48" fmla="*/ 144 w 251"/>
                  <a:gd name="T49" fmla="*/ 136 h 146"/>
                  <a:gd name="T50" fmla="*/ 123 w 251"/>
                  <a:gd name="T51" fmla="*/ 136 h 146"/>
                  <a:gd name="T52" fmla="*/ 98 w 251"/>
                  <a:gd name="T53" fmla="*/ 130 h 146"/>
                  <a:gd name="T54" fmla="*/ 76 w 251"/>
                  <a:gd name="T55" fmla="*/ 120 h 146"/>
                  <a:gd name="T56" fmla="*/ 57 w 251"/>
                  <a:gd name="T57" fmla="*/ 106 h 146"/>
                  <a:gd name="T58" fmla="*/ 39 w 251"/>
                  <a:gd name="T59" fmla="*/ 88 h 146"/>
                  <a:gd name="T60" fmla="*/ 25 w 251"/>
                  <a:gd name="T61" fmla="*/ 66 h 146"/>
                  <a:gd name="T62" fmla="*/ 14 w 251"/>
                  <a:gd name="T63" fmla="*/ 41 h 146"/>
                  <a:gd name="T64" fmla="*/ 7 w 251"/>
                  <a:gd name="T65" fmla="*/ 15 h 146"/>
                  <a:gd name="T66" fmla="*/ 4 w 251"/>
                  <a:gd name="T67" fmla="*/ 3 h 146"/>
                  <a:gd name="T68" fmla="*/ 3 w 251"/>
                  <a:gd name="T69" fmla="*/ 10 h 146"/>
                  <a:gd name="T70" fmla="*/ 1 w 251"/>
                  <a:gd name="T71" fmla="*/ 16 h 146"/>
                  <a:gd name="T72" fmla="*/ 0 w 251"/>
                  <a:gd name="T73" fmla="*/ 2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1" h="146">
                    <a:moveTo>
                      <a:pt x="0" y="25"/>
                    </a:moveTo>
                    <a:lnTo>
                      <a:pt x="4" y="39"/>
                    </a:lnTo>
                    <a:lnTo>
                      <a:pt x="8" y="51"/>
                    </a:lnTo>
                    <a:lnTo>
                      <a:pt x="13" y="62"/>
                    </a:lnTo>
                    <a:lnTo>
                      <a:pt x="19" y="74"/>
                    </a:lnTo>
                    <a:lnTo>
                      <a:pt x="26" y="85"/>
                    </a:lnTo>
                    <a:lnTo>
                      <a:pt x="33" y="95"/>
                    </a:lnTo>
                    <a:lnTo>
                      <a:pt x="41" y="104"/>
                    </a:lnTo>
                    <a:lnTo>
                      <a:pt x="49" y="113"/>
                    </a:lnTo>
                    <a:lnTo>
                      <a:pt x="58" y="120"/>
                    </a:lnTo>
                    <a:lnTo>
                      <a:pt x="68" y="127"/>
                    </a:lnTo>
                    <a:lnTo>
                      <a:pt x="78" y="133"/>
                    </a:lnTo>
                    <a:lnTo>
                      <a:pt x="89" y="138"/>
                    </a:lnTo>
                    <a:lnTo>
                      <a:pt x="99" y="142"/>
                    </a:lnTo>
                    <a:lnTo>
                      <a:pt x="112" y="145"/>
                    </a:lnTo>
                    <a:lnTo>
                      <a:pt x="123" y="146"/>
                    </a:lnTo>
                    <a:lnTo>
                      <a:pt x="135" y="146"/>
                    </a:lnTo>
                    <a:lnTo>
                      <a:pt x="144" y="146"/>
                    </a:lnTo>
                    <a:lnTo>
                      <a:pt x="152" y="145"/>
                    </a:lnTo>
                    <a:lnTo>
                      <a:pt x="160" y="144"/>
                    </a:lnTo>
                    <a:lnTo>
                      <a:pt x="168" y="142"/>
                    </a:lnTo>
                    <a:lnTo>
                      <a:pt x="184" y="137"/>
                    </a:lnTo>
                    <a:lnTo>
                      <a:pt x="199" y="128"/>
                    </a:lnTo>
                    <a:lnTo>
                      <a:pt x="213" y="119"/>
                    </a:lnTo>
                    <a:lnTo>
                      <a:pt x="226" y="107"/>
                    </a:lnTo>
                    <a:lnTo>
                      <a:pt x="238" y="94"/>
                    </a:lnTo>
                    <a:lnTo>
                      <a:pt x="248" y="79"/>
                    </a:lnTo>
                    <a:lnTo>
                      <a:pt x="249" y="76"/>
                    </a:lnTo>
                    <a:lnTo>
                      <a:pt x="249" y="72"/>
                    </a:lnTo>
                    <a:lnTo>
                      <a:pt x="250" y="70"/>
                    </a:lnTo>
                    <a:lnTo>
                      <a:pt x="250" y="66"/>
                    </a:lnTo>
                    <a:lnTo>
                      <a:pt x="251" y="62"/>
                    </a:lnTo>
                    <a:lnTo>
                      <a:pt x="251" y="60"/>
                    </a:lnTo>
                    <a:lnTo>
                      <a:pt x="251" y="57"/>
                    </a:lnTo>
                    <a:lnTo>
                      <a:pt x="251" y="53"/>
                    </a:lnTo>
                    <a:lnTo>
                      <a:pt x="247" y="62"/>
                    </a:lnTo>
                    <a:lnTo>
                      <a:pt x="242" y="71"/>
                    </a:lnTo>
                    <a:lnTo>
                      <a:pt x="237" y="79"/>
                    </a:lnTo>
                    <a:lnTo>
                      <a:pt x="231" y="86"/>
                    </a:lnTo>
                    <a:lnTo>
                      <a:pt x="224" y="95"/>
                    </a:lnTo>
                    <a:lnTo>
                      <a:pt x="217" y="101"/>
                    </a:lnTo>
                    <a:lnTo>
                      <a:pt x="210" y="108"/>
                    </a:lnTo>
                    <a:lnTo>
                      <a:pt x="203" y="113"/>
                    </a:lnTo>
                    <a:lnTo>
                      <a:pt x="196" y="119"/>
                    </a:lnTo>
                    <a:lnTo>
                      <a:pt x="188" y="122"/>
                    </a:lnTo>
                    <a:lnTo>
                      <a:pt x="179" y="127"/>
                    </a:lnTo>
                    <a:lnTo>
                      <a:pt x="171" y="130"/>
                    </a:lnTo>
                    <a:lnTo>
                      <a:pt x="162" y="133"/>
                    </a:lnTo>
                    <a:lnTo>
                      <a:pt x="153" y="134"/>
                    </a:lnTo>
                    <a:lnTo>
                      <a:pt x="144" y="136"/>
                    </a:lnTo>
                    <a:lnTo>
                      <a:pt x="135" y="136"/>
                    </a:lnTo>
                    <a:lnTo>
                      <a:pt x="123" y="136"/>
                    </a:lnTo>
                    <a:lnTo>
                      <a:pt x="111" y="133"/>
                    </a:lnTo>
                    <a:lnTo>
                      <a:pt x="98" y="130"/>
                    </a:lnTo>
                    <a:lnTo>
                      <a:pt x="87" y="126"/>
                    </a:lnTo>
                    <a:lnTo>
                      <a:pt x="76" y="120"/>
                    </a:lnTo>
                    <a:lnTo>
                      <a:pt x="66" y="113"/>
                    </a:lnTo>
                    <a:lnTo>
                      <a:pt x="57" y="106"/>
                    </a:lnTo>
                    <a:lnTo>
                      <a:pt x="48" y="97"/>
                    </a:lnTo>
                    <a:lnTo>
                      <a:pt x="39" y="88"/>
                    </a:lnTo>
                    <a:lnTo>
                      <a:pt x="32" y="77"/>
                    </a:lnTo>
                    <a:lnTo>
                      <a:pt x="25" y="66"/>
                    </a:lnTo>
                    <a:lnTo>
                      <a:pt x="19" y="54"/>
                    </a:lnTo>
                    <a:lnTo>
                      <a:pt x="14" y="41"/>
                    </a:lnTo>
                    <a:lnTo>
                      <a:pt x="10" y="28"/>
                    </a:lnTo>
                    <a:lnTo>
                      <a:pt x="7" y="15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3" y="10"/>
                    </a:lnTo>
                    <a:lnTo>
                      <a:pt x="2" y="12"/>
                    </a:lnTo>
                    <a:lnTo>
                      <a:pt x="1" y="16"/>
                    </a:lnTo>
                    <a:lnTo>
                      <a:pt x="1" y="19"/>
                    </a:lnTo>
                    <a:lnTo>
                      <a:pt x="0" y="22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3BA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8" name="Freeform 188">
                <a:extLst>
                  <a:ext uri="{FF2B5EF4-FFF2-40B4-BE49-F238E27FC236}">
                    <a16:creationId xmlns:a16="http://schemas.microsoft.com/office/drawing/2014/main" id="{6663A15D-0CC4-4F5B-B664-0F30563BF2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61"/>
                <a:ext cx="50" cy="25"/>
              </a:xfrm>
              <a:custGeom>
                <a:avLst/>
                <a:gdLst>
                  <a:gd name="T0" fmla="*/ 3 w 249"/>
                  <a:gd name="T1" fmla="*/ 39 h 154"/>
                  <a:gd name="T2" fmla="*/ 11 w 249"/>
                  <a:gd name="T3" fmla="*/ 64 h 154"/>
                  <a:gd name="T4" fmla="*/ 23 w 249"/>
                  <a:gd name="T5" fmla="*/ 86 h 154"/>
                  <a:gd name="T6" fmla="*/ 38 w 249"/>
                  <a:gd name="T7" fmla="*/ 108 h 154"/>
                  <a:gd name="T8" fmla="*/ 55 w 249"/>
                  <a:gd name="T9" fmla="*/ 125 h 154"/>
                  <a:gd name="T10" fmla="*/ 75 w 249"/>
                  <a:gd name="T11" fmla="*/ 138 h 154"/>
                  <a:gd name="T12" fmla="*/ 97 w 249"/>
                  <a:gd name="T13" fmla="*/ 148 h 154"/>
                  <a:gd name="T14" fmla="*/ 121 w 249"/>
                  <a:gd name="T15" fmla="*/ 152 h 154"/>
                  <a:gd name="T16" fmla="*/ 142 w 249"/>
                  <a:gd name="T17" fmla="*/ 154 h 154"/>
                  <a:gd name="T18" fmla="*/ 159 w 249"/>
                  <a:gd name="T19" fmla="*/ 150 h 154"/>
                  <a:gd name="T20" fmla="*/ 176 w 249"/>
                  <a:gd name="T21" fmla="*/ 145 h 154"/>
                  <a:gd name="T22" fmla="*/ 192 w 249"/>
                  <a:gd name="T23" fmla="*/ 138 h 154"/>
                  <a:gd name="T24" fmla="*/ 206 w 249"/>
                  <a:gd name="T25" fmla="*/ 127 h 154"/>
                  <a:gd name="T26" fmla="*/ 220 w 249"/>
                  <a:gd name="T27" fmla="*/ 115 h 154"/>
                  <a:gd name="T28" fmla="*/ 233 w 249"/>
                  <a:gd name="T29" fmla="*/ 102 h 154"/>
                  <a:gd name="T30" fmla="*/ 244 w 249"/>
                  <a:gd name="T31" fmla="*/ 86 h 154"/>
                  <a:gd name="T32" fmla="*/ 249 w 249"/>
                  <a:gd name="T33" fmla="*/ 74 h 154"/>
                  <a:gd name="T34" fmla="*/ 249 w 249"/>
                  <a:gd name="T35" fmla="*/ 69 h 154"/>
                  <a:gd name="T36" fmla="*/ 249 w 249"/>
                  <a:gd name="T37" fmla="*/ 63 h 154"/>
                  <a:gd name="T38" fmla="*/ 249 w 249"/>
                  <a:gd name="T39" fmla="*/ 57 h 154"/>
                  <a:gd name="T40" fmla="*/ 245 w 249"/>
                  <a:gd name="T41" fmla="*/ 63 h 154"/>
                  <a:gd name="T42" fmla="*/ 236 w 249"/>
                  <a:gd name="T43" fmla="*/ 80 h 154"/>
                  <a:gd name="T44" fmla="*/ 223 w 249"/>
                  <a:gd name="T45" fmla="*/ 97 h 154"/>
                  <a:gd name="T46" fmla="*/ 210 w 249"/>
                  <a:gd name="T47" fmla="*/ 112 h 154"/>
                  <a:gd name="T48" fmla="*/ 195 w 249"/>
                  <a:gd name="T49" fmla="*/ 124 h 154"/>
                  <a:gd name="T50" fmla="*/ 179 w 249"/>
                  <a:gd name="T51" fmla="*/ 133 h 154"/>
                  <a:gd name="T52" fmla="*/ 161 w 249"/>
                  <a:gd name="T53" fmla="*/ 139 h 154"/>
                  <a:gd name="T54" fmla="*/ 143 w 249"/>
                  <a:gd name="T55" fmla="*/ 143 h 154"/>
                  <a:gd name="T56" fmla="*/ 121 w 249"/>
                  <a:gd name="T57" fmla="*/ 142 h 154"/>
                  <a:gd name="T58" fmla="*/ 96 w 249"/>
                  <a:gd name="T59" fmla="*/ 137 h 154"/>
                  <a:gd name="T60" fmla="*/ 74 w 249"/>
                  <a:gd name="T61" fmla="*/ 126 h 154"/>
                  <a:gd name="T62" fmla="*/ 54 w 249"/>
                  <a:gd name="T63" fmla="*/ 110 h 154"/>
                  <a:gd name="T64" fmla="*/ 37 w 249"/>
                  <a:gd name="T65" fmla="*/ 91 h 154"/>
                  <a:gd name="T66" fmla="*/ 24 w 249"/>
                  <a:gd name="T67" fmla="*/ 69 h 154"/>
                  <a:gd name="T68" fmla="*/ 14 w 249"/>
                  <a:gd name="T69" fmla="*/ 43 h 154"/>
                  <a:gd name="T70" fmla="*/ 8 w 249"/>
                  <a:gd name="T71" fmla="*/ 15 h 154"/>
                  <a:gd name="T72" fmla="*/ 5 w 249"/>
                  <a:gd name="T73" fmla="*/ 3 h 154"/>
                  <a:gd name="T74" fmla="*/ 4 w 249"/>
                  <a:gd name="T75" fmla="*/ 9 h 154"/>
                  <a:gd name="T76" fmla="*/ 2 w 249"/>
                  <a:gd name="T77" fmla="*/ 16 h 154"/>
                  <a:gd name="T78" fmla="*/ 1 w 249"/>
                  <a:gd name="T79" fmla="*/ 2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9" h="154">
                    <a:moveTo>
                      <a:pt x="0" y="24"/>
                    </a:moveTo>
                    <a:lnTo>
                      <a:pt x="3" y="39"/>
                    </a:lnTo>
                    <a:lnTo>
                      <a:pt x="7" y="51"/>
                    </a:lnTo>
                    <a:lnTo>
                      <a:pt x="11" y="64"/>
                    </a:lnTo>
                    <a:lnTo>
                      <a:pt x="17" y="76"/>
                    </a:lnTo>
                    <a:lnTo>
                      <a:pt x="23" y="86"/>
                    </a:lnTo>
                    <a:lnTo>
                      <a:pt x="30" y="97"/>
                    </a:lnTo>
                    <a:lnTo>
                      <a:pt x="38" y="108"/>
                    </a:lnTo>
                    <a:lnTo>
                      <a:pt x="46" y="116"/>
                    </a:lnTo>
                    <a:lnTo>
                      <a:pt x="55" y="125"/>
                    </a:lnTo>
                    <a:lnTo>
                      <a:pt x="65" y="132"/>
                    </a:lnTo>
                    <a:lnTo>
                      <a:pt x="75" y="138"/>
                    </a:lnTo>
                    <a:lnTo>
                      <a:pt x="86" y="144"/>
                    </a:lnTo>
                    <a:lnTo>
                      <a:pt x="97" y="148"/>
                    </a:lnTo>
                    <a:lnTo>
                      <a:pt x="109" y="151"/>
                    </a:lnTo>
                    <a:lnTo>
                      <a:pt x="121" y="152"/>
                    </a:lnTo>
                    <a:lnTo>
                      <a:pt x="133" y="154"/>
                    </a:lnTo>
                    <a:lnTo>
                      <a:pt x="142" y="154"/>
                    </a:lnTo>
                    <a:lnTo>
                      <a:pt x="151" y="152"/>
                    </a:lnTo>
                    <a:lnTo>
                      <a:pt x="159" y="150"/>
                    </a:lnTo>
                    <a:lnTo>
                      <a:pt x="168" y="148"/>
                    </a:lnTo>
                    <a:lnTo>
                      <a:pt x="176" y="145"/>
                    </a:lnTo>
                    <a:lnTo>
                      <a:pt x="184" y="142"/>
                    </a:lnTo>
                    <a:lnTo>
                      <a:pt x="192" y="138"/>
                    </a:lnTo>
                    <a:lnTo>
                      <a:pt x="199" y="133"/>
                    </a:lnTo>
                    <a:lnTo>
                      <a:pt x="206" y="127"/>
                    </a:lnTo>
                    <a:lnTo>
                      <a:pt x="213" y="122"/>
                    </a:lnTo>
                    <a:lnTo>
                      <a:pt x="220" y="115"/>
                    </a:lnTo>
                    <a:lnTo>
                      <a:pt x="226" y="109"/>
                    </a:lnTo>
                    <a:lnTo>
                      <a:pt x="233" y="102"/>
                    </a:lnTo>
                    <a:lnTo>
                      <a:pt x="238" y="95"/>
                    </a:lnTo>
                    <a:lnTo>
                      <a:pt x="244" y="86"/>
                    </a:lnTo>
                    <a:lnTo>
                      <a:pt x="248" y="78"/>
                    </a:lnTo>
                    <a:lnTo>
                      <a:pt x="249" y="74"/>
                    </a:lnTo>
                    <a:lnTo>
                      <a:pt x="249" y="72"/>
                    </a:lnTo>
                    <a:lnTo>
                      <a:pt x="249" y="69"/>
                    </a:lnTo>
                    <a:lnTo>
                      <a:pt x="249" y="65"/>
                    </a:lnTo>
                    <a:lnTo>
                      <a:pt x="249" y="63"/>
                    </a:lnTo>
                    <a:lnTo>
                      <a:pt x="249" y="59"/>
                    </a:lnTo>
                    <a:lnTo>
                      <a:pt x="249" y="57"/>
                    </a:lnTo>
                    <a:lnTo>
                      <a:pt x="249" y="53"/>
                    </a:lnTo>
                    <a:lnTo>
                      <a:pt x="245" y="63"/>
                    </a:lnTo>
                    <a:lnTo>
                      <a:pt x="241" y="72"/>
                    </a:lnTo>
                    <a:lnTo>
                      <a:pt x="236" y="80"/>
                    </a:lnTo>
                    <a:lnTo>
                      <a:pt x="230" y="89"/>
                    </a:lnTo>
                    <a:lnTo>
                      <a:pt x="223" y="97"/>
                    </a:lnTo>
                    <a:lnTo>
                      <a:pt x="217" y="104"/>
                    </a:lnTo>
                    <a:lnTo>
                      <a:pt x="210" y="112"/>
                    </a:lnTo>
                    <a:lnTo>
                      <a:pt x="203" y="118"/>
                    </a:lnTo>
                    <a:lnTo>
                      <a:pt x="195" y="124"/>
                    </a:lnTo>
                    <a:lnTo>
                      <a:pt x="187" y="128"/>
                    </a:lnTo>
                    <a:lnTo>
                      <a:pt x="179" y="133"/>
                    </a:lnTo>
                    <a:lnTo>
                      <a:pt x="170" y="136"/>
                    </a:lnTo>
                    <a:lnTo>
                      <a:pt x="161" y="139"/>
                    </a:lnTo>
                    <a:lnTo>
                      <a:pt x="152" y="142"/>
                    </a:lnTo>
                    <a:lnTo>
                      <a:pt x="143" y="143"/>
                    </a:lnTo>
                    <a:lnTo>
                      <a:pt x="133" y="143"/>
                    </a:lnTo>
                    <a:lnTo>
                      <a:pt x="121" y="142"/>
                    </a:lnTo>
                    <a:lnTo>
                      <a:pt x="109" y="140"/>
                    </a:lnTo>
                    <a:lnTo>
                      <a:pt x="96" y="137"/>
                    </a:lnTo>
                    <a:lnTo>
                      <a:pt x="85" y="132"/>
                    </a:lnTo>
                    <a:lnTo>
                      <a:pt x="74" y="126"/>
                    </a:lnTo>
                    <a:lnTo>
                      <a:pt x="64" y="119"/>
                    </a:lnTo>
                    <a:lnTo>
                      <a:pt x="54" y="110"/>
                    </a:lnTo>
                    <a:lnTo>
                      <a:pt x="45" y="101"/>
                    </a:lnTo>
                    <a:lnTo>
                      <a:pt x="37" y="91"/>
                    </a:lnTo>
                    <a:lnTo>
                      <a:pt x="30" y="80"/>
                    </a:lnTo>
                    <a:lnTo>
                      <a:pt x="24" y="69"/>
                    </a:lnTo>
                    <a:lnTo>
                      <a:pt x="18" y="57"/>
                    </a:lnTo>
                    <a:lnTo>
                      <a:pt x="14" y="43"/>
                    </a:lnTo>
                    <a:lnTo>
                      <a:pt x="10" y="29"/>
                    </a:lnTo>
                    <a:lnTo>
                      <a:pt x="8" y="15"/>
                    </a:lnTo>
                    <a:lnTo>
                      <a:pt x="6" y="0"/>
                    </a:lnTo>
                    <a:lnTo>
                      <a:pt x="5" y="3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3" y="12"/>
                    </a:lnTo>
                    <a:lnTo>
                      <a:pt x="2" y="16"/>
                    </a:lnTo>
                    <a:lnTo>
                      <a:pt x="1" y="18"/>
                    </a:lnTo>
                    <a:lnTo>
                      <a:pt x="1" y="2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4B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" name="Freeform 189">
                <a:extLst>
                  <a:ext uri="{FF2B5EF4-FFF2-40B4-BE49-F238E27FC236}">
                    <a16:creationId xmlns:a16="http://schemas.microsoft.com/office/drawing/2014/main" id="{2C98408B-5337-4D44-A7B1-41A71E2250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59"/>
                <a:ext cx="49" cy="26"/>
              </a:xfrm>
              <a:custGeom>
                <a:avLst/>
                <a:gdLst>
                  <a:gd name="T0" fmla="*/ 2 w 246"/>
                  <a:gd name="T1" fmla="*/ 38 h 159"/>
                  <a:gd name="T2" fmla="*/ 9 w 246"/>
                  <a:gd name="T3" fmla="*/ 64 h 159"/>
                  <a:gd name="T4" fmla="*/ 20 w 246"/>
                  <a:gd name="T5" fmla="*/ 89 h 159"/>
                  <a:gd name="T6" fmla="*/ 34 w 246"/>
                  <a:gd name="T7" fmla="*/ 111 h 159"/>
                  <a:gd name="T8" fmla="*/ 52 w 246"/>
                  <a:gd name="T9" fmla="*/ 129 h 159"/>
                  <a:gd name="T10" fmla="*/ 71 w 246"/>
                  <a:gd name="T11" fmla="*/ 143 h 159"/>
                  <a:gd name="T12" fmla="*/ 93 w 246"/>
                  <a:gd name="T13" fmla="*/ 153 h 159"/>
                  <a:gd name="T14" fmla="*/ 118 w 246"/>
                  <a:gd name="T15" fmla="*/ 159 h 159"/>
                  <a:gd name="T16" fmla="*/ 139 w 246"/>
                  <a:gd name="T17" fmla="*/ 159 h 159"/>
                  <a:gd name="T18" fmla="*/ 157 w 246"/>
                  <a:gd name="T19" fmla="*/ 156 h 159"/>
                  <a:gd name="T20" fmla="*/ 174 w 246"/>
                  <a:gd name="T21" fmla="*/ 150 h 159"/>
                  <a:gd name="T22" fmla="*/ 191 w 246"/>
                  <a:gd name="T23" fmla="*/ 142 h 159"/>
                  <a:gd name="T24" fmla="*/ 205 w 246"/>
                  <a:gd name="T25" fmla="*/ 131 h 159"/>
                  <a:gd name="T26" fmla="*/ 219 w 246"/>
                  <a:gd name="T27" fmla="*/ 118 h 159"/>
                  <a:gd name="T28" fmla="*/ 232 w 246"/>
                  <a:gd name="T29" fmla="*/ 102 h 159"/>
                  <a:gd name="T30" fmla="*/ 242 w 246"/>
                  <a:gd name="T31" fmla="*/ 85 h 159"/>
                  <a:gd name="T32" fmla="*/ 246 w 246"/>
                  <a:gd name="T33" fmla="*/ 74 h 159"/>
                  <a:gd name="T34" fmla="*/ 246 w 246"/>
                  <a:gd name="T35" fmla="*/ 68 h 159"/>
                  <a:gd name="T36" fmla="*/ 246 w 246"/>
                  <a:gd name="T37" fmla="*/ 60 h 159"/>
                  <a:gd name="T38" fmla="*/ 246 w 246"/>
                  <a:gd name="T39" fmla="*/ 54 h 159"/>
                  <a:gd name="T40" fmla="*/ 242 w 246"/>
                  <a:gd name="T41" fmla="*/ 62 h 159"/>
                  <a:gd name="T42" fmla="*/ 233 w 246"/>
                  <a:gd name="T43" fmla="*/ 82 h 159"/>
                  <a:gd name="T44" fmla="*/ 221 w 246"/>
                  <a:gd name="T45" fmla="*/ 99 h 159"/>
                  <a:gd name="T46" fmla="*/ 208 w 246"/>
                  <a:gd name="T47" fmla="*/ 114 h 159"/>
                  <a:gd name="T48" fmla="*/ 193 w 246"/>
                  <a:gd name="T49" fmla="*/ 127 h 159"/>
                  <a:gd name="T50" fmla="*/ 177 w 246"/>
                  <a:gd name="T51" fmla="*/ 137 h 159"/>
                  <a:gd name="T52" fmla="*/ 159 w 246"/>
                  <a:gd name="T53" fmla="*/ 144 h 159"/>
                  <a:gd name="T54" fmla="*/ 140 w 246"/>
                  <a:gd name="T55" fmla="*/ 148 h 159"/>
                  <a:gd name="T56" fmla="*/ 118 w 246"/>
                  <a:gd name="T57" fmla="*/ 148 h 159"/>
                  <a:gd name="T58" fmla="*/ 93 w 246"/>
                  <a:gd name="T59" fmla="*/ 142 h 159"/>
                  <a:gd name="T60" fmla="*/ 71 w 246"/>
                  <a:gd name="T61" fmla="*/ 131 h 159"/>
                  <a:gd name="T62" fmla="*/ 52 w 246"/>
                  <a:gd name="T63" fmla="*/ 115 h 159"/>
                  <a:gd name="T64" fmla="*/ 35 w 246"/>
                  <a:gd name="T65" fmla="*/ 95 h 159"/>
                  <a:gd name="T66" fmla="*/ 22 w 246"/>
                  <a:gd name="T67" fmla="*/ 72 h 159"/>
                  <a:gd name="T68" fmla="*/ 13 w 246"/>
                  <a:gd name="T69" fmla="*/ 46 h 159"/>
                  <a:gd name="T70" fmla="*/ 8 w 246"/>
                  <a:gd name="T71" fmla="*/ 17 h 159"/>
                  <a:gd name="T72" fmla="*/ 8 w 246"/>
                  <a:gd name="T73" fmla="*/ 3 h 159"/>
                  <a:gd name="T74" fmla="*/ 8 w 246"/>
                  <a:gd name="T75" fmla="*/ 2 h 159"/>
                  <a:gd name="T76" fmla="*/ 8 w 246"/>
                  <a:gd name="T77" fmla="*/ 0 h 159"/>
                  <a:gd name="T78" fmla="*/ 8 w 246"/>
                  <a:gd name="T79" fmla="*/ 0 h 159"/>
                  <a:gd name="T80" fmla="*/ 7 w 246"/>
                  <a:gd name="T81" fmla="*/ 3 h 159"/>
                  <a:gd name="T82" fmla="*/ 4 w 246"/>
                  <a:gd name="T83" fmla="*/ 9 h 159"/>
                  <a:gd name="T84" fmla="*/ 2 w 246"/>
                  <a:gd name="T85" fmla="*/ 14 h 159"/>
                  <a:gd name="T86" fmla="*/ 1 w 246"/>
                  <a:gd name="T87" fmla="*/ 2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6" h="159">
                    <a:moveTo>
                      <a:pt x="0" y="23"/>
                    </a:moveTo>
                    <a:lnTo>
                      <a:pt x="2" y="38"/>
                    </a:lnTo>
                    <a:lnTo>
                      <a:pt x="5" y="51"/>
                    </a:lnTo>
                    <a:lnTo>
                      <a:pt x="9" y="64"/>
                    </a:lnTo>
                    <a:lnTo>
                      <a:pt x="14" y="77"/>
                    </a:lnTo>
                    <a:lnTo>
                      <a:pt x="20" y="89"/>
                    </a:lnTo>
                    <a:lnTo>
                      <a:pt x="27" y="100"/>
                    </a:lnTo>
                    <a:lnTo>
                      <a:pt x="34" y="111"/>
                    </a:lnTo>
                    <a:lnTo>
                      <a:pt x="43" y="120"/>
                    </a:lnTo>
                    <a:lnTo>
                      <a:pt x="52" y="129"/>
                    </a:lnTo>
                    <a:lnTo>
                      <a:pt x="61" y="136"/>
                    </a:lnTo>
                    <a:lnTo>
                      <a:pt x="71" y="143"/>
                    </a:lnTo>
                    <a:lnTo>
                      <a:pt x="82" y="149"/>
                    </a:lnTo>
                    <a:lnTo>
                      <a:pt x="93" y="153"/>
                    </a:lnTo>
                    <a:lnTo>
                      <a:pt x="106" y="156"/>
                    </a:lnTo>
                    <a:lnTo>
                      <a:pt x="118" y="159"/>
                    </a:lnTo>
                    <a:lnTo>
                      <a:pt x="130" y="159"/>
                    </a:lnTo>
                    <a:lnTo>
                      <a:pt x="139" y="159"/>
                    </a:lnTo>
                    <a:lnTo>
                      <a:pt x="148" y="157"/>
                    </a:lnTo>
                    <a:lnTo>
                      <a:pt x="157" y="156"/>
                    </a:lnTo>
                    <a:lnTo>
                      <a:pt x="166" y="153"/>
                    </a:lnTo>
                    <a:lnTo>
                      <a:pt x="174" y="150"/>
                    </a:lnTo>
                    <a:lnTo>
                      <a:pt x="183" y="145"/>
                    </a:lnTo>
                    <a:lnTo>
                      <a:pt x="191" y="142"/>
                    </a:lnTo>
                    <a:lnTo>
                      <a:pt x="198" y="136"/>
                    </a:lnTo>
                    <a:lnTo>
                      <a:pt x="205" y="131"/>
                    </a:lnTo>
                    <a:lnTo>
                      <a:pt x="212" y="124"/>
                    </a:lnTo>
                    <a:lnTo>
                      <a:pt x="219" y="118"/>
                    </a:lnTo>
                    <a:lnTo>
                      <a:pt x="226" y="111"/>
                    </a:lnTo>
                    <a:lnTo>
                      <a:pt x="232" y="102"/>
                    </a:lnTo>
                    <a:lnTo>
                      <a:pt x="237" y="94"/>
                    </a:lnTo>
                    <a:lnTo>
                      <a:pt x="242" y="85"/>
                    </a:lnTo>
                    <a:lnTo>
                      <a:pt x="246" y="76"/>
                    </a:lnTo>
                    <a:lnTo>
                      <a:pt x="246" y="74"/>
                    </a:lnTo>
                    <a:lnTo>
                      <a:pt x="246" y="70"/>
                    </a:lnTo>
                    <a:lnTo>
                      <a:pt x="246" y="68"/>
                    </a:lnTo>
                    <a:lnTo>
                      <a:pt x="246" y="64"/>
                    </a:lnTo>
                    <a:lnTo>
                      <a:pt x="246" y="60"/>
                    </a:lnTo>
                    <a:lnTo>
                      <a:pt x="246" y="58"/>
                    </a:lnTo>
                    <a:lnTo>
                      <a:pt x="246" y="54"/>
                    </a:lnTo>
                    <a:lnTo>
                      <a:pt x="246" y="52"/>
                    </a:lnTo>
                    <a:lnTo>
                      <a:pt x="242" y="62"/>
                    </a:lnTo>
                    <a:lnTo>
                      <a:pt x="238" y="72"/>
                    </a:lnTo>
                    <a:lnTo>
                      <a:pt x="233" y="82"/>
                    </a:lnTo>
                    <a:lnTo>
                      <a:pt x="228" y="90"/>
                    </a:lnTo>
                    <a:lnTo>
                      <a:pt x="221" y="99"/>
                    </a:lnTo>
                    <a:lnTo>
                      <a:pt x="215" y="107"/>
                    </a:lnTo>
                    <a:lnTo>
                      <a:pt x="208" y="114"/>
                    </a:lnTo>
                    <a:lnTo>
                      <a:pt x="201" y="121"/>
                    </a:lnTo>
                    <a:lnTo>
                      <a:pt x="193" y="127"/>
                    </a:lnTo>
                    <a:lnTo>
                      <a:pt x="185" y="132"/>
                    </a:lnTo>
                    <a:lnTo>
                      <a:pt x="177" y="137"/>
                    </a:lnTo>
                    <a:lnTo>
                      <a:pt x="168" y="142"/>
                    </a:lnTo>
                    <a:lnTo>
                      <a:pt x="159" y="144"/>
                    </a:lnTo>
                    <a:lnTo>
                      <a:pt x="149" y="147"/>
                    </a:lnTo>
                    <a:lnTo>
                      <a:pt x="140" y="148"/>
                    </a:lnTo>
                    <a:lnTo>
                      <a:pt x="130" y="148"/>
                    </a:lnTo>
                    <a:lnTo>
                      <a:pt x="118" y="148"/>
                    </a:lnTo>
                    <a:lnTo>
                      <a:pt x="106" y="145"/>
                    </a:lnTo>
                    <a:lnTo>
                      <a:pt x="93" y="142"/>
                    </a:lnTo>
                    <a:lnTo>
                      <a:pt x="82" y="137"/>
                    </a:lnTo>
                    <a:lnTo>
                      <a:pt x="71" y="131"/>
                    </a:lnTo>
                    <a:lnTo>
                      <a:pt x="61" y="124"/>
                    </a:lnTo>
                    <a:lnTo>
                      <a:pt x="52" y="115"/>
                    </a:lnTo>
                    <a:lnTo>
                      <a:pt x="43" y="106"/>
                    </a:lnTo>
                    <a:lnTo>
                      <a:pt x="35" y="95"/>
                    </a:lnTo>
                    <a:lnTo>
                      <a:pt x="28" y="84"/>
                    </a:lnTo>
                    <a:lnTo>
                      <a:pt x="22" y="72"/>
                    </a:lnTo>
                    <a:lnTo>
                      <a:pt x="17" y="59"/>
                    </a:lnTo>
                    <a:lnTo>
                      <a:pt x="13" y="46"/>
                    </a:lnTo>
                    <a:lnTo>
                      <a:pt x="10" y="32"/>
                    </a:lnTo>
                    <a:lnTo>
                      <a:pt x="8" y="17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4" y="9"/>
                    </a:lnTo>
                    <a:lnTo>
                      <a:pt x="3" y="11"/>
                    </a:lnTo>
                    <a:lnTo>
                      <a:pt x="2" y="14"/>
                    </a:lnTo>
                    <a:lnTo>
                      <a:pt x="1" y="17"/>
                    </a:lnTo>
                    <a:lnTo>
                      <a:pt x="1" y="2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0" name="Freeform 190">
                <a:extLst>
                  <a:ext uri="{FF2B5EF4-FFF2-40B4-BE49-F238E27FC236}">
                    <a16:creationId xmlns:a16="http://schemas.microsoft.com/office/drawing/2014/main" id="{B5686B1D-483A-47CD-BF38-F16EAFA9A7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57"/>
                <a:ext cx="49" cy="27"/>
              </a:xfrm>
              <a:custGeom>
                <a:avLst/>
                <a:gdLst>
                  <a:gd name="T0" fmla="*/ 2 w 243"/>
                  <a:gd name="T1" fmla="*/ 36 h 164"/>
                  <a:gd name="T2" fmla="*/ 8 w 243"/>
                  <a:gd name="T3" fmla="*/ 64 h 164"/>
                  <a:gd name="T4" fmla="*/ 18 w 243"/>
                  <a:gd name="T5" fmla="*/ 90 h 164"/>
                  <a:gd name="T6" fmla="*/ 31 w 243"/>
                  <a:gd name="T7" fmla="*/ 112 h 164"/>
                  <a:gd name="T8" fmla="*/ 48 w 243"/>
                  <a:gd name="T9" fmla="*/ 131 h 164"/>
                  <a:gd name="T10" fmla="*/ 68 w 243"/>
                  <a:gd name="T11" fmla="*/ 147 h 164"/>
                  <a:gd name="T12" fmla="*/ 90 w 243"/>
                  <a:gd name="T13" fmla="*/ 158 h 164"/>
                  <a:gd name="T14" fmla="*/ 115 w 243"/>
                  <a:gd name="T15" fmla="*/ 163 h 164"/>
                  <a:gd name="T16" fmla="*/ 137 w 243"/>
                  <a:gd name="T17" fmla="*/ 164 h 164"/>
                  <a:gd name="T18" fmla="*/ 155 w 243"/>
                  <a:gd name="T19" fmla="*/ 160 h 164"/>
                  <a:gd name="T20" fmla="*/ 173 w 243"/>
                  <a:gd name="T21" fmla="*/ 154 h 164"/>
                  <a:gd name="T22" fmla="*/ 189 w 243"/>
                  <a:gd name="T23" fmla="*/ 145 h 164"/>
                  <a:gd name="T24" fmla="*/ 204 w 243"/>
                  <a:gd name="T25" fmla="*/ 133 h 164"/>
                  <a:gd name="T26" fmla="*/ 217 w 243"/>
                  <a:gd name="T27" fmla="*/ 118 h 164"/>
                  <a:gd name="T28" fmla="*/ 230 w 243"/>
                  <a:gd name="T29" fmla="*/ 101 h 164"/>
                  <a:gd name="T30" fmla="*/ 239 w 243"/>
                  <a:gd name="T31" fmla="*/ 84 h 164"/>
                  <a:gd name="T32" fmla="*/ 243 w 243"/>
                  <a:gd name="T33" fmla="*/ 70 h 164"/>
                  <a:gd name="T34" fmla="*/ 243 w 243"/>
                  <a:gd name="T35" fmla="*/ 64 h 164"/>
                  <a:gd name="T36" fmla="*/ 242 w 243"/>
                  <a:gd name="T37" fmla="*/ 58 h 164"/>
                  <a:gd name="T38" fmla="*/ 241 w 243"/>
                  <a:gd name="T39" fmla="*/ 52 h 164"/>
                  <a:gd name="T40" fmla="*/ 238 w 243"/>
                  <a:gd name="T41" fmla="*/ 61 h 164"/>
                  <a:gd name="T42" fmla="*/ 230 w 243"/>
                  <a:gd name="T43" fmla="*/ 81 h 164"/>
                  <a:gd name="T44" fmla="*/ 219 w 243"/>
                  <a:gd name="T45" fmla="*/ 100 h 164"/>
                  <a:gd name="T46" fmla="*/ 206 w 243"/>
                  <a:gd name="T47" fmla="*/ 116 h 164"/>
                  <a:gd name="T48" fmla="*/ 191 w 243"/>
                  <a:gd name="T49" fmla="*/ 130 h 164"/>
                  <a:gd name="T50" fmla="*/ 174 w 243"/>
                  <a:gd name="T51" fmla="*/ 141 h 164"/>
                  <a:gd name="T52" fmla="*/ 156 w 243"/>
                  <a:gd name="T53" fmla="*/ 148 h 164"/>
                  <a:gd name="T54" fmla="*/ 137 w 243"/>
                  <a:gd name="T55" fmla="*/ 153 h 164"/>
                  <a:gd name="T56" fmla="*/ 115 w 243"/>
                  <a:gd name="T57" fmla="*/ 152 h 164"/>
                  <a:gd name="T58" fmla="*/ 91 w 243"/>
                  <a:gd name="T59" fmla="*/ 147 h 164"/>
                  <a:gd name="T60" fmla="*/ 70 w 243"/>
                  <a:gd name="T61" fmla="*/ 136 h 164"/>
                  <a:gd name="T62" fmla="*/ 52 w 243"/>
                  <a:gd name="T63" fmla="*/ 121 h 164"/>
                  <a:gd name="T64" fmla="*/ 36 w 243"/>
                  <a:gd name="T65" fmla="*/ 101 h 164"/>
                  <a:gd name="T66" fmla="*/ 23 w 243"/>
                  <a:gd name="T67" fmla="*/ 80 h 164"/>
                  <a:gd name="T68" fmla="*/ 14 w 243"/>
                  <a:gd name="T69" fmla="*/ 55 h 164"/>
                  <a:gd name="T70" fmla="*/ 10 w 243"/>
                  <a:gd name="T71" fmla="*/ 27 h 164"/>
                  <a:gd name="T72" fmla="*/ 9 w 243"/>
                  <a:gd name="T73" fmla="*/ 12 h 164"/>
                  <a:gd name="T74" fmla="*/ 9 w 243"/>
                  <a:gd name="T75" fmla="*/ 8 h 164"/>
                  <a:gd name="T76" fmla="*/ 9 w 243"/>
                  <a:gd name="T77" fmla="*/ 4 h 164"/>
                  <a:gd name="T78" fmla="*/ 10 w 243"/>
                  <a:gd name="T79" fmla="*/ 1 h 164"/>
                  <a:gd name="T80" fmla="*/ 9 w 243"/>
                  <a:gd name="T81" fmla="*/ 0 h 164"/>
                  <a:gd name="T82" fmla="*/ 9 w 243"/>
                  <a:gd name="T83" fmla="*/ 1 h 164"/>
                  <a:gd name="T84" fmla="*/ 8 w 243"/>
                  <a:gd name="T85" fmla="*/ 2 h 164"/>
                  <a:gd name="T86" fmla="*/ 8 w 243"/>
                  <a:gd name="T87" fmla="*/ 3 h 164"/>
                  <a:gd name="T88" fmla="*/ 7 w 243"/>
                  <a:gd name="T89" fmla="*/ 6 h 164"/>
                  <a:gd name="T90" fmla="*/ 5 w 243"/>
                  <a:gd name="T91" fmla="*/ 10 h 164"/>
                  <a:gd name="T92" fmla="*/ 3 w 243"/>
                  <a:gd name="T93" fmla="*/ 14 h 164"/>
                  <a:gd name="T94" fmla="*/ 1 w 243"/>
                  <a:gd name="T95" fmla="*/ 1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3" h="164">
                    <a:moveTo>
                      <a:pt x="0" y="21"/>
                    </a:moveTo>
                    <a:lnTo>
                      <a:pt x="2" y="36"/>
                    </a:lnTo>
                    <a:lnTo>
                      <a:pt x="4" y="50"/>
                    </a:lnTo>
                    <a:lnTo>
                      <a:pt x="8" y="64"/>
                    </a:lnTo>
                    <a:lnTo>
                      <a:pt x="12" y="78"/>
                    </a:lnTo>
                    <a:lnTo>
                      <a:pt x="18" y="90"/>
                    </a:lnTo>
                    <a:lnTo>
                      <a:pt x="24" y="101"/>
                    </a:lnTo>
                    <a:lnTo>
                      <a:pt x="31" y="112"/>
                    </a:lnTo>
                    <a:lnTo>
                      <a:pt x="39" y="122"/>
                    </a:lnTo>
                    <a:lnTo>
                      <a:pt x="48" y="131"/>
                    </a:lnTo>
                    <a:lnTo>
                      <a:pt x="58" y="140"/>
                    </a:lnTo>
                    <a:lnTo>
                      <a:pt x="68" y="147"/>
                    </a:lnTo>
                    <a:lnTo>
                      <a:pt x="79" y="153"/>
                    </a:lnTo>
                    <a:lnTo>
                      <a:pt x="90" y="158"/>
                    </a:lnTo>
                    <a:lnTo>
                      <a:pt x="103" y="161"/>
                    </a:lnTo>
                    <a:lnTo>
                      <a:pt x="115" y="163"/>
                    </a:lnTo>
                    <a:lnTo>
                      <a:pt x="127" y="164"/>
                    </a:lnTo>
                    <a:lnTo>
                      <a:pt x="137" y="164"/>
                    </a:lnTo>
                    <a:lnTo>
                      <a:pt x="146" y="163"/>
                    </a:lnTo>
                    <a:lnTo>
                      <a:pt x="155" y="160"/>
                    </a:lnTo>
                    <a:lnTo>
                      <a:pt x="164" y="157"/>
                    </a:lnTo>
                    <a:lnTo>
                      <a:pt x="173" y="154"/>
                    </a:lnTo>
                    <a:lnTo>
                      <a:pt x="181" y="149"/>
                    </a:lnTo>
                    <a:lnTo>
                      <a:pt x="189" y="145"/>
                    </a:lnTo>
                    <a:lnTo>
                      <a:pt x="197" y="139"/>
                    </a:lnTo>
                    <a:lnTo>
                      <a:pt x="204" y="133"/>
                    </a:lnTo>
                    <a:lnTo>
                      <a:pt x="211" y="125"/>
                    </a:lnTo>
                    <a:lnTo>
                      <a:pt x="217" y="118"/>
                    </a:lnTo>
                    <a:lnTo>
                      <a:pt x="224" y="110"/>
                    </a:lnTo>
                    <a:lnTo>
                      <a:pt x="230" y="101"/>
                    </a:lnTo>
                    <a:lnTo>
                      <a:pt x="235" y="93"/>
                    </a:lnTo>
                    <a:lnTo>
                      <a:pt x="239" y="84"/>
                    </a:lnTo>
                    <a:lnTo>
                      <a:pt x="243" y="74"/>
                    </a:lnTo>
                    <a:lnTo>
                      <a:pt x="243" y="70"/>
                    </a:lnTo>
                    <a:lnTo>
                      <a:pt x="243" y="68"/>
                    </a:lnTo>
                    <a:lnTo>
                      <a:pt x="243" y="64"/>
                    </a:lnTo>
                    <a:lnTo>
                      <a:pt x="243" y="62"/>
                    </a:lnTo>
                    <a:lnTo>
                      <a:pt x="242" y="58"/>
                    </a:lnTo>
                    <a:lnTo>
                      <a:pt x="242" y="56"/>
                    </a:lnTo>
                    <a:lnTo>
                      <a:pt x="241" y="52"/>
                    </a:lnTo>
                    <a:lnTo>
                      <a:pt x="241" y="50"/>
                    </a:lnTo>
                    <a:lnTo>
                      <a:pt x="238" y="61"/>
                    </a:lnTo>
                    <a:lnTo>
                      <a:pt x="234" y="72"/>
                    </a:lnTo>
                    <a:lnTo>
                      <a:pt x="230" y="81"/>
                    </a:lnTo>
                    <a:lnTo>
                      <a:pt x="225" y="91"/>
                    </a:lnTo>
                    <a:lnTo>
                      <a:pt x="219" y="100"/>
                    </a:lnTo>
                    <a:lnTo>
                      <a:pt x="213" y="109"/>
                    </a:lnTo>
                    <a:lnTo>
                      <a:pt x="206" y="116"/>
                    </a:lnTo>
                    <a:lnTo>
                      <a:pt x="199" y="123"/>
                    </a:lnTo>
                    <a:lnTo>
                      <a:pt x="191" y="130"/>
                    </a:lnTo>
                    <a:lnTo>
                      <a:pt x="183" y="136"/>
                    </a:lnTo>
                    <a:lnTo>
                      <a:pt x="174" y="141"/>
                    </a:lnTo>
                    <a:lnTo>
                      <a:pt x="166" y="146"/>
                    </a:lnTo>
                    <a:lnTo>
                      <a:pt x="156" y="148"/>
                    </a:lnTo>
                    <a:lnTo>
                      <a:pt x="147" y="151"/>
                    </a:lnTo>
                    <a:lnTo>
                      <a:pt x="137" y="153"/>
                    </a:lnTo>
                    <a:lnTo>
                      <a:pt x="127" y="153"/>
                    </a:lnTo>
                    <a:lnTo>
                      <a:pt x="115" y="152"/>
                    </a:lnTo>
                    <a:lnTo>
                      <a:pt x="104" y="151"/>
                    </a:lnTo>
                    <a:lnTo>
                      <a:pt x="91" y="147"/>
                    </a:lnTo>
                    <a:lnTo>
                      <a:pt x="81" y="142"/>
                    </a:lnTo>
                    <a:lnTo>
                      <a:pt x="70" y="136"/>
                    </a:lnTo>
                    <a:lnTo>
                      <a:pt x="61" y="129"/>
                    </a:lnTo>
                    <a:lnTo>
                      <a:pt x="52" y="121"/>
                    </a:lnTo>
                    <a:lnTo>
                      <a:pt x="43" y="112"/>
                    </a:lnTo>
                    <a:lnTo>
                      <a:pt x="36" y="101"/>
                    </a:lnTo>
                    <a:lnTo>
                      <a:pt x="29" y="91"/>
                    </a:lnTo>
                    <a:lnTo>
                      <a:pt x="23" y="80"/>
                    </a:lnTo>
                    <a:lnTo>
                      <a:pt x="18" y="68"/>
                    </a:lnTo>
                    <a:lnTo>
                      <a:pt x="14" y="55"/>
                    </a:lnTo>
                    <a:lnTo>
                      <a:pt x="12" y="42"/>
                    </a:lnTo>
                    <a:lnTo>
                      <a:pt x="10" y="27"/>
                    </a:lnTo>
                    <a:lnTo>
                      <a:pt x="9" y="13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2" y="16"/>
                    </a:lnTo>
                    <a:lnTo>
                      <a:pt x="1" y="19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" name="Freeform 191">
                <a:extLst>
                  <a:ext uri="{FF2B5EF4-FFF2-40B4-BE49-F238E27FC236}">
                    <a16:creationId xmlns:a16="http://schemas.microsoft.com/office/drawing/2014/main" id="{CE78EF7F-364F-426B-9AAF-01613A5E2B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7" y="2655"/>
                <a:ext cx="48" cy="28"/>
              </a:xfrm>
              <a:custGeom>
                <a:avLst/>
                <a:gdLst>
                  <a:gd name="T0" fmla="*/ 0 w 238"/>
                  <a:gd name="T1" fmla="*/ 21 h 169"/>
                  <a:gd name="T2" fmla="*/ 0 w 238"/>
                  <a:gd name="T3" fmla="*/ 21 h 169"/>
                  <a:gd name="T4" fmla="*/ 0 w 238"/>
                  <a:gd name="T5" fmla="*/ 23 h 169"/>
                  <a:gd name="T6" fmla="*/ 0 w 238"/>
                  <a:gd name="T7" fmla="*/ 24 h 169"/>
                  <a:gd name="T8" fmla="*/ 0 w 238"/>
                  <a:gd name="T9" fmla="*/ 38 h 169"/>
                  <a:gd name="T10" fmla="*/ 5 w 238"/>
                  <a:gd name="T11" fmla="*/ 67 h 169"/>
                  <a:gd name="T12" fmla="*/ 14 w 238"/>
                  <a:gd name="T13" fmla="*/ 93 h 169"/>
                  <a:gd name="T14" fmla="*/ 27 w 238"/>
                  <a:gd name="T15" fmla="*/ 116 h 169"/>
                  <a:gd name="T16" fmla="*/ 44 w 238"/>
                  <a:gd name="T17" fmla="*/ 136 h 169"/>
                  <a:gd name="T18" fmla="*/ 63 w 238"/>
                  <a:gd name="T19" fmla="*/ 152 h 169"/>
                  <a:gd name="T20" fmla="*/ 85 w 238"/>
                  <a:gd name="T21" fmla="*/ 163 h 169"/>
                  <a:gd name="T22" fmla="*/ 110 w 238"/>
                  <a:gd name="T23" fmla="*/ 169 h 169"/>
                  <a:gd name="T24" fmla="*/ 132 w 238"/>
                  <a:gd name="T25" fmla="*/ 169 h 169"/>
                  <a:gd name="T26" fmla="*/ 151 w 238"/>
                  <a:gd name="T27" fmla="*/ 165 h 169"/>
                  <a:gd name="T28" fmla="*/ 169 w 238"/>
                  <a:gd name="T29" fmla="*/ 158 h 169"/>
                  <a:gd name="T30" fmla="*/ 185 w 238"/>
                  <a:gd name="T31" fmla="*/ 148 h 169"/>
                  <a:gd name="T32" fmla="*/ 200 w 238"/>
                  <a:gd name="T33" fmla="*/ 135 h 169"/>
                  <a:gd name="T34" fmla="*/ 213 w 238"/>
                  <a:gd name="T35" fmla="*/ 120 h 169"/>
                  <a:gd name="T36" fmla="*/ 225 w 238"/>
                  <a:gd name="T37" fmla="*/ 103 h 169"/>
                  <a:gd name="T38" fmla="*/ 234 w 238"/>
                  <a:gd name="T39" fmla="*/ 83 h 169"/>
                  <a:gd name="T40" fmla="*/ 237 w 238"/>
                  <a:gd name="T41" fmla="*/ 69 h 169"/>
                  <a:gd name="T42" fmla="*/ 236 w 238"/>
                  <a:gd name="T43" fmla="*/ 63 h 169"/>
                  <a:gd name="T44" fmla="*/ 235 w 238"/>
                  <a:gd name="T45" fmla="*/ 57 h 169"/>
                  <a:gd name="T46" fmla="*/ 234 w 238"/>
                  <a:gd name="T47" fmla="*/ 51 h 169"/>
                  <a:gd name="T48" fmla="*/ 231 w 238"/>
                  <a:gd name="T49" fmla="*/ 61 h 169"/>
                  <a:gd name="T50" fmla="*/ 224 w 238"/>
                  <a:gd name="T51" fmla="*/ 83 h 169"/>
                  <a:gd name="T52" fmla="*/ 214 w 238"/>
                  <a:gd name="T53" fmla="*/ 102 h 169"/>
                  <a:gd name="T54" fmla="*/ 201 w 238"/>
                  <a:gd name="T55" fmla="*/ 120 h 169"/>
                  <a:gd name="T56" fmla="*/ 187 w 238"/>
                  <a:gd name="T57" fmla="*/ 134 h 169"/>
                  <a:gd name="T58" fmla="*/ 170 w 238"/>
                  <a:gd name="T59" fmla="*/ 146 h 169"/>
                  <a:gd name="T60" fmla="*/ 152 w 238"/>
                  <a:gd name="T61" fmla="*/ 154 h 169"/>
                  <a:gd name="T62" fmla="*/ 132 w 238"/>
                  <a:gd name="T63" fmla="*/ 158 h 169"/>
                  <a:gd name="T64" fmla="*/ 111 w 238"/>
                  <a:gd name="T65" fmla="*/ 158 h 169"/>
                  <a:gd name="T66" fmla="*/ 88 w 238"/>
                  <a:gd name="T67" fmla="*/ 152 h 169"/>
                  <a:gd name="T68" fmla="*/ 67 w 238"/>
                  <a:gd name="T69" fmla="*/ 142 h 169"/>
                  <a:gd name="T70" fmla="*/ 50 w 238"/>
                  <a:gd name="T71" fmla="*/ 128 h 169"/>
                  <a:gd name="T72" fmla="*/ 34 w 238"/>
                  <a:gd name="T73" fmla="*/ 110 h 169"/>
                  <a:gd name="T74" fmla="*/ 22 w 238"/>
                  <a:gd name="T75" fmla="*/ 89 h 169"/>
                  <a:gd name="T76" fmla="*/ 14 w 238"/>
                  <a:gd name="T77" fmla="*/ 63 h 169"/>
                  <a:gd name="T78" fmla="*/ 9 w 238"/>
                  <a:gd name="T79" fmla="*/ 37 h 169"/>
                  <a:gd name="T80" fmla="*/ 9 w 238"/>
                  <a:gd name="T81" fmla="*/ 20 h 169"/>
                  <a:gd name="T82" fmla="*/ 9 w 238"/>
                  <a:gd name="T83" fmla="*/ 15 h 169"/>
                  <a:gd name="T84" fmla="*/ 9 w 238"/>
                  <a:gd name="T85" fmla="*/ 9 h 169"/>
                  <a:gd name="T86" fmla="*/ 10 w 238"/>
                  <a:gd name="T87" fmla="*/ 3 h 169"/>
                  <a:gd name="T88" fmla="*/ 9 w 238"/>
                  <a:gd name="T89" fmla="*/ 2 h 169"/>
                  <a:gd name="T90" fmla="*/ 7 w 238"/>
                  <a:gd name="T91" fmla="*/ 6 h 169"/>
                  <a:gd name="T92" fmla="*/ 5 w 238"/>
                  <a:gd name="T93" fmla="*/ 9 h 169"/>
                  <a:gd name="T94" fmla="*/ 3 w 238"/>
                  <a:gd name="T95" fmla="*/ 13 h 169"/>
                  <a:gd name="T96" fmla="*/ 2 w 238"/>
                  <a:gd name="T97" fmla="*/ 15 h 169"/>
                  <a:gd name="T98" fmla="*/ 1 w 238"/>
                  <a:gd name="T99" fmla="*/ 17 h 169"/>
                  <a:gd name="T100" fmla="*/ 1 w 238"/>
                  <a:gd name="T101" fmla="*/ 19 h 169"/>
                  <a:gd name="T102" fmla="*/ 0 w 238"/>
                  <a:gd name="T103" fmla="*/ 2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38" h="169">
                    <a:moveTo>
                      <a:pt x="0" y="21"/>
                    </a:moveTo>
                    <a:lnTo>
                      <a:pt x="0" y="2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8"/>
                    </a:lnTo>
                    <a:lnTo>
                      <a:pt x="2" y="53"/>
                    </a:lnTo>
                    <a:lnTo>
                      <a:pt x="5" y="67"/>
                    </a:lnTo>
                    <a:lnTo>
                      <a:pt x="9" y="80"/>
                    </a:lnTo>
                    <a:lnTo>
                      <a:pt x="14" y="93"/>
                    </a:lnTo>
                    <a:lnTo>
                      <a:pt x="20" y="105"/>
                    </a:lnTo>
                    <a:lnTo>
                      <a:pt x="27" y="116"/>
                    </a:lnTo>
                    <a:lnTo>
                      <a:pt x="35" y="127"/>
                    </a:lnTo>
                    <a:lnTo>
                      <a:pt x="44" y="136"/>
                    </a:lnTo>
                    <a:lnTo>
                      <a:pt x="53" y="145"/>
                    </a:lnTo>
                    <a:lnTo>
                      <a:pt x="63" y="152"/>
                    </a:lnTo>
                    <a:lnTo>
                      <a:pt x="74" y="158"/>
                    </a:lnTo>
                    <a:lnTo>
                      <a:pt x="85" y="163"/>
                    </a:lnTo>
                    <a:lnTo>
                      <a:pt x="98" y="166"/>
                    </a:lnTo>
                    <a:lnTo>
                      <a:pt x="110" y="169"/>
                    </a:lnTo>
                    <a:lnTo>
                      <a:pt x="122" y="169"/>
                    </a:lnTo>
                    <a:lnTo>
                      <a:pt x="132" y="169"/>
                    </a:lnTo>
                    <a:lnTo>
                      <a:pt x="141" y="168"/>
                    </a:lnTo>
                    <a:lnTo>
                      <a:pt x="151" y="165"/>
                    </a:lnTo>
                    <a:lnTo>
                      <a:pt x="160" y="162"/>
                    </a:lnTo>
                    <a:lnTo>
                      <a:pt x="169" y="158"/>
                    </a:lnTo>
                    <a:lnTo>
                      <a:pt x="177" y="153"/>
                    </a:lnTo>
                    <a:lnTo>
                      <a:pt x="185" y="148"/>
                    </a:lnTo>
                    <a:lnTo>
                      <a:pt x="193" y="142"/>
                    </a:lnTo>
                    <a:lnTo>
                      <a:pt x="200" y="135"/>
                    </a:lnTo>
                    <a:lnTo>
                      <a:pt x="207" y="128"/>
                    </a:lnTo>
                    <a:lnTo>
                      <a:pt x="213" y="120"/>
                    </a:lnTo>
                    <a:lnTo>
                      <a:pt x="220" y="111"/>
                    </a:lnTo>
                    <a:lnTo>
                      <a:pt x="225" y="103"/>
                    </a:lnTo>
                    <a:lnTo>
                      <a:pt x="230" y="93"/>
                    </a:lnTo>
                    <a:lnTo>
                      <a:pt x="234" y="83"/>
                    </a:lnTo>
                    <a:lnTo>
                      <a:pt x="238" y="73"/>
                    </a:lnTo>
                    <a:lnTo>
                      <a:pt x="237" y="69"/>
                    </a:lnTo>
                    <a:lnTo>
                      <a:pt x="237" y="67"/>
                    </a:lnTo>
                    <a:lnTo>
                      <a:pt x="236" y="63"/>
                    </a:lnTo>
                    <a:lnTo>
                      <a:pt x="236" y="61"/>
                    </a:lnTo>
                    <a:lnTo>
                      <a:pt x="235" y="57"/>
                    </a:lnTo>
                    <a:lnTo>
                      <a:pt x="235" y="55"/>
                    </a:lnTo>
                    <a:lnTo>
                      <a:pt x="234" y="51"/>
                    </a:lnTo>
                    <a:lnTo>
                      <a:pt x="234" y="49"/>
                    </a:lnTo>
                    <a:lnTo>
                      <a:pt x="231" y="61"/>
                    </a:lnTo>
                    <a:lnTo>
                      <a:pt x="228" y="72"/>
                    </a:lnTo>
                    <a:lnTo>
                      <a:pt x="224" y="83"/>
                    </a:lnTo>
                    <a:lnTo>
                      <a:pt x="220" y="92"/>
                    </a:lnTo>
                    <a:lnTo>
                      <a:pt x="214" y="102"/>
                    </a:lnTo>
                    <a:lnTo>
                      <a:pt x="208" y="111"/>
                    </a:lnTo>
                    <a:lnTo>
                      <a:pt x="201" y="120"/>
                    </a:lnTo>
                    <a:lnTo>
                      <a:pt x="194" y="127"/>
                    </a:lnTo>
                    <a:lnTo>
                      <a:pt x="187" y="134"/>
                    </a:lnTo>
                    <a:lnTo>
                      <a:pt x="179" y="140"/>
                    </a:lnTo>
                    <a:lnTo>
                      <a:pt x="170" y="146"/>
                    </a:lnTo>
                    <a:lnTo>
                      <a:pt x="161" y="151"/>
                    </a:lnTo>
                    <a:lnTo>
                      <a:pt x="152" y="154"/>
                    </a:lnTo>
                    <a:lnTo>
                      <a:pt x="142" y="157"/>
                    </a:lnTo>
                    <a:lnTo>
                      <a:pt x="132" y="158"/>
                    </a:lnTo>
                    <a:lnTo>
                      <a:pt x="122" y="158"/>
                    </a:lnTo>
                    <a:lnTo>
                      <a:pt x="111" y="158"/>
                    </a:lnTo>
                    <a:lnTo>
                      <a:pt x="99" y="156"/>
                    </a:lnTo>
                    <a:lnTo>
                      <a:pt x="88" y="152"/>
                    </a:lnTo>
                    <a:lnTo>
                      <a:pt x="77" y="148"/>
                    </a:lnTo>
                    <a:lnTo>
                      <a:pt x="67" y="142"/>
                    </a:lnTo>
                    <a:lnTo>
                      <a:pt x="58" y="135"/>
                    </a:lnTo>
                    <a:lnTo>
                      <a:pt x="50" y="128"/>
                    </a:lnTo>
                    <a:lnTo>
                      <a:pt x="42" y="120"/>
                    </a:lnTo>
                    <a:lnTo>
                      <a:pt x="34" y="110"/>
                    </a:lnTo>
                    <a:lnTo>
                      <a:pt x="28" y="99"/>
                    </a:lnTo>
                    <a:lnTo>
                      <a:pt x="22" y="89"/>
                    </a:lnTo>
                    <a:lnTo>
                      <a:pt x="18" y="77"/>
                    </a:lnTo>
                    <a:lnTo>
                      <a:pt x="14" y="63"/>
                    </a:lnTo>
                    <a:lnTo>
                      <a:pt x="11" y="51"/>
                    </a:lnTo>
                    <a:lnTo>
                      <a:pt x="9" y="37"/>
                    </a:lnTo>
                    <a:lnTo>
                      <a:pt x="9" y="24"/>
                    </a:lnTo>
                    <a:lnTo>
                      <a:pt x="9" y="20"/>
                    </a:lnTo>
                    <a:lnTo>
                      <a:pt x="9" y="18"/>
                    </a:lnTo>
                    <a:lnTo>
                      <a:pt x="9" y="15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9" y="2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7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1" y="17"/>
                    </a:lnTo>
                    <a:lnTo>
                      <a:pt x="1" y="18"/>
                    </a:lnTo>
                    <a:lnTo>
                      <a:pt x="1" y="19"/>
                    </a:lnTo>
                    <a:lnTo>
                      <a:pt x="0" y="19"/>
                    </a:lnTo>
                    <a:lnTo>
                      <a:pt x="0" y="2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5C1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" name="Freeform 192">
                <a:extLst>
                  <a:ext uri="{FF2B5EF4-FFF2-40B4-BE49-F238E27FC236}">
                    <a16:creationId xmlns:a16="http://schemas.microsoft.com/office/drawing/2014/main" id="{0FA3785A-CD4E-4BA0-854A-097E2563ED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" y="2654"/>
                <a:ext cx="46" cy="29"/>
              </a:xfrm>
              <a:custGeom>
                <a:avLst/>
                <a:gdLst>
                  <a:gd name="T0" fmla="*/ 1 w 232"/>
                  <a:gd name="T1" fmla="*/ 22 h 174"/>
                  <a:gd name="T2" fmla="*/ 0 w 232"/>
                  <a:gd name="T3" fmla="*/ 25 h 174"/>
                  <a:gd name="T4" fmla="*/ 0 w 232"/>
                  <a:gd name="T5" fmla="*/ 29 h 174"/>
                  <a:gd name="T6" fmla="*/ 0 w 232"/>
                  <a:gd name="T7" fmla="*/ 33 h 174"/>
                  <a:gd name="T8" fmla="*/ 1 w 232"/>
                  <a:gd name="T9" fmla="*/ 48 h 174"/>
                  <a:gd name="T10" fmla="*/ 5 w 232"/>
                  <a:gd name="T11" fmla="*/ 76 h 174"/>
                  <a:gd name="T12" fmla="*/ 14 w 232"/>
                  <a:gd name="T13" fmla="*/ 101 h 174"/>
                  <a:gd name="T14" fmla="*/ 27 w 232"/>
                  <a:gd name="T15" fmla="*/ 122 h 174"/>
                  <a:gd name="T16" fmla="*/ 43 w 232"/>
                  <a:gd name="T17" fmla="*/ 142 h 174"/>
                  <a:gd name="T18" fmla="*/ 61 w 232"/>
                  <a:gd name="T19" fmla="*/ 157 h 174"/>
                  <a:gd name="T20" fmla="*/ 82 w 232"/>
                  <a:gd name="T21" fmla="*/ 168 h 174"/>
                  <a:gd name="T22" fmla="*/ 106 w 232"/>
                  <a:gd name="T23" fmla="*/ 173 h 174"/>
                  <a:gd name="T24" fmla="*/ 128 w 232"/>
                  <a:gd name="T25" fmla="*/ 174 h 174"/>
                  <a:gd name="T26" fmla="*/ 147 w 232"/>
                  <a:gd name="T27" fmla="*/ 169 h 174"/>
                  <a:gd name="T28" fmla="*/ 165 w 232"/>
                  <a:gd name="T29" fmla="*/ 162 h 174"/>
                  <a:gd name="T30" fmla="*/ 182 w 232"/>
                  <a:gd name="T31" fmla="*/ 151 h 174"/>
                  <a:gd name="T32" fmla="*/ 197 w 232"/>
                  <a:gd name="T33" fmla="*/ 137 h 174"/>
                  <a:gd name="T34" fmla="*/ 210 w 232"/>
                  <a:gd name="T35" fmla="*/ 121 h 174"/>
                  <a:gd name="T36" fmla="*/ 221 w 232"/>
                  <a:gd name="T37" fmla="*/ 102 h 174"/>
                  <a:gd name="T38" fmla="*/ 229 w 232"/>
                  <a:gd name="T39" fmla="*/ 82 h 174"/>
                  <a:gd name="T40" fmla="*/ 231 w 232"/>
                  <a:gd name="T41" fmla="*/ 67 h 174"/>
                  <a:gd name="T42" fmla="*/ 230 w 232"/>
                  <a:gd name="T43" fmla="*/ 61 h 174"/>
                  <a:gd name="T44" fmla="*/ 229 w 232"/>
                  <a:gd name="T45" fmla="*/ 55 h 174"/>
                  <a:gd name="T46" fmla="*/ 227 w 232"/>
                  <a:gd name="T47" fmla="*/ 51 h 174"/>
                  <a:gd name="T48" fmla="*/ 225 w 232"/>
                  <a:gd name="T49" fmla="*/ 59 h 174"/>
                  <a:gd name="T50" fmla="*/ 219 w 232"/>
                  <a:gd name="T51" fmla="*/ 82 h 174"/>
                  <a:gd name="T52" fmla="*/ 209 w 232"/>
                  <a:gd name="T53" fmla="*/ 103 h 174"/>
                  <a:gd name="T54" fmla="*/ 197 w 232"/>
                  <a:gd name="T55" fmla="*/ 121 h 174"/>
                  <a:gd name="T56" fmla="*/ 183 w 232"/>
                  <a:gd name="T57" fmla="*/ 137 h 174"/>
                  <a:gd name="T58" fmla="*/ 167 w 232"/>
                  <a:gd name="T59" fmla="*/ 149 h 174"/>
                  <a:gd name="T60" fmla="*/ 148 w 232"/>
                  <a:gd name="T61" fmla="*/ 158 h 174"/>
                  <a:gd name="T62" fmla="*/ 128 w 232"/>
                  <a:gd name="T63" fmla="*/ 162 h 174"/>
                  <a:gd name="T64" fmla="*/ 107 w 232"/>
                  <a:gd name="T65" fmla="*/ 162 h 174"/>
                  <a:gd name="T66" fmla="*/ 85 w 232"/>
                  <a:gd name="T67" fmla="*/ 157 h 174"/>
                  <a:gd name="T68" fmla="*/ 66 w 232"/>
                  <a:gd name="T69" fmla="*/ 148 h 174"/>
                  <a:gd name="T70" fmla="*/ 48 w 232"/>
                  <a:gd name="T71" fmla="*/ 133 h 174"/>
                  <a:gd name="T72" fmla="*/ 34 w 232"/>
                  <a:gd name="T73" fmla="*/ 116 h 174"/>
                  <a:gd name="T74" fmla="*/ 22 w 232"/>
                  <a:gd name="T75" fmla="*/ 95 h 174"/>
                  <a:gd name="T76" fmla="*/ 14 w 232"/>
                  <a:gd name="T77" fmla="*/ 72 h 174"/>
                  <a:gd name="T78" fmla="*/ 10 w 232"/>
                  <a:gd name="T79" fmla="*/ 47 h 174"/>
                  <a:gd name="T80" fmla="*/ 9 w 232"/>
                  <a:gd name="T81" fmla="*/ 29 h 174"/>
                  <a:gd name="T82" fmla="*/ 10 w 232"/>
                  <a:gd name="T83" fmla="*/ 21 h 174"/>
                  <a:gd name="T84" fmla="*/ 11 w 232"/>
                  <a:gd name="T85" fmla="*/ 13 h 174"/>
                  <a:gd name="T86" fmla="*/ 12 w 232"/>
                  <a:gd name="T87" fmla="*/ 5 h 174"/>
                  <a:gd name="T88" fmla="*/ 11 w 232"/>
                  <a:gd name="T89" fmla="*/ 3 h 174"/>
                  <a:gd name="T90" fmla="*/ 8 w 232"/>
                  <a:gd name="T91" fmla="*/ 7 h 174"/>
                  <a:gd name="T92" fmla="*/ 5 w 232"/>
                  <a:gd name="T93" fmla="*/ 12 h 174"/>
                  <a:gd name="T94" fmla="*/ 2 w 232"/>
                  <a:gd name="T95" fmla="*/ 1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4">
                    <a:moveTo>
                      <a:pt x="1" y="21"/>
                    </a:moveTo>
                    <a:lnTo>
                      <a:pt x="1" y="22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4"/>
                    </a:lnTo>
                    <a:lnTo>
                      <a:pt x="1" y="48"/>
                    </a:lnTo>
                    <a:lnTo>
                      <a:pt x="3" y="63"/>
                    </a:lnTo>
                    <a:lnTo>
                      <a:pt x="5" y="76"/>
                    </a:lnTo>
                    <a:lnTo>
                      <a:pt x="9" y="89"/>
                    </a:lnTo>
                    <a:lnTo>
                      <a:pt x="14" y="101"/>
                    </a:lnTo>
                    <a:lnTo>
                      <a:pt x="20" y="112"/>
                    </a:lnTo>
                    <a:lnTo>
                      <a:pt x="27" y="122"/>
                    </a:lnTo>
                    <a:lnTo>
                      <a:pt x="34" y="133"/>
                    </a:lnTo>
                    <a:lnTo>
                      <a:pt x="43" y="142"/>
                    </a:lnTo>
                    <a:lnTo>
                      <a:pt x="52" y="150"/>
                    </a:lnTo>
                    <a:lnTo>
                      <a:pt x="61" y="157"/>
                    </a:lnTo>
                    <a:lnTo>
                      <a:pt x="72" y="163"/>
                    </a:lnTo>
                    <a:lnTo>
                      <a:pt x="82" y="168"/>
                    </a:lnTo>
                    <a:lnTo>
                      <a:pt x="95" y="172"/>
                    </a:lnTo>
                    <a:lnTo>
                      <a:pt x="106" y="173"/>
                    </a:lnTo>
                    <a:lnTo>
                      <a:pt x="118" y="174"/>
                    </a:lnTo>
                    <a:lnTo>
                      <a:pt x="128" y="174"/>
                    </a:lnTo>
                    <a:lnTo>
                      <a:pt x="138" y="172"/>
                    </a:lnTo>
                    <a:lnTo>
                      <a:pt x="147" y="169"/>
                    </a:lnTo>
                    <a:lnTo>
                      <a:pt x="157" y="167"/>
                    </a:lnTo>
                    <a:lnTo>
                      <a:pt x="165" y="162"/>
                    </a:lnTo>
                    <a:lnTo>
                      <a:pt x="174" y="157"/>
                    </a:lnTo>
                    <a:lnTo>
                      <a:pt x="182" y="151"/>
                    </a:lnTo>
                    <a:lnTo>
                      <a:pt x="190" y="145"/>
                    </a:lnTo>
                    <a:lnTo>
                      <a:pt x="197" y="137"/>
                    </a:lnTo>
                    <a:lnTo>
                      <a:pt x="204" y="130"/>
                    </a:lnTo>
                    <a:lnTo>
                      <a:pt x="210" y="121"/>
                    </a:lnTo>
                    <a:lnTo>
                      <a:pt x="216" y="112"/>
                    </a:lnTo>
                    <a:lnTo>
                      <a:pt x="221" y="102"/>
                    </a:lnTo>
                    <a:lnTo>
                      <a:pt x="225" y="93"/>
                    </a:lnTo>
                    <a:lnTo>
                      <a:pt x="229" y="82"/>
                    </a:lnTo>
                    <a:lnTo>
                      <a:pt x="232" y="71"/>
                    </a:lnTo>
                    <a:lnTo>
                      <a:pt x="231" y="67"/>
                    </a:lnTo>
                    <a:lnTo>
                      <a:pt x="231" y="65"/>
                    </a:lnTo>
                    <a:lnTo>
                      <a:pt x="230" y="61"/>
                    </a:lnTo>
                    <a:lnTo>
                      <a:pt x="230" y="59"/>
                    </a:lnTo>
                    <a:lnTo>
                      <a:pt x="229" y="55"/>
                    </a:lnTo>
                    <a:lnTo>
                      <a:pt x="228" y="53"/>
                    </a:lnTo>
                    <a:lnTo>
                      <a:pt x="227" y="51"/>
                    </a:lnTo>
                    <a:lnTo>
                      <a:pt x="226" y="47"/>
                    </a:lnTo>
                    <a:lnTo>
                      <a:pt x="225" y="59"/>
                    </a:lnTo>
                    <a:lnTo>
                      <a:pt x="223" y="71"/>
                    </a:lnTo>
                    <a:lnTo>
                      <a:pt x="219" y="82"/>
                    </a:lnTo>
                    <a:lnTo>
                      <a:pt x="215" y="93"/>
                    </a:lnTo>
                    <a:lnTo>
                      <a:pt x="209" y="103"/>
                    </a:lnTo>
                    <a:lnTo>
                      <a:pt x="204" y="113"/>
                    </a:lnTo>
                    <a:lnTo>
                      <a:pt x="197" y="121"/>
                    </a:lnTo>
                    <a:lnTo>
                      <a:pt x="191" y="130"/>
                    </a:lnTo>
                    <a:lnTo>
                      <a:pt x="183" y="137"/>
                    </a:lnTo>
                    <a:lnTo>
                      <a:pt x="175" y="144"/>
                    </a:lnTo>
                    <a:lnTo>
                      <a:pt x="167" y="149"/>
                    </a:lnTo>
                    <a:lnTo>
                      <a:pt x="158" y="155"/>
                    </a:lnTo>
                    <a:lnTo>
                      <a:pt x="148" y="158"/>
                    </a:lnTo>
                    <a:lnTo>
                      <a:pt x="139" y="161"/>
                    </a:lnTo>
                    <a:lnTo>
                      <a:pt x="128" y="162"/>
                    </a:lnTo>
                    <a:lnTo>
                      <a:pt x="118" y="163"/>
                    </a:lnTo>
                    <a:lnTo>
                      <a:pt x="107" y="162"/>
                    </a:lnTo>
                    <a:lnTo>
                      <a:pt x="96" y="161"/>
                    </a:lnTo>
                    <a:lnTo>
                      <a:pt x="85" y="157"/>
                    </a:lnTo>
                    <a:lnTo>
                      <a:pt x="75" y="152"/>
                    </a:lnTo>
                    <a:lnTo>
                      <a:pt x="66" y="148"/>
                    </a:lnTo>
                    <a:lnTo>
                      <a:pt x="57" y="142"/>
                    </a:lnTo>
                    <a:lnTo>
                      <a:pt x="48" y="133"/>
                    </a:lnTo>
                    <a:lnTo>
                      <a:pt x="41" y="125"/>
                    </a:lnTo>
                    <a:lnTo>
                      <a:pt x="34" y="116"/>
                    </a:lnTo>
                    <a:lnTo>
                      <a:pt x="28" y="106"/>
                    </a:lnTo>
                    <a:lnTo>
                      <a:pt x="22" y="95"/>
                    </a:lnTo>
                    <a:lnTo>
                      <a:pt x="18" y="84"/>
                    </a:lnTo>
                    <a:lnTo>
                      <a:pt x="14" y="72"/>
                    </a:lnTo>
                    <a:lnTo>
                      <a:pt x="11" y="60"/>
                    </a:lnTo>
                    <a:lnTo>
                      <a:pt x="10" y="47"/>
                    </a:lnTo>
                    <a:lnTo>
                      <a:pt x="9" y="34"/>
                    </a:lnTo>
                    <a:lnTo>
                      <a:pt x="9" y="29"/>
                    </a:lnTo>
                    <a:lnTo>
                      <a:pt x="9" y="25"/>
                    </a:lnTo>
                    <a:lnTo>
                      <a:pt x="10" y="21"/>
                    </a:lnTo>
                    <a:lnTo>
                      <a:pt x="10" y="17"/>
                    </a:lnTo>
                    <a:lnTo>
                      <a:pt x="11" y="13"/>
                    </a:lnTo>
                    <a:lnTo>
                      <a:pt x="11" y="9"/>
                    </a:lnTo>
                    <a:lnTo>
                      <a:pt x="12" y="5"/>
                    </a:lnTo>
                    <a:lnTo>
                      <a:pt x="13" y="0"/>
                    </a:lnTo>
                    <a:lnTo>
                      <a:pt x="11" y="3"/>
                    </a:lnTo>
                    <a:lnTo>
                      <a:pt x="10" y="5"/>
                    </a:lnTo>
                    <a:lnTo>
                      <a:pt x="8" y="7"/>
                    </a:lnTo>
                    <a:lnTo>
                      <a:pt x="6" y="10"/>
                    </a:lnTo>
                    <a:lnTo>
                      <a:pt x="5" y="12"/>
                    </a:lnTo>
                    <a:lnTo>
                      <a:pt x="4" y="15"/>
                    </a:lnTo>
                    <a:lnTo>
                      <a:pt x="2" y="18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rgbClr val="F5C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3" name="Freeform 193">
                <a:extLst>
                  <a:ext uri="{FF2B5EF4-FFF2-40B4-BE49-F238E27FC236}">
                    <a16:creationId xmlns:a16="http://schemas.microsoft.com/office/drawing/2014/main" id="{CAA94F0E-40B2-41ED-8FBA-8EEB5B7F22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9" y="2652"/>
                <a:ext cx="45" cy="30"/>
              </a:xfrm>
              <a:custGeom>
                <a:avLst/>
                <a:gdLst>
                  <a:gd name="T0" fmla="*/ 1 w 225"/>
                  <a:gd name="T1" fmla="*/ 21 h 176"/>
                  <a:gd name="T2" fmla="*/ 0 w 225"/>
                  <a:gd name="T3" fmla="*/ 27 h 176"/>
                  <a:gd name="T4" fmla="*/ 0 w 225"/>
                  <a:gd name="T5" fmla="*/ 33 h 176"/>
                  <a:gd name="T6" fmla="*/ 0 w 225"/>
                  <a:gd name="T7" fmla="*/ 38 h 176"/>
                  <a:gd name="T8" fmla="*/ 0 w 225"/>
                  <a:gd name="T9" fmla="*/ 55 h 176"/>
                  <a:gd name="T10" fmla="*/ 5 w 225"/>
                  <a:gd name="T11" fmla="*/ 81 h 176"/>
                  <a:gd name="T12" fmla="*/ 13 w 225"/>
                  <a:gd name="T13" fmla="*/ 107 h 176"/>
                  <a:gd name="T14" fmla="*/ 25 w 225"/>
                  <a:gd name="T15" fmla="*/ 128 h 176"/>
                  <a:gd name="T16" fmla="*/ 41 w 225"/>
                  <a:gd name="T17" fmla="*/ 146 h 176"/>
                  <a:gd name="T18" fmla="*/ 59 w 225"/>
                  <a:gd name="T19" fmla="*/ 160 h 176"/>
                  <a:gd name="T20" fmla="*/ 79 w 225"/>
                  <a:gd name="T21" fmla="*/ 170 h 176"/>
                  <a:gd name="T22" fmla="*/ 102 w 225"/>
                  <a:gd name="T23" fmla="*/ 176 h 176"/>
                  <a:gd name="T24" fmla="*/ 123 w 225"/>
                  <a:gd name="T25" fmla="*/ 176 h 176"/>
                  <a:gd name="T26" fmla="*/ 143 w 225"/>
                  <a:gd name="T27" fmla="*/ 172 h 176"/>
                  <a:gd name="T28" fmla="*/ 161 w 225"/>
                  <a:gd name="T29" fmla="*/ 164 h 176"/>
                  <a:gd name="T30" fmla="*/ 178 w 225"/>
                  <a:gd name="T31" fmla="*/ 152 h 176"/>
                  <a:gd name="T32" fmla="*/ 192 w 225"/>
                  <a:gd name="T33" fmla="*/ 138 h 176"/>
                  <a:gd name="T34" fmla="*/ 205 w 225"/>
                  <a:gd name="T35" fmla="*/ 120 h 176"/>
                  <a:gd name="T36" fmla="*/ 215 w 225"/>
                  <a:gd name="T37" fmla="*/ 101 h 176"/>
                  <a:gd name="T38" fmla="*/ 222 w 225"/>
                  <a:gd name="T39" fmla="*/ 79 h 176"/>
                  <a:gd name="T40" fmla="*/ 224 w 225"/>
                  <a:gd name="T41" fmla="*/ 63 h 176"/>
                  <a:gd name="T42" fmla="*/ 222 w 225"/>
                  <a:gd name="T43" fmla="*/ 59 h 176"/>
                  <a:gd name="T44" fmla="*/ 221 w 225"/>
                  <a:gd name="T45" fmla="*/ 53 h 176"/>
                  <a:gd name="T46" fmla="*/ 219 w 225"/>
                  <a:gd name="T47" fmla="*/ 47 h 176"/>
                  <a:gd name="T48" fmla="*/ 217 w 225"/>
                  <a:gd name="T49" fmla="*/ 56 h 176"/>
                  <a:gd name="T50" fmla="*/ 212 w 225"/>
                  <a:gd name="T51" fmla="*/ 80 h 176"/>
                  <a:gd name="T52" fmla="*/ 203 w 225"/>
                  <a:gd name="T53" fmla="*/ 102 h 176"/>
                  <a:gd name="T54" fmla="*/ 192 w 225"/>
                  <a:gd name="T55" fmla="*/ 122 h 176"/>
                  <a:gd name="T56" fmla="*/ 178 w 225"/>
                  <a:gd name="T57" fmla="*/ 138 h 176"/>
                  <a:gd name="T58" fmla="*/ 162 w 225"/>
                  <a:gd name="T59" fmla="*/ 151 h 176"/>
                  <a:gd name="T60" fmla="*/ 144 w 225"/>
                  <a:gd name="T61" fmla="*/ 160 h 176"/>
                  <a:gd name="T62" fmla="*/ 124 w 225"/>
                  <a:gd name="T63" fmla="*/ 165 h 176"/>
                  <a:gd name="T64" fmla="*/ 103 w 225"/>
                  <a:gd name="T65" fmla="*/ 165 h 176"/>
                  <a:gd name="T66" fmla="*/ 81 w 225"/>
                  <a:gd name="T67" fmla="*/ 160 h 176"/>
                  <a:gd name="T68" fmla="*/ 63 w 225"/>
                  <a:gd name="T69" fmla="*/ 151 h 176"/>
                  <a:gd name="T70" fmla="*/ 46 w 225"/>
                  <a:gd name="T71" fmla="*/ 138 h 176"/>
                  <a:gd name="T72" fmla="*/ 32 w 225"/>
                  <a:gd name="T73" fmla="*/ 121 h 176"/>
                  <a:gd name="T74" fmla="*/ 21 w 225"/>
                  <a:gd name="T75" fmla="*/ 101 h 176"/>
                  <a:gd name="T76" fmla="*/ 13 w 225"/>
                  <a:gd name="T77" fmla="*/ 79 h 176"/>
                  <a:gd name="T78" fmla="*/ 9 w 225"/>
                  <a:gd name="T79" fmla="*/ 55 h 176"/>
                  <a:gd name="T80" fmla="*/ 9 w 225"/>
                  <a:gd name="T81" fmla="*/ 36 h 176"/>
                  <a:gd name="T82" fmla="*/ 10 w 225"/>
                  <a:gd name="T83" fmla="*/ 25 h 176"/>
                  <a:gd name="T84" fmla="*/ 11 w 225"/>
                  <a:gd name="T85" fmla="*/ 15 h 176"/>
                  <a:gd name="T86" fmla="*/ 13 w 225"/>
                  <a:gd name="T87" fmla="*/ 5 h 176"/>
                  <a:gd name="T88" fmla="*/ 13 w 225"/>
                  <a:gd name="T89" fmla="*/ 2 h 176"/>
                  <a:gd name="T90" fmla="*/ 9 w 225"/>
                  <a:gd name="T91" fmla="*/ 7 h 176"/>
                  <a:gd name="T92" fmla="*/ 6 w 225"/>
                  <a:gd name="T93" fmla="*/ 11 h 176"/>
                  <a:gd name="T94" fmla="*/ 3 w 225"/>
                  <a:gd name="T95" fmla="*/ 1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5" h="176">
                    <a:moveTo>
                      <a:pt x="1" y="18"/>
                    </a:moveTo>
                    <a:lnTo>
                      <a:pt x="1" y="21"/>
                    </a:lnTo>
                    <a:lnTo>
                      <a:pt x="1" y="24"/>
                    </a:lnTo>
                    <a:lnTo>
                      <a:pt x="0" y="27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55"/>
                    </a:lnTo>
                    <a:lnTo>
                      <a:pt x="2" y="69"/>
                    </a:lnTo>
                    <a:lnTo>
                      <a:pt x="5" y="81"/>
                    </a:lnTo>
                    <a:lnTo>
                      <a:pt x="9" y="95"/>
                    </a:lnTo>
                    <a:lnTo>
                      <a:pt x="13" y="107"/>
                    </a:lnTo>
                    <a:lnTo>
                      <a:pt x="19" y="117"/>
                    </a:lnTo>
                    <a:lnTo>
                      <a:pt x="25" y="128"/>
                    </a:lnTo>
                    <a:lnTo>
                      <a:pt x="33" y="138"/>
                    </a:lnTo>
                    <a:lnTo>
                      <a:pt x="41" y="146"/>
                    </a:lnTo>
                    <a:lnTo>
                      <a:pt x="49" y="153"/>
                    </a:lnTo>
                    <a:lnTo>
                      <a:pt x="59" y="160"/>
                    </a:lnTo>
                    <a:lnTo>
                      <a:pt x="68" y="166"/>
                    </a:lnTo>
                    <a:lnTo>
                      <a:pt x="79" y="170"/>
                    </a:lnTo>
                    <a:lnTo>
                      <a:pt x="90" y="174"/>
                    </a:lnTo>
                    <a:lnTo>
                      <a:pt x="102" y="176"/>
                    </a:lnTo>
                    <a:lnTo>
                      <a:pt x="113" y="176"/>
                    </a:lnTo>
                    <a:lnTo>
                      <a:pt x="123" y="176"/>
                    </a:lnTo>
                    <a:lnTo>
                      <a:pt x="133" y="175"/>
                    </a:lnTo>
                    <a:lnTo>
                      <a:pt x="143" y="172"/>
                    </a:lnTo>
                    <a:lnTo>
                      <a:pt x="152" y="169"/>
                    </a:lnTo>
                    <a:lnTo>
                      <a:pt x="161" y="164"/>
                    </a:lnTo>
                    <a:lnTo>
                      <a:pt x="170" y="158"/>
                    </a:lnTo>
                    <a:lnTo>
                      <a:pt x="178" y="152"/>
                    </a:lnTo>
                    <a:lnTo>
                      <a:pt x="185" y="145"/>
                    </a:lnTo>
                    <a:lnTo>
                      <a:pt x="192" y="138"/>
                    </a:lnTo>
                    <a:lnTo>
                      <a:pt x="199" y="129"/>
                    </a:lnTo>
                    <a:lnTo>
                      <a:pt x="205" y="120"/>
                    </a:lnTo>
                    <a:lnTo>
                      <a:pt x="211" y="110"/>
                    </a:lnTo>
                    <a:lnTo>
                      <a:pt x="215" y="101"/>
                    </a:lnTo>
                    <a:lnTo>
                      <a:pt x="219" y="90"/>
                    </a:lnTo>
                    <a:lnTo>
                      <a:pt x="222" y="79"/>
                    </a:lnTo>
                    <a:lnTo>
                      <a:pt x="225" y="67"/>
                    </a:lnTo>
                    <a:lnTo>
                      <a:pt x="224" y="63"/>
                    </a:lnTo>
                    <a:lnTo>
                      <a:pt x="223" y="61"/>
                    </a:lnTo>
                    <a:lnTo>
                      <a:pt x="222" y="59"/>
                    </a:lnTo>
                    <a:lnTo>
                      <a:pt x="221" y="55"/>
                    </a:lnTo>
                    <a:lnTo>
                      <a:pt x="221" y="53"/>
                    </a:lnTo>
                    <a:lnTo>
                      <a:pt x="220" y="49"/>
                    </a:lnTo>
                    <a:lnTo>
                      <a:pt x="219" y="47"/>
                    </a:lnTo>
                    <a:lnTo>
                      <a:pt x="218" y="44"/>
                    </a:lnTo>
                    <a:lnTo>
                      <a:pt x="217" y="56"/>
                    </a:lnTo>
                    <a:lnTo>
                      <a:pt x="215" y="68"/>
                    </a:lnTo>
                    <a:lnTo>
                      <a:pt x="212" y="80"/>
                    </a:lnTo>
                    <a:lnTo>
                      <a:pt x="209" y="91"/>
                    </a:lnTo>
                    <a:lnTo>
                      <a:pt x="203" y="102"/>
                    </a:lnTo>
                    <a:lnTo>
                      <a:pt x="198" y="113"/>
                    </a:lnTo>
                    <a:lnTo>
                      <a:pt x="192" y="122"/>
                    </a:lnTo>
                    <a:lnTo>
                      <a:pt x="186" y="130"/>
                    </a:lnTo>
                    <a:lnTo>
                      <a:pt x="178" y="138"/>
                    </a:lnTo>
                    <a:lnTo>
                      <a:pt x="170" y="145"/>
                    </a:lnTo>
                    <a:lnTo>
                      <a:pt x="162" y="151"/>
                    </a:lnTo>
                    <a:lnTo>
                      <a:pt x="153" y="157"/>
                    </a:lnTo>
                    <a:lnTo>
                      <a:pt x="144" y="160"/>
                    </a:lnTo>
                    <a:lnTo>
                      <a:pt x="134" y="163"/>
                    </a:lnTo>
                    <a:lnTo>
                      <a:pt x="124" y="165"/>
                    </a:lnTo>
                    <a:lnTo>
                      <a:pt x="113" y="165"/>
                    </a:lnTo>
                    <a:lnTo>
                      <a:pt x="103" y="165"/>
                    </a:lnTo>
                    <a:lnTo>
                      <a:pt x="92" y="163"/>
                    </a:lnTo>
                    <a:lnTo>
                      <a:pt x="81" y="160"/>
                    </a:lnTo>
                    <a:lnTo>
                      <a:pt x="72" y="156"/>
                    </a:lnTo>
                    <a:lnTo>
                      <a:pt x="63" y="151"/>
                    </a:lnTo>
                    <a:lnTo>
                      <a:pt x="54" y="145"/>
                    </a:lnTo>
                    <a:lnTo>
                      <a:pt x="46" y="138"/>
                    </a:lnTo>
                    <a:lnTo>
                      <a:pt x="39" y="129"/>
                    </a:lnTo>
                    <a:lnTo>
                      <a:pt x="32" y="121"/>
                    </a:lnTo>
                    <a:lnTo>
                      <a:pt x="26" y="111"/>
                    </a:lnTo>
                    <a:lnTo>
                      <a:pt x="21" y="101"/>
                    </a:lnTo>
                    <a:lnTo>
                      <a:pt x="17" y="90"/>
                    </a:lnTo>
                    <a:lnTo>
                      <a:pt x="13" y="79"/>
                    </a:lnTo>
                    <a:lnTo>
                      <a:pt x="11" y="67"/>
                    </a:lnTo>
                    <a:lnTo>
                      <a:pt x="9" y="55"/>
                    </a:lnTo>
                    <a:lnTo>
                      <a:pt x="9" y="42"/>
                    </a:lnTo>
                    <a:lnTo>
                      <a:pt x="9" y="36"/>
                    </a:lnTo>
                    <a:lnTo>
                      <a:pt x="9" y="31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1" y="15"/>
                    </a:lnTo>
                    <a:lnTo>
                      <a:pt x="12" y="9"/>
                    </a:lnTo>
                    <a:lnTo>
                      <a:pt x="13" y="5"/>
                    </a:lnTo>
                    <a:lnTo>
                      <a:pt x="15" y="0"/>
                    </a:lnTo>
                    <a:lnTo>
                      <a:pt x="13" y="2"/>
                    </a:lnTo>
                    <a:lnTo>
                      <a:pt x="11" y="5"/>
                    </a:lnTo>
                    <a:lnTo>
                      <a:pt x="9" y="7"/>
                    </a:lnTo>
                    <a:lnTo>
                      <a:pt x="8" y="8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3" y="15"/>
                    </a:ln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F5C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" name="Freeform 194">
                <a:extLst>
                  <a:ext uri="{FF2B5EF4-FFF2-40B4-BE49-F238E27FC236}">
                    <a16:creationId xmlns:a16="http://schemas.microsoft.com/office/drawing/2014/main" id="{DCD658BE-717D-45B1-AB15-82E7DE166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" y="2651"/>
                <a:ext cx="43" cy="30"/>
              </a:xfrm>
              <a:custGeom>
                <a:avLst/>
                <a:gdLst>
                  <a:gd name="T0" fmla="*/ 3 w 217"/>
                  <a:gd name="T1" fmla="*/ 22 h 180"/>
                  <a:gd name="T2" fmla="*/ 2 w 217"/>
                  <a:gd name="T3" fmla="*/ 30 h 180"/>
                  <a:gd name="T4" fmla="*/ 1 w 217"/>
                  <a:gd name="T5" fmla="*/ 38 h 180"/>
                  <a:gd name="T6" fmla="*/ 0 w 217"/>
                  <a:gd name="T7" fmla="*/ 46 h 180"/>
                  <a:gd name="T8" fmla="*/ 1 w 217"/>
                  <a:gd name="T9" fmla="*/ 64 h 180"/>
                  <a:gd name="T10" fmla="*/ 5 w 217"/>
                  <a:gd name="T11" fmla="*/ 89 h 180"/>
                  <a:gd name="T12" fmla="*/ 13 w 217"/>
                  <a:gd name="T13" fmla="*/ 112 h 180"/>
                  <a:gd name="T14" fmla="*/ 25 w 217"/>
                  <a:gd name="T15" fmla="*/ 133 h 180"/>
                  <a:gd name="T16" fmla="*/ 39 w 217"/>
                  <a:gd name="T17" fmla="*/ 150 h 180"/>
                  <a:gd name="T18" fmla="*/ 57 w 217"/>
                  <a:gd name="T19" fmla="*/ 165 h 180"/>
                  <a:gd name="T20" fmla="*/ 76 w 217"/>
                  <a:gd name="T21" fmla="*/ 174 h 180"/>
                  <a:gd name="T22" fmla="*/ 98 w 217"/>
                  <a:gd name="T23" fmla="*/ 179 h 180"/>
                  <a:gd name="T24" fmla="*/ 119 w 217"/>
                  <a:gd name="T25" fmla="*/ 179 h 180"/>
                  <a:gd name="T26" fmla="*/ 139 w 217"/>
                  <a:gd name="T27" fmla="*/ 175 h 180"/>
                  <a:gd name="T28" fmla="*/ 158 w 217"/>
                  <a:gd name="T29" fmla="*/ 167 h 180"/>
                  <a:gd name="T30" fmla="*/ 174 w 217"/>
                  <a:gd name="T31" fmla="*/ 154 h 180"/>
                  <a:gd name="T32" fmla="*/ 188 w 217"/>
                  <a:gd name="T33" fmla="*/ 138 h 180"/>
                  <a:gd name="T34" fmla="*/ 200 w 217"/>
                  <a:gd name="T35" fmla="*/ 120 h 180"/>
                  <a:gd name="T36" fmla="*/ 210 w 217"/>
                  <a:gd name="T37" fmla="*/ 99 h 180"/>
                  <a:gd name="T38" fmla="*/ 216 w 217"/>
                  <a:gd name="T39" fmla="*/ 76 h 180"/>
                  <a:gd name="T40" fmla="*/ 217 w 217"/>
                  <a:gd name="T41" fmla="*/ 62 h 180"/>
                  <a:gd name="T42" fmla="*/ 215 w 217"/>
                  <a:gd name="T43" fmla="*/ 56 h 180"/>
                  <a:gd name="T44" fmla="*/ 212 w 217"/>
                  <a:gd name="T45" fmla="*/ 50 h 180"/>
                  <a:gd name="T46" fmla="*/ 210 w 217"/>
                  <a:gd name="T47" fmla="*/ 45 h 180"/>
                  <a:gd name="T48" fmla="*/ 209 w 217"/>
                  <a:gd name="T49" fmla="*/ 44 h 180"/>
                  <a:gd name="T50" fmla="*/ 209 w 217"/>
                  <a:gd name="T51" fmla="*/ 45 h 180"/>
                  <a:gd name="T52" fmla="*/ 209 w 217"/>
                  <a:gd name="T53" fmla="*/ 47 h 180"/>
                  <a:gd name="T54" fmla="*/ 209 w 217"/>
                  <a:gd name="T55" fmla="*/ 50 h 180"/>
                  <a:gd name="T56" fmla="*/ 209 w 217"/>
                  <a:gd name="T57" fmla="*/ 63 h 180"/>
                  <a:gd name="T58" fmla="*/ 205 w 217"/>
                  <a:gd name="T59" fmla="*/ 86 h 180"/>
                  <a:gd name="T60" fmla="*/ 196 w 217"/>
                  <a:gd name="T61" fmla="*/ 107 h 180"/>
                  <a:gd name="T62" fmla="*/ 185 w 217"/>
                  <a:gd name="T63" fmla="*/ 126 h 180"/>
                  <a:gd name="T64" fmla="*/ 172 w 217"/>
                  <a:gd name="T65" fmla="*/ 142 h 180"/>
                  <a:gd name="T66" fmla="*/ 156 w 217"/>
                  <a:gd name="T67" fmla="*/ 155 h 180"/>
                  <a:gd name="T68" fmla="*/ 139 w 217"/>
                  <a:gd name="T69" fmla="*/ 165 h 180"/>
                  <a:gd name="T70" fmla="*/ 119 w 217"/>
                  <a:gd name="T71" fmla="*/ 168 h 180"/>
                  <a:gd name="T72" fmla="*/ 99 w 217"/>
                  <a:gd name="T73" fmla="*/ 168 h 180"/>
                  <a:gd name="T74" fmla="*/ 79 w 217"/>
                  <a:gd name="T75" fmla="*/ 165 h 180"/>
                  <a:gd name="T76" fmla="*/ 61 w 217"/>
                  <a:gd name="T77" fmla="*/ 155 h 180"/>
                  <a:gd name="T78" fmla="*/ 45 w 217"/>
                  <a:gd name="T79" fmla="*/ 142 h 180"/>
                  <a:gd name="T80" fmla="*/ 32 w 217"/>
                  <a:gd name="T81" fmla="*/ 126 h 180"/>
                  <a:gd name="T82" fmla="*/ 21 w 217"/>
                  <a:gd name="T83" fmla="*/ 107 h 180"/>
                  <a:gd name="T84" fmla="*/ 14 w 217"/>
                  <a:gd name="T85" fmla="*/ 86 h 180"/>
                  <a:gd name="T86" fmla="*/ 10 w 217"/>
                  <a:gd name="T87" fmla="*/ 63 h 180"/>
                  <a:gd name="T88" fmla="*/ 9 w 217"/>
                  <a:gd name="T89" fmla="*/ 44 h 180"/>
                  <a:gd name="T90" fmla="*/ 11 w 217"/>
                  <a:gd name="T91" fmla="*/ 32 h 180"/>
                  <a:gd name="T92" fmla="*/ 13 w 217"/>
                  <a:gd name="T93" fmla="*/ 18 h 180"/>
                  <a:gd name="T94" fmla="*/ 16 w 217"/>
                  <a:gd name="T95" fmla="*/ 6 h 180"/>
                  <a:gd name="T96" fmla="*/ 16 w 217"/>
                  <a:gd name="T97" fmla="*/ 3 h 180"/>
                  <a:gd name="T98" fmla="*/ 13 w 217"/>
                  <a:gd name="T99" fmla="*/ 6 h 180"/>
                  <a:gd name="T100" fmla="*/ 9 w 217"/>
                  <a:gd name="T101" fmla="*/ 11 h 180"/>
                  <a:gd name="T102" fmla="*/ 5 w 217"/>
                  <a:gd name="T103" fmla="*/ 16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7" h="180">
                    <a:moveTo>
                      <a:pt x="4" y="18"/>
                    </a:moveTo>
                    <a:lnTo>
                      <a:pt x="3" y="22"/>
                    </a:lnTo>
                    <a:lnTo>
                      <a:pt x="2" y="26"/>
                    </a:lnTo>
                    <a:lnTo>
                      <a:pt x="2" y="30"/>
                    </a:lnTo>
                    <a:lnTo>
                      <a:pt x="1" y="34"/>
                    </a:lnTo>
                    <a:lnTo>
                      <a:pt x="1" y="38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51"/>
                    </a:lnTo>
                    <a:lnTo>
                      <a:pt x="1" y="64"/>
                    </a:lnTo>
                    <a:lnTo>
                      <a:pt x="2" y="77"/>
                    </a:lnTo>
                    <a:lnTo>
                      <a:pt x="5" y="89"/>
                    </a:lnTo>
                    <a:lnTo>
                      <a:pt x="9" y="101"/>
                    </a:lnTo>
                    <a:lnTo>
                      <a:pt x="13" y="112"/>
                    </a:lnTo>
                    <a:lnTo>
                      <a:pt x="19" y="123"/>
                    </a:lnTo>
                    <a:lnTo>
                      <a:pt x="25" y="133"/>
                    </a:lnTo>
                    <a:lnTo>
                      <a:pt x="32" y="142"/>
                    </a:lnTo>
                    <a:lnTo>
                      <a:pt x="39" y="150"/>
                    </a:lnTo>
                    <a:lnTo>
                      <a:pt x="48" y="159"/>
                    </a:lnTo>
                    <a:lnTo>
                      <a:pt x="57" y="165"/>
                    </a:lnTo>
                    <a:lnTo>
                      <a:pt x="66" y="171"/>
                    </a:lnTo>
                    <a:lnTo>
                      <a:pt x="76" y="174"/>
                    </a:lnTo>
                    <a:lnTo>
                      <a:pt x="87" y="178"/>
                    </a:lnTo>
                    <a:lnTo>
                      <a:pt x="98" y="179"/>
                    </a:lnTo>
                    <a:lnTo>
                      <a:pt x="109" y="180"/>
                    </a:lnTo>
                    <a:lnTo>
                      <a:pt x="119" y="179"/>
                    </a:lnTo>
                    <a:lnTo>
                      <a:pt x="130" y="178"/>
                    </a:lnTo>
                    <a:lnTo>
                      <a:pt x="139" y="175"/>
                    </a:lnTo>
                    <a:lnTo>
                      <a:pt x="149" y="172"/>
                    </a:lnTo>
                    <a:lnTo>
                      <a:pt x="158" y="167"/>
                    </a:lnTo>
                    <a:lnTo>
                      <a:pt x="166" y="161"/>
                    </a:lnTo>
                    <a:lnTo>
                      <a:pt x="174" y="154"/>
                    </a:lnTo>
                    <a:lnTo>
                      <a:pt x="182" y="147"/>
                    </a:lnTo>
                    <a:lnTo>
                      <a:pt x="188" y="138"/>
                    </a:lnTo>
                    <a:lnTo>
                      <a:pt x="195" y="130"/>
                    </a:lnTo>
                    <a:lnTo>
                      <a:pt x="200" y="120"/>
                    </a:lnTo>
                    <a:lnTo>
                      <a:pt x="206" y="110"/>
                    </a:lnTo>
                    <a:lnTo>
                      <a:pt x="210" y="99"/>
                    </a:lnTo>
                    <a:lnTo>
                      <a:pt x="214" y="88"/>
                    </a:lnTo>
                    <a:lnTo>
                      <a:pt x="216" y="76"/>
                    </a:lnTo>
                    <a:lnTo>
                      <a:pt x="217" y="64"/>
                    </a:lnTo>
                    <a:lnTo>
                      <a:pt x="217" y="62"/>
                    </a:lnTo>
                    <a:lnTo>
                      <a:pt x="216" y="58"/>
                    </a:lnTo>
                    <a:lnTo>
                      <a:pt x="215" y="56"/>
                    </a:lnTo>
                    <a:lnTo>
                      <a:pt x="214" y="53"/>
                    </a:lnTo>
                    <a:lnTo>
                      <a:pt x="212" y="50"/>
                    </a:lnTo>
                    <a:lnTo>
                      <a:pt x="211" y="47"/>
                    </a:lnTo>
                    <a:lnTo>
                      <a:pt x="210" y="45"/>
                    </a:lnTo>
                    <a:lnTo>
                      <a:pt x="209" y="42"/>
                    </a:lnTo>
                    <a:lnTo>
                      <a:pt x="209" y="44"/>
                    </a:lnTo>
                    <a:lnTo>
                      <a:pt x="209" y="44"/>
                    </a:lnTo>
                    <a:lnTo>
                      <a:pt x="209" y="45"/>
                    </a:lnTo>
                    <a:lnTo>
                      <a:pt x="209" y="46"/>
                    </a:lnTo>
                    <a:lnTo>
                      <a:pt x="209" y="47"/>
                    </a:lnTo>
                    <a:lnTo>
                      <a:pt x="209" y="48"/>
                    </a:lnTo>
                    <a:lnTo>
                      <a:pt x="209" y="50"/>
                    </a:lnTo>
                    <a:lnTo>
                      <a:pt x="209" y="51"/>
                    </a:lnTo>
                    <a:lnTo>
                      <a:pt x="209" y="63"/>
                    </a:lnTo>
                    <a:lnTo>
                      <a:pt x="207" y="75"/>
                    </a:lnTo>
                    <a:lnTo>
                      <a:pt x="205" y="86"/>
                    </a:lnTo>
                    <a:lnTo>
                      <a:pt x="200" y="98"/>
                    </a:lnTo>
                    <a:lnTo>
                      <a:pt x="196" y="107"/>
                    </a:lnTo>
                    <a:lnTo>
                      <a:pt x="191" y="117"/>
                    </a:lnTo>
                    <a:lnTo>
                      <a:pt x="185" y="126"/>
                    </a:lnTo>
                    <a:lnTo>
                      <a:pt x="179" y="135"/>
                    </a:lnTo>
                    <a:lnTo>
                      <a:pt x="172" y="142"/>
                    </a:lnTo>
                    <a:lnTo>
                      <a:pt x="164" y="149"/>
                    </a:lnTo>
                    <a:lnTo>
                      <a:pt x="156" y="155"/>
                    </a:lnTo>
                    <a:lnTo>
                      <a:pt x="148" y="160"/>
                    </a:lnTo>
                    <a:lnTo>
                      <a:pt x="139" y="165"/>
                    </a:lnTo>
                    <a:lnTo>
                      <a:pt x="129" y="167"/>
                    </a:lnTo>
                    <a:lnTo>
                      <a:pt x="119" y="168"/>
                    </a:lnTo>
                    <a:lnTo>
                      <a:pt x="109" y="169"/>
                    </a:lnTo>
                    <a:lnTo>
                      <a:pt x="99" y="168"/>
                    </a:lnTo>
                    <a:lnTo>
                      <a:pt x="89" y="167"/>
                    </a:lnTo>
                    <a:lnTo>
                      <a:pt x="79" y="165"/>
                    </a:lnTo>
                    <a:lnTo>
                      <a:pt x="70" y="160"/>
                    </a:lnTo>
                    <a:lnTo>
                      <a:pt x="61" y="155"/>
                    </a:lnTo>
                    <a:lnTo>
                      <a:pt x="53" y="149"/>
                    </a:lnTo>
                    <a:lnTo>
                      <a:pt x="45" y="142"/>
                    </a:lnTo>
                    <a:lnTo>
                      <a:pt x="38" y="135"/>
                    </a:lnTo>
                    <a:lnTo>
                      <a:pt x="32" y="126"/>
                    </a:lnTo>
                    <a:lnTo>
                      <a:pt x="26" y="117"/>
                    </a:lnTo>
                    <a:lnTo>
                      <a:pt x="21" y="107"/>
                    </a:lnTo>
                    <a:lnTo>
                      <a:pt x="17" y="98"/>
                    </a:lnTo>
                    <a:lnTo>
                      <a:pt x="14" y="86"/>
                    </a:lnTo>
                    <a:lnTo>
                      <a:pt x="11" y="75"/>
                    </a:lnTo>
                    <a:lnTo>
                      <a:pt x="10" y="63"/>
                    </a:lnTo>
                    <a:lnTo>
                      <a:pt x="9" y="51"/>
                    </a:lnTo>
                    <a:lnTo>
                      <a:pt x="9" y="44"/>
                    </a:lnTo>
                    <a:lnTo>
                      <a:pt x="10" y="38"/>
                    </a:lnTo>
                    <a:lnTo>
                      <a:pt x="11" y="32"/>
                    </a:lnTo>
                    <a:lnTo>
                      <a:pt x="12" y="24"/>
                    </a:lnTo>
                    <a:lnTo>
                      <a:pt x="13" y="18"/>
                    </a:lnTo>
                    <a:lnTo>
                      <a:pt x="14" y="12"/>
                    </a:lnTo>
                    <a:lnTo>
                      <a:pt x="16" y="6"/>
                    </a:lnTo>
                    <a:lnTo>
                      <a:pt x="18" y="0"/>
                    </a:lnTo>
                    <a:lnTo>
                      <a:pt x="16" y="3"/>
                    </a:lnTo>
                    <a:lnTo>
                      <a:pt x="15" y="5"/>
                    </a:lnTo>
                    <a:lnTo>
                      <a:pt x="13" y="6"/>
                    </a:lnTo>
                    <a:lnTo>
                      <a:pt x="11" y="9"/>
                    </a:lnTo>
                    <a:lnTo>
                      <a:pt x="9" y="11"/>
                    </a:lnTo>
                    <a:lnTo>
                      <a:pt x="7" y="14"/>
                    </a:lnTo>
                    <a:lnTo>
                      <a:pt x="5" y="16"/>
                    </a:ln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F6C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" name="Freeform 195">
                <a:extLst>
                  <a:ext uri="{FF2B5EF4-FFF2-40B4-BE49-F238E27FC236}">
                    <a16:creationId xmlns:a16="http://schemas.microsoft.com/office/drawing/2014/main" id="{61CB3E66-5C77-47C8-BAE3-19D58640B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" y="2650"/>
                <a:ext cx="42" cy="30"/>
              </a:xfrm>
              <a:custGeom>
                <a:avLst/>
                <a:gdLst>
                  <a:gd name="T0" fmla="*/ 4 w 209"/>
                  <a:gd name="T1" fmla="*/ 21 h 181"/>
                  <a:gd name="T2" fmla="*/ 2 w 209"/>
                  <a:gd name="T3" fmla="*/ 31 h 181"/>
                  <a:gd name="T4" fmla="*/ 1 w 209"/>
                  <a:gd name="T5" fmla="*/ 41 h 181"/>
                  <a:gd name="T6" fmla="*/ 0 w 209"/>
                  <a:gd name="T7" fmla="*/ 52 h 181"/>
                  <a:gd name="T8" fmla="*/ 0 w 209"/>
                  <a:gd name="T9" fmla="*/ 71 h 181"/>
                  <a:gd name="T10" fmla="*/ 4 w 209"/>
                  <a:gd name="T11" fmla="*/ 95 h 181"/>
                  <a:gd name="T12" fmla="*/ 12 w 209"/>
                  <a:gd name="T13" fmla="*/ 117 h 181"/>
                  <a:gd name="T14" fmla="*/ 23 w 209"/>
                  <a:gd name="T15" fmla="*/ 137 h 181"/>
                  <a:gd name="T16" fmla="*/ 37 w 209"/>
                  <a:gd name="T17" fmla="*/ 154 h 181"/>
                  <a:gd name="T18" fmla="*/ 54 w 209"/>
                  <a:gd name="T19" fmla="*/ 167 h 181"/>
                  <a:gd name="T20" fmla="*/ 72 w 209"/>
                  <a:gd name="T21" fmla="*/ 176 h 181"/>
                  <a:gd name="T22" fmla="*/ 94 w 209"/>
                  <a:gd name="T23" fmla="*/ 181 h 181"/>
                  <a:gd name="T24" fmla="*/ 115 w 209"/>
                  <a:gd name="T25" fmla="*/ 181 h 181"/>
                  <a:gd name="T26" fmla="*/ 135 w 209"/>
                  <a:gd name="T27" fmla="*/ 176 h 181"/>
                  <a:gd name="T28" fmla="*/ 153 w 209"/>
                  <a:gd name="T29" fmla="*/ 167 h 181"/>
                  <a:gd name="T30" fmla="*/ 169 w 209"/>
                  <a:gd name="T31" fmla="*/ 154 h 181"/>
                  <a:gd name="T32" fmla="*/ 183 w 209"/>
                  <a:gd name="T33" fmla="*/ 138 h 181"/>
                  <a:gd name="T34" fmla="*/ 194 w 209"/>
                  <a:gd name="T35" fmla="*/ 118 h 181"/>
                  <a:gd name="T36" fmla="*/ 203 w 209"/>
                  <a:gd name="T37" fmla="*/ 96 h 181"/>
                  <a:gd name="T38" fmla="*/ 208 w 209"/>
                  <a:gd name="T39" fmla="*/ 72 h 181"/>
                  <a:gd name="T40" fmla="*/ 207 w 209"/>
                  <a:gd name="T41" fmla="*/ 57 h 181"/>
                  <a:gd name="T42" fmla="*/ 205 w 209"/>
                  <a:gd name="T43" fmla="*/ 52 h 181"/>
                  <a:gd name="T44" fmla="*/ 202 w 209"/>
                  <a:gd name="T45" fmla="*/ 46 h 181"/>
                  <a:gd name="T46" fmla="*/ 200 w 209"/>
                  <a:gd name="T47" fmla="*/ 41 h 181"/>
                  <a:gd name="T48" fmla="*/ 197 w 209"/>
                  <a:gd name="T49" fmla="*/ 41 h 181"/>
                  <a:gd name="T50" fmla="*/ 198 w 209"/>
                  <a:gd name="T51" fmla="*/ 46 h 181"/>
                  <a:gd name="T52" fmla="*/ 198 w 209"/>
                  <a:gd name="T53" fmla="*/ 51 h 181"/>
                  <a:gd name="T54" fmla="*/ 200 w 209"/>
                  <a:gd name="T55" fmla="*/ 55 h 181"/>
                  <a:gd name="T56" fmla="*/ 198 w 209"/>
                  <a:gd name="T57" fmla="*/ 70 h 181"/>
                  <a:gd name="T58" fmla="*/ 194 w 209"/>
                  <a:gd name="T59" fmla="*/ 91 h 181"/>
                  <a:gd name="T60" fmla="*/ 187 w 209"/>
                  <a:gd name="T61" fmla="*/ 112 h 181"/>
                  <a:gd name="T62" fmla="*/ 177 w 209"/>
                  <a:gd name="T63" fmla="*/ 130 h 181"/>
                  <a:gd name="T64" fmla="*/ 164 w 209"/>
                  <a:gd name="T65" fmla="*/ 145 h 181"/>
                  <a:gd name="T66" fmla="*/ 149 w 209"/>
                  <a:gd name="T67" fmla="*/ 157 h 181"/>
                  <a:gd name="T68" fmla="*/ 132 w 209"/>
                  <a:gd name="T69" fmla="*/ 166 h 181"/>
                  <a:gd name="T70" fmla="*/ 114 w 209"/>
                  <a:gd name="T71" fmla="*/ 170 h 181"/>
                  <a:gd name="T72" fmla="*/ 94 w 209"/>
                  <a:gd name="T73" fmla="*/ 170 h 181"/>
                  <a:gd name="T74" fmla="*/ 76 w 209"/>
                  <a:gd name="T75" fmla="*/ 166 h 181"/>
                  <a:gd name="T76" fmla="*/ 58 w 209"/>
                  <a:gd name="T77" fmla="*/ 157 h 181"/>
                  <a:gd name="T78" fmla="*/ 43 w 209"/>
                  <a:gd name="T79" fmla="*/ 145 h 181"/>
                  <a:gd name="T80" fmla="*/ 30 w 209"/>
                  <a:gd name="T81" fmla="*/ 130 h 181"/>
                  <a:gd name="T82" fmla="*/ 20 w 209"/>
                  <a:gd name="T83" fmla="*/ 112 h 181"/>
                  <a:gd name="T84" fmla="*/ 13 w 209"/>
                  <a:gd name="T85" fmla="*/ 91 h 181"/>
                  <a:gd name="T86" fmla="*/ 9 w 209"/>
                  <a:gd name="T87" fmla="*/ 70 h 181"/>
                  <a:gd name="T88" fmla="*/ 9 w 209"/>
                  <a:gd name="T89" fmla="*/ 49 h 181"/>
                  <a:gd name="T90" fmla="*/ 11 w 209"/>
                  <a:gd name="T91" fmla="*/ 35 h 181"/>
                  <a:gd name="T92" fmla="*/ 14 w 209"/>
                  <a:gd name="T93" fmla="*/ 21 h 181"/>
                  <a:gd name="T94" fmla="*/ 19 w 209"/>
                  <a:gd name="T95" fmla="*/ 6 h 181"/>
                  <a:gd name="T96" fmla="*/ 20 w 209"/>
                  <a:gd name="T97" fmla="*/ 1 h 181"/>
                  <a:gd name="T98" fmla="*/ 16 w 209"/>
                  <a:gd name="T99" fmla="*/ 6 h 181"/>
                  <a:gd name="T100" fmla="*/ 12 w 209"/>
                  <a:gd name="T101" fmla="*/ 10 h 181"/>
                  <a:gd name="T102" fmla="*/ 8 w 209"/>
                  <a:gd name="T103" fmla="*/ 1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9" h="181">
                    <a:moveTo>
                      <a:pt x="6" y="16"/>
                    </a:moveTo>
                    <a:lnTo>
                      <a:pt x="4" y="21"/>
                    </a:lnTo>
                    <a:lnTo>
                      <a:pt x="3" y="25"/>
                    </a:lnTo>
                    <a:lnTo>
                      <a:pt x="2" y="31"/>
                    </a:lnTo>
                    <a:lnTo>
                      <a:pt x="1" y="36"/>
                    </a:lnTo>
                    <a:lnTo>
                      <a:pt x="1" y="41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71"/>
                    </a:lnTo>
                    <a:lnTo>
                      <a:pt x="2" y="83"/>
                    </a:lnTo>
                    <a:lnTo>
                      <a:pt x="4" y="95"/>
                    </a:lnTo>
                    <a:lnTo>
                      <a:pt x="8" y="106"/>
                    </a:lnTo>
                    <a:lnTo>
                      <a:pt x="12" y="117"/>
                    </a:lnTo>
                    <a:lnTo>
                      <a:pt x="17" y="127"/>
                    </a:lnTo>
                    <a:lnTo>
                      <a:pt x="23" y="137"/>
                    </a:lnTo>
                    <a:lnTo>
                      <a:pt x="30" y="145"/>
                    </a:lnTo>
                    <a:lnTo>
                      <a:pt x="37" y="154"/>
                    </a:lnTo>
                    <a:lnTo>
                      <a:pt x="45" y="161"/>
                    </a:lnTo>
                    <a:lnTo>
                      <a:pt x="54" y="167"/>
                    </a:lnTo>
                    <a:lnTo>
                      <a:pt x="63" y="172"/>
                    </a:lnTo>
                    <a:lnTo>
                      <a:pt x="72" y="176"/>
                    </a:lnTo>
                    <a:lnTo>
                      <a:pt x="83" y="179"/>
                    </a:lnTo>
                    <a:lnTo>
                      <a:pt x="94" y="181"/>
                    </a:lnTo>
                    <a:lnTo>
                      <a:pt x="104" y="181"/>
                    </a:lnTo>
                    <a:lnTo>
                      <a:pt x="115" y="181"/>
                    </a:lnTo>
                    <a:lnTo>
                      <a:pt x="125" y="179"/>
                    </a:lnTo>
                    <a:lnTo>
                      <a:pt x="135" y="176"/>
                    </a:lnTo>
                    <a:lnTo>
                      <a:pt x="144" y="173"/>
                    </a:lnTo>
                    <a:lnTo>
                      <a:pt x="153" y="167"/>
                    </a:lnTo>
                    <a:lnTo>
                      <a:pt x="161" y="161"/>
                    </a:lnTo>
                    <a:lnTo>
                      <a:pt x="169" y="154"/>
                    </a:lnTo>
                    <a:lnTo>
                      <a:pt x="177" y="146"/>
                    </a:lnTo>
                    <a:lnTo>
                      <a:pt x="183" y="138"/>
                    </a:lnTo>
                    <a:lnTo>
                      <a:pt x="189" y="129"/>
                    </a:lnTo>
                    <a:lnTo>
                      <a:pt x="194" y="118"/>
                    </a:lnTo>
                    <a:lnTo>
                      <a:pt x="200" y="107"/>
                    </a:lnTo>
                    <a:lnTo>
                      <a:pt x="203" y="96"/>
                    </a:lnTo>
                    <a:lnTo>
                      <a:pt x="206" y="84"/>
                    </a:lnTo>
                    <a:lnTo>
                      <a:pt x="208" y="72"/>
                    </a:lnTo>
                    <a:lnTo>
                      <a:pt x="209" y="60"/>
                    </a:lnTo>
                    <a:lnTo>
                      <a:pt x="207" y="57"/>
                    </a:lnTo>
                    <a:lnTo>
                      <a:pt x="206" y="54"/>
                    </a:lnTo>
                    <a:lnTo>
                      <a:pt x="205" y="52"/>
                    </a:lnTo>
                    <a:lnTo>
                      <a:pt x="204" y="49"/>
                    </a:lnTo>
                    <a:lnTo>
                      <a:pt x="202" y="46"/>
                    </a:lnTo>
                    <a:lnTo>
                      <a:pt x="201" y="43"/>
                    </a:lnTo>
                    <a:lnTo>
                      <a:pt x="200" y="41"/>
                    </a:lnTo>
                    <a:lnTo>
                      <a:pt x="197" y="39"/>
                    </a:lnTo>
                    <a:lnTo>
                      <a:pt x="197" y="41"/>
                    </a:lnTo>
                    <a:lnTo>
                      <a:pt x="198" y="43"/>
                    </a:lnTo>
                    <a:lnTo>
                      <a:pt x="198" y="46"/>
                    </a:lnTo>
                    <a:lnTo>
                      <a:pt x="198" y="48"/>
                    </a:lnTo>
                    <a:lnTo>
                      <a:pt x="198" y="51"/>
                    </a:lnTo>
                    <a:lnTo>
                      <a:pt x="198" y="53"/>
                    </a:lnTo>
                    <a:lnTo>
                      <a:pt x="200" y="55"/>
                    </a:lnTo>
                    <a:lnTo>
                      <a:pt x="200" y="58"/>
                    </a:lnTo>
                    <a:lnTo>
                      <a:pt x="198" y="70"/>
                    </a:lnTo>
                    <a:lnTo>
                      <a:pt x="197" y="81"/>
                    </a:lnTo>
                    <a:lnTo>
                      <a:pt x="194" y="91"/>
                    </a:lnTo>
                    <a:lnTo>
                      <a:pt x="191" y="102"/>
                    </a:lnTo>
                    <a:lnTo>
                      <a:pt x="187" y="112"/>
                    </a:lnTo>
                    <a:lnTo>
                      <a:pt x="182" y="121"/>
                    </a:lnTo>
                    <a:lnTo>
                      <a:pt x="177" y="130"/>
                    </a:lnTo>
                    <a:lnTo>
                      <a:pt x="171" y="138"/>
                    </a:lnTo>
                    <a:lnTo>
                      <a:pt x="164" y="145"/>
                    </a:lnTo>
                    <a:lnTo>
                      <a:pt x="157" y="151"/>
                    </a:lnTo>
                    <a:lnTo>
                      <a:pt x="149" y="157"/>
                    </a:lnTo>
                    <a:lnTo>
                      <a:pt x="141" y="162"/>
                    </a:lnTo>
                    <a:lnTo>
                      <a:pt x="132" y="166"/>
                    </a:lnTo>
                    <a:lnTo>
                      <a:pt x="123" y="169"/>
                    </a:lnTo>
                    <a:lnTo>
                      <a:pt x="114" y="170"/>
                    </a:lnTo>
                    <a:lnTo>
                      <a:pt x="104" y="170"/>
                    </a:lnTo>
                    <a:lnTo>
                      <a:pt x="94" y="170"/>
                    </a:lnTo>
                    <a:lnTo>
                      <a:pt x="85" y="169"/>
                    </a:lnTo>
                    <a:lnTo>
                      <a:pt x="76" y="166"/>
                    </a:lnTo>
                    <a:lnTo>
                      <a:pt x="66" y="162"/>
                    </a:lnTo>
                    <a:lnTo>
                      <a:pt x="58" y="157"/>
                    </a:lnTo>
                    <a:lnTo>
                      <a:pt x="50" y="151"/>
                    </a:lnTo>
                    <a:lnTo>
                      <a:pt x="43" y="145"/>
                    </a:lnTo>
                    <a:lnTo>
                      <a:pt x="36" y="138"/>
                    </a:lnTo>
                    <a:lnTo>
                      <a:pt x="30" y="130"/>
                    </a:lnTo>
                    <a:lnTo>
                      <a:pt x="25" y="121"/>
                    </a:lnTo>
                    <a:lnTo>
                      <a:pt x="20" y="112"/>
                    </a:lnTo>
                    <a:lnTo>
                      <a:pt x="16" y="102"/>
                    </a:lnTo>
                    <a:lnTo>
                      <a:pt x="13" y="91"/>
                    </a:lnTo>
                    <a:lnTo>
                      <a:pt x="11" y="81"/>
                    </a:lnTo>
                    <a:lnTo>
                      <a:pt x="9" y="70"/>
                    </a:lnTo>
                    <a:lnTo>
                      <a:pt x="9" y="58"/>
                    </a:lnTo>
                    <a:lnTo>
                      <a:pt x="9" y="49"/>
                    </a:lnTo>
                    <a:lnTo>
                      <a:pt x="10" y="42"/>
                    </a:lnTo>
                    <a:lnTo>
                      <a:pt x="11" y="35"/>
                    </a:lnTo>
                    <a:lnTo>
                      <a:pt x="12" y="28"/>
                    </a:lnTo>
                    <a:lnTo>
                      <a:pt x="14" y="21"/>
                    </a:lnTo>
                    <a:lnTo>
                      <a:pt x="16" y="13"/>
                    </a:lnTo>
                    <a:lnTo>
                      <a:pt x="19" y="6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14" y="7"/>
                    </a:lnTo>
                    <a:lnTo>
                      <a:pt x="12" y="10"/>
                    </a:lnTo>
                    <a:lnTo>
                      <a:pt x="10" y="12"/>
                    </a:lnTo>
                    <a:lnTo>
                      <a:pt x="8" y="13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" name="Freeform 196">
                <a:extLst>
                  <a:ext uri="{FF2B5EF4-FFF2-40B4-BE49-F238E27FC236}">
                    <a16:creationId xmlns:a16="http://schemas.microsoft.com/office/drawing/2014/main" id="{AA250D99-07B2-4EC9-9A21-B1197CA571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2" y="2649"/>
                <a:ext cx="40" cy="30"/>
              </a:xfrm>
              <a:custGeom>
                <a:avLst/>
                <a:gdLst>
                  <a:gd name="T0" fmla="*/ 200 w 200"/>
                  <a:gd name="T1" fmla="*/ 64 h 183"/>
                  <a:gd name="T2" fmla="*/ 200 w 200"/>
                  <a:gd name="T3" fmla="*/ 61 h 183"/>
                  <a:gd name="T4" fmla="*/ 200 w 200"/>
                  <a:gd name="T5" fmla="*/ 59 h 183"/>
                  <a:gd name="T6" fmla="*/ 200 w 200"/>
                  <a:gd name="T7" fmla="*/ 58 h 183"/>
                  <a:gd name="T8" fmla="*/ 198 w 200"/>
                  <a:gd name="T9" fmla="*/ 53 h 183"/>
                  <a:gd name="T10" fmla="*/ 196 w 200"/>
                  <a:gd name="T11" fmla="*/ 48 h 183"/>
                  <a:gd name="T12" fmla="*/ 192 w 200"/>
                  <a:gd name="T13" fmla="*/ 42 h 183"/>
                  <a:gd name="T14" fmla="*/ 188 w 200"/>
                  <a:gd name="T15" fmla="*/ 37 h 183"/>
                  <a:gd name="T16" fmla="*/ 187 w 200"/>
                  <a:gd name="T17" fmla="*/ 38 h 183"/>
                  <a:gd name="T18" fmla="*/ 189 w 200"/>
                  <a:gd name="T19" fmla="*/ 46 h 183"/>
                  <a:gd name="T20" fmla="*/ 190 w 200"/>
                  <a:gd name="T21" fmla="*/ 53 h 183"/>
                  <a:gd name="T22" fmla="*/ 190 w 200"/>
                  <a:gd name="T23" fmla="*/ 61 h 183"/>
                  <a:gd name="T24" fmla="*/ 190 w 200"/>
                  <a:gd name="T25" fmla="*/ 76 h 183"/>
                  <a:gd name="T26" fmla="*/ 186 w 200"/>
                  <a:gd name="T27" fmla="*/ 97 h 183"/>
                  <a:gd name="T28" fmla="*/ 179 w 200"/>
                  <a:gd name="T29" fmla="*/ 116 h 183"/>
                  <a:gd name="T30" fmla="*/ 169 w 200"/>
                  <a:gd name="T31" fmla="*/ 133 h 183"/>
                  <a:gd name="T32" fmla="*/ 157 w 200"/>
                  <a:gd name="T33" fmla="*/ 147 h 183"/>
                  <a:gd name="T34" fmla="*/ 143 w 200"/>
                  <a:gd name="T35" fmla="*/ 159 h 183"/>
                  <a:gd name="T36" fmla="*/ 127 w 200"/>
                  <a:gd name="T37" fmla="*/ 168 h 183"/>
                  <a:gd name="T38" fmla="*/ 109 w 200"/>
                  <a:gd name="T39" fmla="*/ 173 h 183"/>
                  <a:gd name="T40" fmla="*/ 91 w 200"/>
                  <a:gd name="T41" fmla="*/ 173 h 183"/>
                  <a:gd name="T42" fmla="*/ 73 w 200"/>
                  <a:gd name="T43" fmla="*/ 168 h 183"/>
                  <a:gd name="T44" fmla="*/ 56 w 200"/>
                  <a:gd name="T45" fmla="*/ 159 h 183"/>
                  <a:gd name="T46" fmla="*/ 42 w 200"/>
                  <a:gd name="T47" fmla="*/ 147 h 183"/>
                  <a:gd name="T48" fmla="*/ 30 w 200"/>
                  <a:gd name="T49" fmla="*/ 133 h 183"/>
                  <a:gd name="T50" fmla="*/ 20 w 200"/>
                  <a:gd name="T51" fmla="*/ 116 h 183"/>
                  <a:gd name="T52" fmla="*/ 13 w 200"/>
                  <a:gd name="T53" fmla="*/ 97 h 183"/>
                  <a:gd name="T54" fmla="*/ 10 w 200"/>
                  <a:gd name="T55" fmla="*/ 76 h 183"/>
                  <a:gd name="T56" fmla="*/ 9 w 200"/>
                  <a:gd name="T57" fmla="*/ 55 h 183"/>
                  <a:gd name="T58" fmla="*/ 12 w 200"/>
                  <a:gd name="T59" fmla="*/ 38 h 183"/>
                  <a:gd name="T60" fmla="*/ 16 w 200"/>
                  <a:gd name="T61" fmla="*/ 22 h 183"/>
                  <a:gd name="T62" fmla="*/ 23 w 200"/>
                  <a:gd name="T63" fmla="*/ 7 h 183"/>
                  <a:gd name="T64" fmla="*/ 25 w 200"/>
                  <a:gd name="T65" fmla="*/ 1 h 183"/>
                  <a:gd name="T66" fmla="*/ 20 w 200"/>
                  <a:gd name="T67" fmla="*/ 5 h 183"/>
                  <a:gd name="T68" fmla="*/ 16 w 200"/>
                  <a:gd name="T69" fmla="*/ 8 h 183"/>
                  <a:gd name="T70" fmla="*/ 11 w 200"/>
                  <a:gd name="T71" fmla="*/ 13 h 183"/>
                  <a:gd name="T72" fmla="*/ 7 w 200"/>
                  <a:gd name="T73" fmla="*/ 20 h 183"/>
                  <a:gd name="T74" fmla="*/ 4 w 200"/>
                  <a:gd name="T75" fmla="*/ 32 h 183"/>
                  <a:gd name="T76" fmla="*/ 2 w 200"/>
                  <a:gd name="T77" fmla="*/ 46 h 183"/>
                  <a:gd name="T78" fmla="*/ 0 w 200"/>
                  <a:gd name="T79" fmla="*/ 58 h 183"/>
                  <a:gd name="T80" fmla="*/ 1 w 200"/>
                  <a:gd name="T81" fmla="*/ 77 h 183"/>
                  <a:gd name="T82" fmla="*/ 5 w 200"/>
                  <a:gd name="T83" fmla="*/ 100 h 183"/>
                  <a:gd name="T84" fmla="*/ 12 w 200"/>
                  <a:gd name="T85" fmla="*/ 121 h 183"/>
                  <a:gd name="T86" fmla="*/ 23 w 200"/>
                  <a:gd name="T87" fmla="*/ 140 h 183"/>
                  <a:gd name="T88" fmla="*/ 36 w 200"/>
                  <a:gd name="T89" fmla="*/ 156 h 183"/>
                  <a:gd name="T90" fmla="*/ 52 w 200"/>
                  <a:gd name="T91" fmla="*/ 169 h 183"/>
                  <a:gd name="T92" fmla="*/ 70 w 200"/>
                  <a:gd name="T93" fmla="*/ 179 h 183"/>
                  <a:gd name="T94" fmla="*/ 90 w 200"/>
                  <a:gd name="T95" fmla="*/ 182 h 183"/>
                  <a:gd name="T96" fmla="*/ 110 w 200"/>
                  <a:gd name="T97" fmla="*/ 182 h 183"/>
                  <a:gd name="T98" fmla="*/ 130 w 200"/>
                  <a:gd name="T99" fmla="*/ 179 h 183"/>
                  <a:gd name="T100" fmla="*/ 147 w 200"/>
                  <a:gd name="T101" fmla="*/ 169 h 183"/>
                  <a:gd name="T102" fmla="*/ 163 w 200"/>
                  <a:gd name="T103" fmla="*/ 156 h 183"/>
                  <a:gd name="T104" fmla="*/ 176 w 200"/>
                  <a:gd name="T105" fmla="*/ 140 h 183"/>
                  <a:gd name="T106" fmla="*/ 187 w 200"/>
                  <a:gd name="T107" fmla="*/ 121 h 183"/>
                  <a:gd name="T108" fmla="*/ 196 w 200"/>
                  <a:gd name="T109" fmla="*/ 100 h 183"/>
                  <a:gd name="T110" fmla="*/ 200 w 200"/>
                  <a:gd name="T111" fmla="*/ 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00" h="183">
                    <a:moveTo>
                      <a:pt x="200" y="65"/>
                    </a:moveTo>
                    <a:lnTo>
                      <a:pt x="200" y="64"/>
                    </a:lnTo>
                    <a:lnTo>
                      <a:pt x="200" y="62"/>
                    </a:lnTo>
                    <a:lnTo>
                      <a:pt x="200" y="61"/>
                    </a:lnTo>
                    <a:lnTo>
                      <a:pt x="200" y="60"/>
                    </a:lnTo>
                    <a:lnTo>
                      <a:pt x="200" y="59"/>
                    </a:lnTo>
                    <a:lnTo>
                      <a:pt x="200" y="58"/>
                    </a:lnTo>
                    <a:lnTo>
                      <a:pt x="200" y="58"/>
                    </a:lnTo>
                    <a:lnTo>
                      <a:pt x="200" y="56"/>
                    </a:lnTo>
                    <a:lnTo>
                      <a:pt x="198" y="53"/>
                    </a:lnTo>
                    <a:lnTo>
                      <a:pt x="197" y="50"/>
                    </a:lnTo>
                    <a:lnTo>
                      <a:pt x="196" y="48"/>
                    </a:lnTo>
                    <a:lnTo>
                      <a:pt x="193" y="46"/>
                    </a:lnTo>
                    <a:lnTo>
                      <a:pt x="192" y="42"/>
                    </a:lnTo>
                    <a:lnTo>
                      <a:pt x="190" y="40"/>
                    </a:lnTo>
                    <a:lnTo>
                      <a:pt x="188" y="37"/>
                    </a:lnTo>
                    <a:lnTo>
                      <a:pt x="187" y="35"/>
                    </a:lnTo>
                    <a:lnTo>
                      <a:pt x="187" y="38"/>
                    </a:lnTo>
                    <a:lnTo>
                      <a:pt x="188" y="42"/>
                    </a:lnTo>
                    <a:lnTo>
                      <a:pt x="189" y="46"/>
                    </a:lnTo>
                    <a:lnTo>
                      <a:pt x="189" y="49"/>
                    </a:lnTo>
                    <a:lnTo>
                      <a:pt x="190" y="53"/>
                    </a:lnTo>
                    <a:lnTo>
                      <a:pt x="190" y="58"/>
                    </a:lnTo>
                    <a:lnTo>
                      <a:pt x="190" y="61"/>
                    </a:lnTo>
                    <a:lnTo>
                      <a:pt x="190" y="65"/>
                    </a:lnTo>
                    <a:lnTo>
                      <a:pt x="190" y="76"/>
                    </a:lnTo>
                    <a:lnTo>
                      <a:pt x="188" y="86"/>
                    </a:lnTo>
                    <a:lnTo>
                      <a:pt x="186" y="97"/>
                    </a:lnTo>
                    <a:lnTo>
                      <a:pt x="183" y="107"/>
                    </a:lnTo>
                    <a:lnTo>
                      <a:pt x="179" y="116"/>
                    </a:lnTo>
                    <a:lnTo>
                      <a:pt x="175" y="125"/>
                    </a:lnTo>
                    <a:lnTo>
                      <a:pt x="169" y="133"/>
                    </a:lnTo>
                    <a:lnTo>
                      <a:pt x="164" y="142"/>
                    </a:lnTo>
                    <a:lnTo>
                      <a:pt x="157" y="147"/>
                    </a:lnTo>
                    <a:lnTo>
                      <a:pt x="150" y="155"/>
                    </a:lnTo>
                    <a:lnTo>
                      <a:pt x="143" y="159"/>
                    </a:lnTo>
                    <a:lnTo>
                      <a:pt x="135" y="164"/>
                    </a:lnTo>
                    <a:lnTo>
                      <a:pt x="127" y="168"/>
                    </a:lnTo>
                    <a:lnTo>
                      <a:pt x="118" y="170"/>
                    </a:lnTo>
                    <a:lnTo>
                      <a:pt x="109" y="173"/>
                    </a:lnTo>
                    <a:lnTo>
                      <a:pt x="100" y="173"/>
                    </a:lnTo>
                    <a:lnTo>
                      <a:pt x="91" y="173"/>
                    </a:lnTo>
                    <a:lnTo>
                      <a:pt x="82" y="170"/>
                    </a:lnTo>
                    <a:lnTo>
                      <a:pt x="73" y="168"/>
                    </a:lnTo>
                    <a:lnTo>
                      <a:pt x="64" y="164"/>
                    </a:lnTo>
                    <a:lnTo>
                      <a:pt x="56" y="159"/>
                    </a:lnTo>
                    <a:lnTo>
                      <a:pt x="49" y="155"/>
                    </a:lnTo>
                    <a:lnTo>
                      <a:pt x="42" y="147"/>
                    </a:lnTo>
                    <a:lnTo>
                      <a:pt x="36" y="142"/>
                    </a:lnTo>
                    <a:lnTo>
                      <a:pt x="30" y="133"/>
                    </a:lnTo>
                    <a:lnTo>
                      <a:pt x="25" y="125"/>
                    </a:lnTo>
                    <a:lnTo>
                      <a:pt x="20" y="116"/>
                    </a:lnTo>
                    <a:lnTo>
                      <a:pt x="16" y="107"/>
                    </a:lnTo>
                    <a:lnTo>
                      <a:pt x="13" y="97"/>
                    </a:lnTo>
                    <a:lnTo>
                      <a:pt x="11" y="86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9" y="55"/>
                    </a:lnTo>
                    <a:lnTo>
                      <a:pt x="10" y="47"/>
                    </a:lnTo>
                    <a:lnTo>
                      <a:pt x="12" y="38"/>
                    </a:lnTo>
                    <a:lnTo>
                      <a:pt x="14" y="30"/>
                    </a:lnTo>
                    <a:lnTo>
                      <a:pt x="16" y="22"/>
                    </a:lnTo>
                    <a:lnTo>
                      <a:pt x="20" y="14"/>
                    </a:lnTo>
                    <a:lnTo>
                      <a:pt x="23" y="7"/>
                    </a:lnTo>
                    <a:lnTo>
                      <a:pt x="27" y="0"/>
                    </a:lnTo>
                    <a:lnTo>
                      <a:pt x="25" y="1"/>
                    </a:lnTo>
                    <a:lnTo>
                      <a:pt x="22" y="4"/>
                    </a:lnTo>
                    <a:lnTo>
                      <a:pt x="20" y="5"/>
                    </a:lnTo>
                    <a:lnTo>
                      <a:pt x="18" y="7"/>
                    </a:lnTo>
                    <a:lnTo>
                      <a:pt x="16" y="8"/>
                    </a:lnTo>
                    <a:lnTo>
                      <a:pt x="14" y="11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7" y="20"/>
                    </a:lnTo>
                    <a:lnTo>
                      <a:pt x="5" y="26"/>
                    </a:lnTo>
                    <a:lnTo>
                      <a:pt x="4" y="32"/>
                    </a:lnTo>
                    <a:lnTo>
                      <a:pt x="3" y="38"/>
                    </a:lnTo>
                    <a:lnTo>
                      <a:pt x="2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1" y="77"/>
                    </a:lnTo>
                    <a:lnTo>
                      <a:pt x="2" y="89"/>
                    </a:lnTo>
                    <a:lnTo>
                      <a:pt x="5" y="100"/>
                    </a:lnTo>
                    <a:lnTo>
                      <a:pt x="8" y="112"/>
                    </a:lnTo>
                    <a:lnTo>
                      <a:pt x="12" y="121"/>
                    </a:lnTo>
                    <a:lnTo>
                      <a:pt x="17" y="131"/>
                    </a:lnTo>
                    <a:lnTo>
                      <a:pt x="23" y="140"/>
                    </a:lnTo>
                    <a:lnTo>
                      <a:pt x="29" y="149"/>
                    </a:lnTo>
                    <a:lnTo>
                      <a:pt x="36" y="156"/>
                    </a:lnTo>
                    <a:lnTo>
                      <a:pt x="44" y="163"/>
                    </a:lnTo>
                    <a:lnTo>
                      <a:pt x="52" y="169"/>
                    </a:lnTo>
                    <a:lnTo>
                      <a:pt x="61" y="174"/>
                    </a:lnTo>
                    <a:lnTo>
                      <a:pt x="70" y="179"/>
                    </a:lnTo>
                    <a:lnTo>
                      <a:pt x="80" y="181"/>
                    </a:lnTo>
                    <a:lnTo>
                      <a:pt x="90" y="182"/>
                    </a:lnTo>
                    <a:lnTo>
                      <a:pt x="100" y="183"/>
                    </a:lnTo>
                    <a:lnTo>
                      <a:pt x="110" y="182"/>
                    </a:lnTo>
                    <a:lnTo>
                      <a:pt x="120" y="181"/>
                    </a:lnTo>
                    <a:lnTo>
                      <a:pt x="130" y="179"/>
                    </a:lnTo>
                    <a:lnTo>
                      <a:pt x="139" y="174"/>
                    </a:lnTo>
                    <a:lnTo>
                      <a:pt x="147" y="169"/>
                    </a:lnTo>
                    <a:lnTo>
                      <a:pt x="155" y="163"/>
                    </a:lnTo>
                    <a:lnTo>
                      <a:pt x="163" y="156"/>
                    </a:lnTo>
                    <a:lnTo>
                      <a:pt x="170" y="149"/>
                    </a:lnTo>
                    <a:lnTo>
                      <a:pt x="176" y="140"/>
                    </a:lnTo>
                    <a:lnTo>
                      <a:pt x="182" y="131"/>
                    </a:lnTo>
                    <a:lnTo>
                      <a:pt x="187" y="121"/>
                    </a:lnTo>
                    <a:lnTo>
                      <a:pt x="191" y="112"/>
                    </a:lnTo>
                    <a:lnTo>
                      <a:pt x="196" y="100"/>
                    </a:lnTo>
                    <a:lnTo>
                      <a:pt x="198" y="89"/>
                    </a:lnTo>
                    <a:lnTo>
                      <a:pt x="200" y="77"/>
                    </a:lnTo>
                    <a:lnTo>
                      <a:pt x="200" y="65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" name="Freeform 197">
                <a:extLst>
                  <a:ext uri="{FF2B5EF4-FFF2-40B4-BE49-F238E27FC236}">
                    <a16:creationId xmlns:a16="http://schemas.microsoft.com/office/drawing/2014/main" id="{1569423A-0B6E-4DA2-80CA-F1AF54D0F7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8"/>
                <a:ext cx="38" cy="30"/>
              </a:xfrm>
              <a:custGeom>
                <a:avLst/>
                <a:gdLst>
                  <a:gd name="T0" fmla="*/ 191 w 191"/>
                  <a:gd name="T1" fmla="*/ 68 h 183"/>
                  <a:gd name="T2" fmla="*/ 189 w 191"/>
                  <a:gd name="T3" fmla="*/ 64 h 183"/>
                  <a:gd name="T4" fmla="*/ 189 w 191"/>
                  <a:gd name="T5" fmla="*/ 59 h 183"/>
                  <a:gd name="T6" fmla="*/ 188 w 191"/>
                  <a:gd name="T7" fmla="*/ 54 h 183"/>
                  <a:gd name="T8" fmla="*/ 187 w 191"/>
                  <a:gd name="T9" fmla="*/ 48 h 183"/>
                  <a:gd name="T10" fmla="*/ 183 w 191"/>
                  <a:gd name="T11" fmla="*/ 43 h 183"/>
                  <a:gd name="T12" fmla="*/ 179 w 191"/>
                  <a:gd name="T13" fmla="*/ 38 h 183"/>
                  <a:gd name="T14" fmla="*/ 176 w 191"/>
                  <a:gd name="T15" fmla="*/ 32 h 183"/>
                  <a:gd name="T16" fmla="*/ 175 w 191"/>
                  <a:gd name="T17" fmla="*/ 35 h 183"/>
                  <a:gd name="T18" fmla="*/ 178 w 191"/>
                  <a:gd name="T19" fmla="*/ 44 h 183"/>
                  <a:gd name="T20" fmla="*/ 180 w 191"/>
                  <a:gd name="T21" fmla="*/ 55 h 183"/>
                  <a:gd name="T22" fmla="*/ 180 w 191"/>
                  <a:gd name="T23" fmla="*/ 66 h 183"/>
                  <a:gd name="T24" fmla="*/ 180 w 191"/>
                  <a:gd name="T25" fmla="*/ 82 h 183"/>
                  <a:gd name="T26" fmla="*/ 177 w 191"/>
                  <a:gd name="T27" fmla="*/ 101 h 183"/>
                  <a:gd name="T28" fmla="*/ 170 w 191"/>
                  <a:gd name="T29" fmla="*/ 120 h 183"/>
                  <a:gd name="T30" fmla="*/ 161 w 191"/>
                  <a:gd name="T31" fmla="*/ 136 h 183"/>
                  <a:gd name="T32" fmla="*/ 149 w 191"/>
                  <a:gd name="T33" fmla="*/ 150 h 183"/>
                  <a:gd name="T34" fmla="*/ 136 w 191"/>
                  <a:gd name="T35" fmla="*/ 161 h 183"/>
                  <a:gd name="T36" fmla="*/ 121 w 191"/>
                  <a:gd name="T37" fmla="*/ 169 h 183"/>
                  <a:gd name="T38" fmla="*/ 104 w 191"/>
                  <a:gd name="T39" fmla="*/ 173 h 183"/>
                  <a:gd name="T40" fmla="*/ 86 w 191"/>
                  <a:gd name="T41" fmla="*/ 173 h 183"/>
                  <a:gd name="T42" fmla="*/ 70 w 191"/>
                  <a:gd name="T43" fmla="*/ 169 h 183"/>
                  <a:gd name="T44" fmla="*/ 53 w 191"/>
                  <a:gd name="T45" fmla="*/ 161 h 183"/>
                  <a:gd name="T46" fmla="*/ 40 w 191"/>
                  <a:gd name="T47" fmla="*/ 150 h 183"/>
                  <a:gd name="T48" fmla="*/ 28 w 191"/>
                  <a:gd name="T49" fmla="*/ 136 h 183"/>
                  <a:gd name="T50" fmla="*/ 19 w 191"/>
                  <a:gd name="T51" fmla="*/ 120 h 183"/>
                  <a:gd name="T52" fmla="*/ 12 w 191"/>
                  <a:gd name="T53" fmla="*/ 101 h 183"/>
                  <a:gd name="T54" fmla="*/ 9 w 191"/>
                  <a:gd name="T55" fmla="*/ 82 h 183"/>
                  <a:gd name="T56" fmla="*/ 9 w 191"/>
                  <a:gd name="T57" fmla="*/ 60 h 183"/>
                  <a:gd name="T58" fmla="*/ 12 w 191"/>
                  <a:gd name="T59" fmla="*/ 41 h 183"/>
                  <a:gd name="T60" fmla="*/ 18 w 191"/>
                  <a:gd name="T61" fmla="*/ 23 h 183"/>
                  <a:gd name="T62" fmla="*/ 27 w 191"/>
                  <a:gd name="T63" fmla="*/ 7 h 183"/>
                  <a:gd name="T64" fmla="*/ 30 w 191"/>
                  <a:gd name="T65" fmla="*/ 1 h 183"/>
                  <a:gd name="T66" fmla="*/ 25 w 191"/>
                  <a:gd name="T67" fmla="*/ 5 h 183"/>
                  <a:gd name="T68" fmla="*/ 20 w 191"/>
                  <a:gd name="T69" fmla="*/ 7 h 183"/>
                  <a:gd name="T70" fmla="*/ 15 w 191"/>
                  <a:gd name="T71" fmla="*/ 11 h 183"/>
                  <a:gd name="T72" fmla="*/ 10 w 191"/>
                  <a:gd name="T73" fmla="*/ 19 h 183"/>
                  <a:gd name="T74" fmla="*/ 5 w 191"/>
                  <a:gd name="T75" fmla="*/ 34 h 183"/>
                  <a:gd name="T76" fmla="*/ 2 w 191"/>
                  <a:gd name="T77" fmla="*/ 48 h 183"/>
                  <a:gd name="T78" fmla="*/ 0 w 191"/>
                  <a:gd name="T79" fmla="*/ 62 h 183"/>
                  <a:gd name="T80" fmla="*/ 0 w 191"/>
                  <a:gd name="T81" fmla="*/ 83 h 183"/>
                  <a:gd name="T82" fmla="*/ 4 w 191"/>
                  <a:gd name="T83" fmla="*/ 104 h 183"/>
                  <a:gd name="T84" fmla="*/ 11 w 191"/>
                  <a:gd name="T85" fmla="*/ 125 h 183"/>
                  <a:gd name="T86" fmla="*/ 21 w 191"/>
                  <a:gd name="T87" fmla="*/ 143 h 183"/>
                  <a:gd name="T88" fmla="*/ 34 w 191"/>
                  <a:gd name="T89" fmla="*/ 158 h 183"/>
                  <a:gd name="T90" fmla="*/ 49 w 191"/>
                  <a:gd name="T91" fmla="*/ 170 h 183"/>
                  <a:gd name="T92" fmla="*/ 67 w 191"/>
                  <a:gd name="T93" fmla="*/ 179 h 183"/>
                  <a:gd name="T94" fmla="*/ 85 w 191"/>
                  <a:gd name="T95" fmla="*/ 183 h 183"/>
                  <a:gd name="T96" fmla="*/ 105 w 191"/>
                  <a:gd name="T97" fmla="*/ 183 h 183"/>
                  <a:gd name="T98" fmla="*/ 123 w 191"/>
                  <a:gd name="T99" fmla="*/ 179 h 183"/>
                  <a:gd name="T100" fmla="*/ 140 w 191"/>
                  <a:gd name="T101" fmla="*/ 170 h 183"/>
                  <a:gd name="T102" fmla="*/ 155 w 191"/>
                  <a:gd name="T103" fmla="*/ 158 h 183"/>
                  <a:gd name="T104" fmla="*/ 168 w 191"/>
                  <a:gd name="T105" fmla="*/ 143 h 183"/>
                  <a:gd name="T106" fmla="*/ 178 w 191"/>
                  <a:gd name="T107" fmla="*/ 125 h 183"/>
                  <a:gd name="T108" fmla="*/ 185 w 191"/>
                  <a:gd name="T109" fmla="*/ 104 h 183"/>
                  <a:gd name="T110" fmla="*/ 189 w 191"/>
                  <a:gd name="T111" fmla="*/ 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1" h="183">
                    <a:moveTo>
                      <a:pt x="191" y="71"/>
                    </a:moveTo>
                    <a:lnTo>
                      <a:pt x="191" y="68"/>
                    </a:lnTo>
                    <a:lnTo>
                      <a:pt x="189" y="66"/>
                    </a:lnTo>
                    <a:lnTo>
                      <a:pt x="189" y="64"/>
                    </a:lnTo>
                    <a:lnTo>
                      <a:pt x="189" y="61"/>
                    </a:lnTo>
                    <a:lnTo>
                      <a:pt x="189" y="59"/>
                    </a:lnTo>
                    <a:lnTo>
                      <a:pt x="189" y="56"/>
                    </a:lnTo>
                    <a:lnTo>
                      <a:pt x="188" y="54"/>
                    </a:lnTo>
                    <a:lnTo>
                      <a:pt x="188" y="52"/>
                    </a:lnTo>
                    <a:lnTo>
                      <a:pt x="187" y="48"/>
                    </a:lnTo>
                    <a:lnTo>
                      <a:pt x="185" y="46"/>
                    </a:lnTo>
                    <a:lnTo>
                      <a:pt x="183" y="43"/>
                    </a:lnTo>
                    <a:lnTo>
                      <a:pt x="181" y="41"/>
                    </a:lnTo>
                    <a:lnTo>
                      <a:pt x="179" y="38"/>
                    </a:lnTo>
                    <a:lnTo>
                      <a:pt x="178" y="35"/>
                    </a:lnTo>
                    <a:lnTo>
                      <a:pt x="176" y="32"/>
                    </a:lnTo>
                    <a:lnTo>
                      <a:pt x="174" y="30"/>
                    </a:lnTo>
                    <a:lnTo>
                      <a:pt x="175" y="35"/>
                    </a:lnTo>
                    <a:lnTo>
                      <a:pt x="177" y="40"/>
                    </a:lnTo>
                    <a:lnTo>
                      <a:pt x="178" y="44"/>
                    </a:lnTo>
                    <a:lnTo>
                      <a:pt x="179" y="49"/>
                    </a:lnTo>
                    <a:lnTo>
                      <a:pt x="180" y="55"/>
                    </a:lnTo>
                    <a:lnTo>
                      <a:pt x="180" y="60"/>
                    </a:lnTo>
                    <a:lnTo>
                      <a:pt x="180" y="66"/>
                    </a:lnTo>
                    <a:lnTo>
                      <a:pt x="181" y="71"/>
                    </a:lnTo>
                    <a:lnTo>
                      <a:pt x="180" y="82"/>
                    </a:lnTo>
                    <a:lnTo>
                      <a:pt x="179" y="91"/>
                    </a:lnTo>
                    <a:lnTo>
                      <a:pt x="177" y="101"/>
                    </a:lnTo>
                    <a:lnTo>
                      <a:pt x="174" y="110"/>
                    </a:lnTo>
                    <a:lnTo>
                      <a:pt x="170" y="120"/>
                    </a:lnTo>
                    <a:lnTo>
                      <a:pt x="166" y="128"/>
                    </a:lnTo>
                    <a:lnTo>
                      <a:pt x="161" y="136"/>
                    </a:lnTo>
                    <a:lnTo>
                      <a:pt x="156" y="143"/>
                    </a:lnTo>
                    <a:lnTo>
                      <a:pt x="149" y="150"/>
                    </a:lnTo>
                    <a:lnTo>
                      <a:pt x="143" y="156"/>
                    </a:lnTo>
                    <a:lnTo>
                      <a:pt x="136" y="161"/>
                    </a:lnTo>
                    <a:lnTo>
                      <a:pt x="128" y="165"/>
                    </a:lnTo>
                    <a:lnTo>
                      <a:pt x="121" y="169"/>
                    </a:lnTo>
                    <a:lnTo>
                      <a:pt x="112" y="171"/>
                    </a:lnTo>
                    <a:lnTo>
                      <a:pt x="104" y="173"/>
                    </a:lnTo>
                    <a:lnTo>
                      <a:pt x="95" y="173"/>
                    </a:lnTo>
                    <a:lnTo>
                      <a:pt x="86" y="173"/>
                    </a:lnTo>
                    <a:lnTo>
                      <a:pt x="78" y="171"/>
                    </a:lnTo>
                    <a:lnTo>
                      <a:pt x="70" y="169"/>
                    </a:lnTo>
                    <a:lnTo>
                      <a:pt x="61" y="165"/>
                    </a:lnTo>
                    <a:lnTo>
                      <a:pt x="53" y="161"/>
                    </a:lnTo>
                    <a:lnTo>
                      <a:pt x="46" y="156"/>
                    </a:lnTo>
                    <a:lnTo>
                      <a:pt x="40" y="150"/>
                    </a:lnTo>
                    <a:lnTo>
                      <a:pt x="34" y="143"/>
                    </a:lnTo>
                    <a:lnTo>
                      <a:pt x="28" y="136"/>
                    </a:lnTo>
                    <a:lnTo>
                      <a:pt x="23" y="128"/>
                    </a:lnTo>
                    <a:lnTo>
                      <a:pt x="19" y="120"/>
                    </a:lnTo>
                    <a:lnTo>
                      <a:pt x="15" y="110"/>
                    </a:lnTo>
                    <a:lnTo>
                      <a:pt x="12" y="101"/>
                    </a:lnTo>
                    <a:lnTo>
                      <a:pt x="10" y="91"/>
                    </a:lnTo>
                    <a:lnTo>
                      <a:pt x="9" y="82"/>
                    </a:lnTo>
                    <a:lnTo>
                      <a:pt x="9" y="71"/>
                    </a:lnTo>
                    <a:lnTo>
                      <a:pt x="9" y="60"/>
                    </a:lnTo>
                    <a:lnTo>
                      <a:pt x="10" y="50"/>
                    </a:lnTo>
                    <a:lnTo>
                      <a:pt x="12" y="41"/>
                    </a:lnTo>
                    <a:lnTo>
                      <a:pt x="15" y="32"/>
                    </a:lnTo>
                    <a:lnTo>
                      <a:pt x="18" y="23"/>
                    </a:lnTo>
                    <a:lnTo>
                      <a:pt x="22" y="14"/>
                    </a:lnTo>
                    <a:lnTo>
                      <a:pt x="27" y="7"/>
                    </a:lnTo>
                    <a:lnTo>
                      <a:pt x="32" y="0"/>
                    </a:lnTo>
                    <a:lnTo>
                      <a:pt x="30" y="1"/>
                    </a:lnTo>
                    <a:lnTo>
                      <a:pt x="27" y="2"/>
                    </a:lnTo>
                    <a:lnTo>
                      <a:pt x="25" y="5"/>
                    </a:lnTo>
                    <a:lnTo>
                      <a:pt x="22" y="6"/>
                    </a:lnTo>
                    <a:lnTo>
                      <a:pt x="20" y="7"/>
                    </a:lnTo>
                    <a:lnTo>
                      <a:pt x="18" y="10"/>
                    </a:lnTo>
                    <a:lnTo>
                      <a:pt x="15" y="11"/>
                    </a:lnTo>
                    <a:lnTo>
                      <a:pt x="13" y="13"/>
                    </a:lnTo>
                    <a:lnTo>
                      <a:pt x="10" y="19"/>
                    </a:lnTo>
                    <a:lnTo>
                      <a:pt x="7" y="26"/>
                    </a:lnTo>
                    <a:lnTo>
                      <a:pt x="5" y="34"/>
                    </a:lnTo>
                    <a:lnTo>
                      <a:pt x="3" y="41"/>
                    </a:lnTo>
                    <a:lnTo>
                      <a:pt x="2" y="48"/>
                    </a:lnTo>
                    <a:lnTo>
                      <a:pt x="1" y="55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3"/>
                    </a:lnTo>
                    <a:lnTo>
                      <a:pt x="2" y="94"/>
                    </a:lnTo>
                    <a:lnTo>
                      <a:pt x="4" y="104"/>
                    </a:lnTo>
                    <a:lnTo>
                      <a:pt x="7" y="115"/>
                    </a:lnTo>
                    <a:lnTo>
                      <a:pt x="11" y="125"/>
                    </a:lnTo>
                    <a:lnTo>
                      <a:pt x="16" y="134"/>
                    </a:lnTo>
                    <a:lnTo>
                      <a:pt x="21" y="143"/>
                    </a:lnTo>
                    <a:lnTo>
                      <a:pt x="27" y="151"/>
                    </a:lnTo>
                    <a:lnTo>
                      <a:pt x="34" y="158"/>
                    </a:lnTo>
                    <a:lnTo>
                      <a:pt x="41" y="164"/>
                    </a:lnTo>
                    <a:lnTo>
                      <a:pt x="49" y="170"/>
                    </a:lnTo>
                    <a:lnTo>
                      <a:pt x="57" y="175"/>
                    </a:lnTo>
                    <a:lnTo>
                      <a:pt x="67" y="179"/>
                    </a:lnTo>
                    <a:lnTo>
                      <a:pt x="76" y="182"/>
                    </a:lnTo>
                    <a:lnTo>
                      <a:pt x="85" y="183"/>
                    </a:lnTo>
                    <a:lnTo>
                      <a:pt x="95" y="183"/>
                    </a:lnTo>
                    <a:lnTo>
                      <a:pt x="105" y="183"/>
                    </a:lnTo>
                    <a:lnTo>
                      <a:pt x="114" y="182"/>
                    </a:lnTo>
                    <a:lnTo>
                      <a:pt x="123" y="179"/>
                    </a:lnTo>
                    <a:lnTo>
                      <a:pt x="132" y="175"/>
                    </a:lnTo>
                    <a:lnTo>
                      <a:pt x="140" y="170"/>
                    </a:lnTo>
                    <a:lnTo>
                      <a:pt x="148" y="164"/>
                    </a:lnTo>
                    <a:lnTo>
                      <a:pt x="155" y="158"/>
                    </a:lnTo>
                    <a:lnTo>
                      <a:pt x="162" y="151"/>
                    </a:lnTo>
                    <a:lnTo>
                      <a:pt x="168" y="143"/>
                    </a:lnTo>
                    <a:lnTo>
                      <a:pt x="173" y="134"/>
                    </a:lnTo>
                    <a:lnTo>
                      <a:pt x="178" y="125"/>
                    </a:lnTo>
                    <a:lnTo>
                      <a:pt x="182" y="115"/>
                    </a:lnTo>
                    <a:lnTo>
                      <a:pt x="185" y="104"/>
                    </a:lnTo>
                    <a:lnTo>
                      <a:pt x="188" y="94"/>
                    </a:lnTo>
                    <a:lnTo>
                      <a:pt x="189" y="83"/>
                    </a:lnTo>
                    <a:lnTo>
                      <a:pt x="191" y="71"/>
                    </a:lnTo>
                    <a:close/>
                  </a:path>
                </a:pathLst>
              </a:custGeom>
              <a:solidFill>
                <a:srgbClr val="F7CD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" name="Freeform 198">
                <a:extLst>
                  <a:ext uri="{FF2B5EF4-FFF2-40B4-BE49-F238E27FC236}">
                    <a16:creationId xmlns:a16="http://schemas.microsoft.com/office/drawing/2014/main" id="{FEE641C6-1F9F-4C6B-A8F0-508244A9F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7"/>
                <a:ext cx="37" cy="30"/>
              </a:xfrm>
              <a:custGeom>
                <a:avLst/>
                <a:gdLst>
                  <a:gd name="T0" fmla="*/ 181 w 181"/>
                  <a:gd name="T1" fmla="*/ 73 h 185"/>
                  <a:gd name="T2" fmla="*/ 181 w 181"/>
                  <a:gd name="T3" fmla="*/ 65 h 185"/>
                  <a:gd name="T4" fmla="*/ 180 w 181"/>
                  <a:gd name="T5" fmla="*/ 58 h 185"/>
                  <a:gd name="T6" fmla="*/ 178 w 181"/>
                  <a:gd name="T7" fmla="*/ 50 h 185"/>
                  <a:gd name="T8" fmla="*/ 176 w 181"/>
                  <a:gd name="T9" fmla="*/ 44 h 185"/>
                  <a:gd name="T10" fmla="*/ 171 w 181"/>
                  <a:gd name="T11" fmla="*/ 38 h 185"/>
                  <a:gd name="T12" fmla="*/ 167 w 181"/>
                  <a:gd name="T13" fmla="*/ 34 h 185"/>
                  <a:gd name="T14" fmla="*/ 163 w 181"/>
                  <a:gd name="T15" fmla="*/ 29 h 185"/>
                  <a:gd name="T16" fmla="*/ 163 w 181"/>
                  <a:gd name="T17" fmla="*/ 31 h 185"/>
                  <a:gd name="T18" fmla="*/ 167 w 181"/>
                  <a:gd name="T19" fmla="*/ 43 h 185"/>
                  <a:gd name="T20" fmla="*/ 170 w 181"/>
                  <a:gd name="T21" fmla="*/ 56 h 185"/>
                  <a:gd name="T22" fmla="*/ 172 w 181"/>
                  <a:gd name="T23" fmla="*/ 70 h 185"/>
                  <a:gd name="T24" fmla="*/ 172 w 181"/>
                  <a:gd name="T25" fmla="*/ 86 h 185"/>
                  <a:gd name="T26" fmla="*/ 168 w 181"/>
                  <a:gd name="T27" fmla="*/ 106 h 185"/>
                  <a:gd name="T28" fmla="*/ 162 w 181"/>
                  <a:gd name="T29" fmla="*/ 124 h 185"/>
                  <a:gd name="T30" fmla="*/ 154 w 181"/>
                  <a:gd name="T31" fmla="*/ 139 h 185"/>
                  <a:gd name="T32" fmla="*/ 143 w 181"/>
                  <a:gd name="T33" fmla="*/ 151 h 185"/>
                  <a:gd name="T34" fmla="*/ 130 w 181"/>
                  <a:gd name="T35" fmla="*/ 162 h 185"/>
                  <a:gd name="T36" fmla="*/ 115 w 181"/>
                  <a:gd name="T37" fmla="*/ 169 h 185"/>
                  <a:gd name="T38" fmla="*/ 99 w 181"/>
                  <a:gd name="T39" fmla="*/ 174 h 185"/>
                  <a:gd name="T40" fmla="*/ 83 w 181"/>
                  <a:gd name="T41" fmla="*/ 174 h 185"/>
                  <a:gd name="T42" fmla="*/ 67 w 181"/>
                  <a:gd name="T43" fmla="*/ 169 h 185"/>
                  <a:gd name="T44" fmla="*/ 52 w 181"/>
                  <a:gd name="T45" fmla="*/ 162 h 185"/>
                  <a:gd name="T46" fmla="*/ 39 w 181"/>
                  <a:gd name="T47" fmla="*/ 151 h 185"/>
                  <a:gd name="T48" fmla="*/ 28 w 181"/>
                  <a:gd name="T49" fmla="*/ 139 h 185"/>
                  <a:gd name="T50" fmla="*/ 19 w 181"/>
                  <a:gd name="T51" fmla="*/ 124 h 185"/>
                  <a:gd name="T52" fmla="*/ 13 w 181"/>
                  <a:gd name="T53" fmla="*/ 106 h 185"/>
                  <a:gd name="T54" fmla="*/ 10 w 181"/>
                  <a:gd name="T55" fmla="*/ 86 h 185"/>
                  <a:gd name="T56" fmla="*/ 10 w 181"/>
                  <a:gd name="T57" fmla="*/ 65 h 185"/>
                  <a:gd name="T58" fmla="*/ 14 w 181"/>
                  <a:gd name="T59" fmla="*/ 43 h 185"/>
                  <a:gd name="T60" fmla="*/ 22 w 181"/>
                  <a:gd name="T61" fmla="*/ 24 h 185"/>
                  <a:gd name="T62" fmla="*/ 33 w 181"/>
                  <a:gd name="T63" fmla="*/ 7 h 185"/>
                  <a:gd name="T64" fmla="*/ 37 w 181"/>
                  <a:gd name="T65" fmla="*/ 1 h 185"/>
                  <a:gd name="T66" fmla="*/ 32 w 181"/>
                  <a:gd name="T67" fmla="*/ 4 h 185"/>
                  <a:gd name="T68" fmla="*/ 26 w 181"/>
                  <a:gd name="T69" fmla="*/ 7 h 185"/>
                  <a:gd name="T70" fmla="*/ 21 w 181"/>
                  <a:gd name="T71" fmla="*/ 11 h 185"/>
                  <a:gd name="T72" fmla="*/ 14 w 181"/>
                  <a:gd name="T73" fmla="*/ 19 h 185"/>
                  <a:gd name="T74" fmla="*/ 7 w 181"/>
                  <a:gd name="T75" fmla="*/ 34 h 185"/>
                  <a:gd name="T76" fmla="*/ 3 w 181"/>
                  <a:gd name="T77" fmla="*/ 50 h 185"/>
                  <a:gd name="T78" fmla="*/ 0 w 181"/>
                  <a:gd name="T79" fmla="*/ 67 h 185"/>
                  <a:gd name="T80" fmla="*/ 1 w 181"/>
                  <a:gd name="T81" fmla="*/ 88 h 185"/>
                  <a:gd name="T82" fmla="*/ 4 w 181"/>
                  <a:gd name="T83" fmla="*/ 109 h 185"/>
                  <a:gd name="T84" fmla="*/ 11 w 181"/>
                  <a:gd name="T85" fmla="*/ 128 h 185"/>
                  <a:gd name="T86" fmla="*/ 21 w 181"/>
                  <a:gd name="T87" fmla="*/ 145 h 185"/>
                  <a:gd name="T88" fmla="*/ 33 w 181"/>
                  <a:gd name="T89" fmla="*/ 159 h 185"/>
                  <a:gd name="T90" fmla="*/ 47 w 181"/>
                  <a:gd name="T91" fmla="*/ 171 h 185"/>
                  <a:gd name="T92" fmla="*/ 64 w 181"/>
                  <a:gd name="T93" fmla="*/ 180 h 185"/>
                  <a:gd name="T94" fmla="*/ 82 w 181"/>
                  <a:gd name="T95" fmla="*/ 185 h 185"/>
                  <a:gd name="T96" fmla="*/ 100 w 181"/>
                  <a:gd name="T97" fmla="*/ 185 h 185"/>
                  <a:gd name="T98" fmla="*/ 118 w 181"/>
                  <a:gd name="T99" fmla="*/ 180 h 185"/>
                  <a:gd name="T100" fmla="*/ 134 w 181"/>
                  <a:gd name="T101" fmla="*/ 171 h 185"/>
                  <a:gd name="T102" fmla="*/ 148 w 181"/>
                  <a:gd name="T103" fmla="*/ 159 h 185"/>
                  <a:gd name="T104" fmla="*/ 160 w 181"/>
                  <a:gd name="T105" fmla="*/ 145 h 185"/>
                  <a:gd name="T106" fmla="*/ 170 w 181"/>
                  <a:gd name="T107" fmla="*/ 128 h 185"/>
                  <a:gd name="T108" fmla="*/ 177 w 181"/>
                  <a:gd name="T109" fmla="*/ 109 h 185"/>
                  <a:gd name="T110" fmla="*/ 181 w 181"/>
                  <a:gd name="T111" fmla="*/ 88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1" h="185">
                    <a:moveTo>
                      <a:pt x="181" y="77"/>
                    </a:moveTo>
                    <a:lnTo>
                      <a:pt x="181" y="73"/>
                    </a:lnTo>
                    <a:lnTo>
                      <a:pt x="181" y="70"/>
                    </a:lnTo>
                    <a:lnTo>
                      <a:pt x="181" y="65"/>
                    </a:lnTo>
                    <a:lnTo>
                      <a:pt x="180" y="61"/>
                    </a:lnTo>
                    <a:lnTo>
                      <a:pt x="180" y="58"/>
                    </a:lnTo>
                    <a:lnTo>
                      <a:pt x="179" y="54"/>
                    </a:lnTo>
                    <a:lnTo>
                      <a:pt x="178" y="50"/>
                    </a:lnTo>
                    <a:lnTo>
                      <a:pt x="178" y="47"/>
                    </a:lnTo>
                    <a:lnTo>
                      <a:pt x="176" y="44"/>
                    </a:lnTo>
                    <a:lnTo>
                      <a:pt x="174" y="41"/>
                    </a:lnTo>
                    <a:lnTo>
                      <a:pt x="171" y="38"/>
                    </a:lnTo>
                    <a:lnTo>
                      <a:pt x="169" y="36"/>
                    </a:lnTo>
                    <a:lnTo>
                      <a:pt x="167" y="34"/>
                    </a:lnTo>
                    <a:lnTo>
                      <a:pt x="165" y="31"/>
                    </a:lnTo>
                    <a:lnTo>
                      <a:pt x="163" y="29"/>
                    </a:lnTo>
                    <a:lnTo>
                      <a:pt x="160" y="26"/>
                    </a:lnTo>
                    <a:lnTo>
                      <a:pt x="163" y="31"/>
                    </a:lnTo>
                    <a:lnTo>
                      <a:pt x="165" y="37"/>
                    </a:lnTo>
                    <a:lnTo>
                      <a:pt x="167" y="43"/>
                    </a:lnTo>
                    <a:lnTo>
                      <a:pt x="169" y="50"/>
                    </a:lnTo>
                    <a:lnTo>
                      <a:pt x="170" y="56"/>
                    </a:lnTo>
                    <a:lnTo>
                      <a:pt x="171" y="64"/>
                    </a:lnTo>
                    <a:lnTo>
                      <a:pt x="172" y="70"/>
                    </a:lnTo>
                    <a:lnTo>
                      <a:pt x="172" y="77"/>
                    </a:lnTo>
                    <a:lnTo>
                      <a:pt x="172" y="86"/>
                    </a:lnTo>
                    <a:lnTo>
                      <a:pt x="170" y="96"/>
                    </a:lnTo>
                    <a:lnTo>
                      <a:pt x="168" y="106"/>
                    </a:lnTo>
                    <a:lnTo>
                      <a:pt x="166" y="114"/>
                    </a:lnTo>
                    <a:lnTo>
                      <a:pt x="162" y="124"/>
                    </a:lnTo>
                    <a:lnTo>
                      <a:pt x="158" y="131"/>
                    </a:lnTo>
                    <a:lnTo>
                      <a:pt x="154" y="139"/>
                    </a:lnTo>
                    <a:lnTo>
                      <a:pt x="148" y="145"/>
                    </a:lnTo>
                    <a:lnTo>
                      <a:pt x="143" y="151"/>
                    </a:lnTo>
                    <a:lnTo>
                      <a:pt x="136" y="157"/>
                    </a:lnTo>
                    <a:lnTo>
                      <a:pt x="130" y="162"/>
                    </a:lnTo>
                    <a:lnTo>
                      <a:pt x="123" y="167"/>
                    </a:lnTo>
                    <a:lnTo>
                      <a:pt x="115" y="169"/>
                    </a:lnTo>
                    <a:lnTo>
                      <a:pt x="107" y="171"/>
                    </a:lnTo>
                    <a:lnTo>
                      <a:pt x="99" y="174"/>
                    </a:lnTo>
                    <a:lnTo>
                      <a:pt x="91" y="174"/>
                    </a:lnTo>
                    <a:lnTo>
                      <a:pt x="83" y="174"/>
                    </a:lnTo>
                    <a:lnTo>
                      <a:pt x="75" y="171"/>
                    </a:lnTo>
                    <a:lnTo>
                      <a:pt x="67" y="169"/>
                    </a:lnTo>
                    <a:lnTo>
                      <a:pt x="59" y="167"/>
                    </a:lnTo>
                    <a:lnTo>
                      <a:pt x="52" y="162"/>
                    </a:lnTo>
                    <a:lnTo>
                      <a:pt x="45" y="157"/>
                    </a:lnTo>
                    <a:lnTo>
                      <a:pt x="39" y="151"/>
                    </a:lnTo>
                    <a:lnTo>
                      <a:pt x="33" y="145"/>
                    </a:lnTo>
                    <a:lnTo>
                      <a:pt x="28" y="139"/>
                    </a:lnTo>
                    <a:lnTo>
                      <a:pt x="23" y="131"/>
                    </a:lnTo>
                    <a:lnTo>
                      <a:pt x="19" y="124"/>
                    </a:lnTo>
                    <a:lnTo>
                      <a:pt x="16" y="114"/>
                    </a:lnTo>
                    <a:lnTo>
                      <a:pt x="13" y="106"/>
                    </a:lnTo>
                    <a:lnTo>
                      <a:pt x="11" y="96"/>
                    </a:lnTo>
                    <a:lnTo>
                      <a:pt x="10" y="86"/>
                    </a:lnTo>
                    <a:lnTo>
                      <a:pt x="9" y="77"/>
                    </a:lnTo>
                    <a:lnTo>
                      <a:pt x="10" y="65"/>
                    </a:lnTo>
                    <a:lnTo>
                      <a:pt x="11" y="54"/>
                    </a:lnTo>
                    <a:lnTo>
                      <a:pt x="14" y="43"/>
                    </a:lnTo>
                    <a:lnTo>
                      <a:pt x="18" y="34"/>
                    </a:lnTo>
                    <a:lnTo>
                      <a:pt x="22" y="24"/>
                    </a:lnTo>
                    <a:lnTo>
                      <a:pt x="27" y="16"/>
                    </a:lnTo>
                    <a:lnTo>
                      <a:pt x="33" y="7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5" y="2"/>
                    </a:lnTo>
                    <a:lnTo>
                      <a:pt x="32" y="4"/>
                    </a:lnTo>
                    <a:lnTo>
                      <a:pt x="29" y="6"/>
                    </a:lnTo>
                    <a:lnTo>
                      <a:pt x="26" y="7"/>
                    </a:lnTo>
                    <a:lnTo>
                      <a:pt x="23" y="8"/>
                    </a:lnTo>
                    <a:lnTo>
                      <a:pt x="21" y="11"/>
                    </a:lnTo>
                    <a:lnTo>
                      <a:pt x="18" y="12"/>
                    </a:lnTo>
                    <a:lnTo>
                      <a:pt x="14" y="19"/>
                    </a:lnTo>
                    <a:lnTo>
                      <a:pt x="11" y="26"/>
                    </a:lnTo>
                    <a:lnTo>
                      <a:pt x="7" y="34"/>
                    </a:lnTo>
                    <a:lnTo>
                      <a:pt x="5" y="42"/>
                    </a:lnTo>
                    <a:lnTo>
                      <a:pt x="3" y="50"/>
                    </a:lnTo>
                    <a:lnTo>
                      <a:pt x="1" y="59"/>
                    </a:lnTo>
                    <a:lnTo>
                      <a:pt x="0" y="67"/>
                    </a:lnTo>
                    <a:lnTo>
                      <a:pt x="0" y="77"/>
                    </a:lnTo>
                    <a:lnTo>
                      <a:pt x="1" y="88"/>
                    </a:lnTo>
                    <a:lnTo>
                      <a:pt x="2" y="98"/>
                    </a:lnTo>
                    <a:lnTo>
                      <a:pt x="4" y="109"/>
                    </a:lnTo>
                    <a:lnTo>
                      <a:pt x="7" y="119"/>
                    </a:lnTo>
                    <a:lnTo>
                      <a:pt x="11" y="128"/>
                    </a:lnTo>
                    <a:lnTo>
                      <a:pt x="16" y="137"/>
                    </a:lnTo>
                    <a:lnTo>
                      <a:pt x="21" y="145"/>
                    </a:lnTo>
                    <a:lnTo>
                      <a:pt x="27" y="154"/>
                    </a:lnTo>
                    <a:lnTo>
                      <a:pt x="33" y="159"/>
                    </a:lnTo>
                    <a:lnTo>
                      <a:pt x="40" y="167"/>
                    </a:lnTo>
                    <a:lnTo>
                      <a:pt x="47" y="171"/>
                    </a:lnTo>
                    <a:lnTo>
                      <a:pt x="55" y="176"/>
                    </a:lnTo>
                    <a:lnTo>
                      <a:pt x="64" y="180"/>
                    </a:lnTo>
                    <a:lnTo>
                      <a:pt x="73" y="182"/>
                    </a:lnTo>
                    <a:lnTo>
                      <a:pt x="82" y="185"/>
                    </a:lnTo>
                    <a:lnTo>
                      <a:pt x="91" y="185"/>
                    </a:lnTo>
                    <a:lnTo>
                      <a:pt x="100" y="185"/>
                    </a:lnTo>
                    <a:lnTo>
                      <a:pt x="109" y="182"/>
                    </a:lnTo>
                    <a:lnTo>
                      <a:pt x="118" y="180"/>
                    </a:lnTo>
                    <a:lnTo>
                      <a:pt x="126" y="176"/>
                    </a:lnTo>
                    <a:lnTo>
                      <a:pt x="134" y="171"/>
                    </a:lnTo>
                    <a:lnTo>
                      <a:pt x="141" y="167"/>
                    </a:lnTo>
                    <a:lnTo>
                      <a:pt x="148" y="159"/>
                    </a:lnTo>
                    <a:lnTo>
                      <a:pt x="155" y="154"/>
                    </a:lnTo>
                    <a:lnTo>
                      <a:pt x="160" y="145"/>
                    </a:lnTo>
                    <a:lnTo>
                      <a:pt x="166" y="137"/>
                    </a:lnTo>
                    <a:lnTo>
                      <a:pt x="170" y="128"/>
                    </a:lnTo>
                    <a:lnTo>
                      <a:pt x="174" y="119"/>
                    </a:lnTo>
                    <a:lnTo>
                      <a:pt x="177" y="109"/>
                    </a:lnTo>
                    <a:lnTo>
                      <a:pt x="179" y="98"/>
                    </a:lnTo>
                    <a:lnTo>
                      <a:pt x="181" y="88"/>
                    </a:lnTo>
                    <a:lnTo>
                      <a:pt x="181" y="77"/>
                    </a:lnTo>
                    <a:close/>
                  </a:path>
                </a:pathLst>
              </a:custGeom>
              <a:solidFill>
                <a:srgbClr val="F7CF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" name="Freeform 199">
                <a:extLst>
                  <a:ext uri="{FF2B5EF4-FFF2-40B4-BE49-F238E27FC236}">
                    <a16:creationId xmlns:a16="http://schemas.microsoft.com/office/drawing/2014/main" id="{227790C8-B78E-4FB9-8D5E-AB6CD48CF3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4" y="2646"/>
                <a:ext cx="35" cy="30"/>
              </a:xfrm>
              <a:custGeom>
                <a:avLst/>
                <a:gdLst>
                  <a:gd name="T0" fmla="*/ 171 w 172"/>
                  <a:gd name="T1" fmla="*/ 77 h 184"/>
                  <a:gd name="T2" fmla="*/ 171 w 172"/>
                  <a:gd name="T3" fmla="*/ 66 h 184"/>
                  <a:gd name="T4" fmla="*/ 169 w 172"/>
                  <a:gd name="T5" fmla="*/ 55 h 184"/>
                  <a:gd name="T6" fmla="*/ 166 w 172"/>
                  <a:gd name="T7" fmla="*/ 46 h 184"/>
                  <a:gd name="T8" fmla="*/ 162 w 172"/>
                  <a:gd name="T9" fmla="*/ 39 h 184"/>
                  <a:gd name="T10" fmla="*/ 157 w 172"/>
                  <a:gd name="T11" fmla="*/ 33 h 184"/>
                  <a:gd name="T12" fmla="*/ 152 w 172"/>
                  <a:gd name="T13" fmla="*/ 28 h 184"/>
                  <a:gd name="T14" fmla="*/ 146 w 172"/>
                  <a:gd name="T15" fmla="*/ 23 h 184"/>
                  <a:gd name="T16" fmla="*/ 147 w 172"/>
                  <a:gd name="T17" fmla="*/ 27 h 184"/>
                  <a:gd name="T18" fmla="*/ 155 w 172"/>
                  <a:gd name="T19" fmla="*/ 41 h 184"/>
                  <a:gd name="T20" fmla="*/ 160 w 172"/>
                  <a:gd name="T21" fmla="*/ 57 h 184"/>
                  <a:gd name="T22" fmla="*/ 162 w 172"/>
                  <a:gd name="T23" fmla="*/ 73 h 184"/>
                  <a:gd name="T24" fmla="*/ 162 w 172"/>
                  <a:gd name="T25" fmla="*/ 91 h 184"/>
                  <a:gd name="T26" fmla="*/ 159 w 172"/>
                  <a:gd name="T27" fmla="*/ 109 h 184"/>
                  <a:gd name="T28" fmla="*/ 153 w 172"/>
                  <a:gd name="T29" fmla="*/ 125 h 184"/>
                  <a:gd name="T30" fmla="*/ 145 w 172"/>
                  <a:gd name="T31" fmla="*/ 141 h 184"/>
                  <a:gd name="T32" fmla="*/ 135 w 172"/>
                  <a:gd name="T33" fmla="*/ 153 h 184"/>
                  <a:gd name="T34" fmla="*/ 123 w 172"/>
                  <a:gd name="T35" fmla="*/ 162 h 184"/>
                  <a:gd name="T36" fmla="*/ 109 w 172"/>
                  <a:gd name="T37" fmla="*/ 169 h 184"/>
                  <a:gd name="T38" fmla="*/ 94 w 172"/>
                  <a:gd name="T39" fmla="*/ 173 h 184"/>
                  <a:gd name="T40" fmla="*/ 78 w 172"/>
                  <a:gd name="T41" fmla="*/ 173 h 184"/>
                  <a:gd name="T42" fmla="*/ 63 w 172"/>
                  <a:gd name="T43" fmla="*/ 169 h 184"/>
                  <a:gd name="T44" fmla="*/ 49 w 172"/>
                  <a:gd name="T45" fmla="*/ 162 h 184"/>
                  <a:gd name="T46" fmla="*/ 36 w 172"/>
                  <a:gd name="T47" fmla="*/ 153 h 184"/>
                  <a:gd name="T48" fmla="*/ 26 w 172"/>
                  <a:gd name="T49" fmla="*/ 141 h 184"/>
                  <a:gd name="T50" fmla="*/ 18 w 172"/>
                  <a:gd name="T51" fmla="*/ 125 h 184"/>
                  <a:gd name="T52" fmla="*/ 12 w 172"/>
                  <a:gd name="T53" fmla="*/ 109 h 184"/>
                  <a:gd name="T54" fmla="*/ 9 w 172"/>
                  <a:gd name="T55" fmla="*/ 91 h 184"/>
                  <a:gd name="T56" fmla="*/ 9 w 172"/>
                  <a:gd name="T57" fmla="*/ 69 h 184"/>
                  <a:gd name="T58" fmla="*/ 15 w 172"/>
                  <a:gd name="T59" fmla="*/ 45 h 184"/>
                  <a:gd name="T60" fmla="*/ 26 w 172"/>
                  <a:gd name="T61" fmla="*/ 24 h 184"/>
                  <a:gd name="T62" fmla="*/ 41 w 172"/>
                  <a:gd name="T63" fmla="*/ 7 h 184"/>
                  <a:gd name="T64" fmla="*/ 46 w 172"/>
                  <a:gd name="T65" fmla="*/ 2 h 184"/>
                  <a:gd name="T66" fmla="*/ 39 w 172"/>
                  <a:gd name="T67" fmla="*/ 4 h 184"/>
                  <a:gd name="T68" fmla="*/ 33 w 172"/>
                  <a:gd name="T69" fmla="*/ 6 h 184"/>
                  <a:gd name="T70" fmla="*/ 27 w 172"/>
                  <a:gd name="T71" fmla="*/ 10 h 184"/>
                  <a:gd name="T72" fmla="*/ 18 w 172"/>
                  <a:gd name="T73" fmla="*/ 18 h 184"/>
                  <a:gd name="T74" fmla="*/ 9 w 172"/>
                  <a:gd name="T75" fmla="*/ 34 h 184"/>
                  <a:gd name="T76" fmla="*/ 3 w 172"/>
                  <a:gd name="T77" fmla="*/ 52 h 184"/>
                  <a:gd name="T78" fmla="*/ 0 w 172"/>
                  <a:gd name="T79" fmla="*/ 71 h 184"/>
                  <a:gd name="T80" fmla="*/ 0 w 172"/>
                  <a:gd name="T81" fmla="*/ 93 h 184"/>
                  <a:gd name="T82" fmla="*/ 3 w 172"/>
                  <a:gd name="T83" fmla="*/ 112 h 184"/>
                  <a:gd name="T84" fmla="*/ 10 w 172"/>
                  <a:gd name="T85" fmla="*/ 131 h 184"/>
                  <a:gd name="T86" fmla="*/ 19 w 172"/>
                  <a:gd name="T87" fmla="*/ 147 h 184"/>
                  <a:gd name="T88" fmla="*/ 31 w 172"/>
                  <a:gd name="T89" fmla="*/ 161 h 184"/>
                  <a:gd name="T90" fmla="*/ 44 w 172"/>
                  <a:gd name="T91" fmla="*/ 172 h 184"/>
                  <a:gd name="T92" fmla="*/ 61 w 172"/>
                  <a:gd name="T93" fmla="*/ 180 h 184"/>
                  <a:gd name="T94" fmla="*/ 77 w 172"/>
                  <a:gd name="T95" fmla="*/ 184 h 184"/>
                  <a:gd name="T96" fmla="*/ 95 w 172"/>
                  <a:gd name="T97" fmla="*/ 184 h 184"/>
                  <a:gd name="T98" fmla="*/ 111 w 172"/>
                  <a:gd name="T99" fmla="*/ 180 h 184"/>
                  <a:gd name="T100" fmla="*/ 127 w 172"/>
                  <a:gd name="T101" fmla="*/ 172 h 184"/>
                  <a:gd name="T102" fmla="*/ 140 w 172"/>
                  <a:gd name="T103" fmla="*/ 161 h 184"/>
                  <a:gd name="T104" fmla="*/ 152 w 172"/>
                  <a:gd name="T105" fmla="*/ 147 h 184"/>
                  <a:gd name="T106" fmla="*/ 161 w 172"/>
                  <a:gd name="T107" fmla="*/ 131 h 184"/>
                  <a:gd name="T108" fmla="*/ 168 w 172"/>
                  <a:gd name="T109" fmla="*/ 112 h 184"/>
                  <a:gd name="T110" fmla="*/ 171 w 172"/>
                  <a:gd name="T111" fmla="*/ 93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2" h="184">
                    <a:moveTo>
                      <a:pt x="172" y="82"/>
                    </a:moveTo>
                    <a:lnTo>
                      <a:pt x="171" y="77"/>
                    </a:lnTo>
                    <a:lnTo>
                      <a:pt x="171" y="71"/>
                    </a:lnTo>
                    <a:lnTo>
                      <a:pt x="171" y="66"/>
                    </a:lnTo>
                    <a:lnTo>
                      <a:pt x="170" y="60"/>
                    </a:lnTo>
                    <a:lnTo>
                      <a:pt x="169" y="55"/>
                    </a:lnTo>
                    <a:lnTo>
                      <a:pt x="168" y="51"/>
                    </a:lnTo>
                    <a:lnTo>
                      <a:pt x="166" y="46"/>
                    </a:lnTo>
                    <a:lnTo>
                      <a:pt x="165" y="41"/>
                    </a:lnTo>
                    <a:lnTo>
                      <a:pt x="162" y="39"/>
                    </a:lnTo>
                    <a:lnTo>
                      <a:pt x="160" y="36"/>
                    </a:lnTo>
                    <a:lnTo>
                      <a:pt x="157" y="33"/>
                    </a:lnTo>
                    <a:lnTo>
                      <a:pt x="154" y="30"/>
                    </a:lnTo>
                    <a:lnTo>
                      <a:pt x="152" y="28"/>
                    </a:lnTo>
                    <a:lnTo>
                      <a:pt x="149" y="25"/>
                    </a:lnTo>
                    <a:lnTo>
                      <a:pt x="146" y="23"/>
                    </a:lnTo>
                    <a:lnTo>
                      <a:pt x="143" y="21"/>
                    </a:lnTo>
                    <a:lnTo>
                      <a:pt x="147" y="27"/>
                    </a:lnTo>
                    <a:lnTo>
                      <a:pt x="151" y="34"/>
                    </a:lnTo>
                    <a:lnTo>
                      <a:pt x="155" y="41"/>
                    </a:lnTo>
                    <a:lnTo>
                      <a:pt x="157" y="48"/>
                    </a:lnTo>
                    <a:lnTo>
                      <a:pt x="160" y="57"/>
                    </a:lnTo>
                    <a:lnTo>
                      <a:pt x="161" y="65"/>
                    </a:lnTo>
                    <a:lnTo>
                      <a:pt x="162" y="73"/>
                    </a:lnTo>
                    <a:lnTo>
                      <a:pt x="163" y="82"/>
                    </a:lnTo>
                    <a:lnTo>
                      <a:pt x="162" y="91"/>
                    </a:lnTo>
                    <a:lnTo>
                      <a:pt x="161" y="100"/>
                    </a:lnTo>
                    <a:lnTo>
                      <a:pt x="159" y="109"/>
                    </a:lnTo>
                    <a:lnTo>
                      <a:pt x="157" y="118"/>
                    </a:lnTo>
                    <a:lnTo>
                      <a:pt x="153" y="125"/>
                    </a:lnTo>
                    <a:lnTo>
                      <a:pt x="149" y="133"/>
                    </a:lnTo>
                    <a:lnTo>
                      <a:pt x="145" y="141"/>
                    </a:lnTo>
                    <a:lnTo>
                      <a:pt x="140" y="147"/>
                    </a:lnTo>
                    <a:lnTo>
                      <a:pt x="135" y="153"/>
                    </a:lnTo>
                    <a:lnTo>
                      <a:pt x="129" y="157"/>
                    </a:lnTo>
                    <a:lnTo>
                      <a:pt x="123" y="162"/>
                    </a:lnTo>
                    <a:lnTo>
                      <a:pt x="116" y="166"/>
                    </a:lnTo>
                    <a:lnTo>
                      <a:pt x="109" y="169"/>
                    </a:lnTo>
                    <a:lnTo>
                      <a:pt x="102" y="172"/>
                    </a:lnTo>
                    <a:lnTo>
                      <a:pt x="94" y="173"/>
                    </a:lnTo>
                    <a:lnTo>
                      <a:pt x="86" y="173"/>
                    </a:lnTo>
                    <a:lnTo>
                      <a:pt x="78" y="173"/>
                    </a:lnTo>
                    <a:lnTo>
                      <a:pt x="71" y="172"/>
                    </a:lnTo>
                    <a:lnTo>
                      <a:pt x="63" y="169"/>
                    </a:lnTo>
                    <a:lnTo>
                      <a:pt x="55" y="166"/>
                    </a:lnTo>
                    <a:lnTo>
                      <a:pt x="49" y="162"/>
                    </a:lnTo>
                    <a:lnTo>
                      <a:pt x="42" y="157"/>
                    </a:lnTo>
                    <a:lnTo>
                      <a:pt x="36" y="153"/>
                    </a:lnTo>
                    <a:lnTo>
                      <a:pt x="31" y="147"/>
                    </a:lnTo>
                    <a:lnTo>
                      <a:pt x="26" y="141"/>
                    </a:lnTo>
                    <a:lnTo>
                      <a:pt x="22" y="133"/>
                    </a:lnTo>
                    <a:lnTo>
                      <a:pt x="18" y="125"/>
                    </a:lnTo>
                    <a:lnTo>
                      <a:pt x="15" y="118"/>
                    </a:lnTo>
                    <a:lnTo>
                      <a:pt x="12" y="109"/>
                    </a:lnTo>
                    <a:lnTo>
                      <a:pt x="10" y="100"/>
                    </a:lnTo>
                    <a:lnTo>
                      <a:pt x="9" y="91"/>
                    </a:lnTo>
                    <a:lnTo>
                      <a:pt x="9" y="82"/>
                    </a:lnTo>
                    <a:lnTo>
                      <a:pt x="9" y="69"/>
                    </a:lnTo>
                    <a:lnTo>
                      <a:pt x="12" y="57"/>
                    </a:lnTo>
                    <a:lnTo>
                      <a:pt x="15" y="45"/>
                    </a:lnTo>
                    <a:lnTo>
                      <a:pt x="20" y="34"/>
                    </a:lnTo>
                    <a:lnTo>
                      <a:pt x="26" y="24"/>
                    </a:lnTo>
                    <a:lnTo>
                      <a:pt x="33" y="15"/>
                    </a:lnTo>
                    <a:lnTo>
                      <a:pt x="41" y="7"/>
                    </a:lnTo>
                    <a:lnTo>
                      <a:pt x="49" y="0"/>
                    </a:lnTo>
                    <a:lnTo>
                      <a:pt x="46" y="2"/>
                    </a:lnTo>
                    <a:lnTo>
                      <a:pt x="43" y="3"/>
                    </a:lnTo>
                    <a:lnTo>
                      <a:pt x="39" y="4"/>
                    </a:lnTo>
                    <a:lnTo>
                      <a:pt x="36" y="5"/>
                    </a:lnTo>
                    <a:lnTo>
                      <a:pt x="33" y="6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3" y="11"/>
                    </a:lnTo>
                    <a:lnTo>
                      <a:pt x="18" y="18"/>
                    </a:lnTo>
                    <a:lnTo>
                      <a:pt x="13" y="25"/>
                    </a:lnTo>
                    <a:lnTo>
                      <a:pt x="9" y="34"/>
                    </a:lnTo>
                    <a:lnTo>
                      <a:pt x="6" y="43"/>
                    </a:lnTo>
                    <a:lnTo>
                      <a:pt x="3" y="52"/>
                    </a:lnTo>
                    <a:lnTo>
                      <a:pt x="1" y="61"/>
                    </a:lnTo>
                    <a:lnTo>
                      <a:pt x="0" y="71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2"/>
                    </a:lnTo>
                    <a:lnTo>
                      <a:pt x="6" y="121"/>
                    </a:lnTo>
                    <a:lnTo>
                      <a:pt x="10" y="131"/>
                    </a:lnTo>
                    <a:lnTo>
                      <a:pt x="14" y="139"/>
                    </a:lnTo>
                    <a:lnTo>
                      <a:pt x="19" y="147"/>
                    </a:lnTo>
                    <a:lnTo>
                      <a:pt x="25" y="154"/>
                    </a:lnTo>
                    <a:lnTo>
                      <a:pt x="31" y="161"/>
                    </a:lnTo>
                    <a:lnTo>
                      <a:pt x="37" y="167"/>
                    </a:lnTo>
                    <a:lnTo>
                      <a:pt x="44" y="172"/>
                    </a:lnTo>
                    <a:lnTo>
                      <a:pt x="52" y="176"/>
                    </a:lnTo>
                    <a:lnTo>
                      <a:pt x="61" y="180"/>
                    </a:lnTo>
                    <a:lnTo>
                      <a:pt x="69" y="182"/>
                    </a:lnTo>
                    <a:lnTo>
                      <a:pt x="77" y="184"/>
                    </a:lnTo>
                    <a:lnTo>
                      <a:pt x="86" y="184"/>
                    </a:lnTo>
                    <a:lnTo>
                      <a:pt x="95" y="184"/>
                    </a:lnTo>
                    <a:lnTo>
                      <a:pt x="103" y="182"/>
                    </a:lnTo>
                    <a:lnTo>
                      <a:pt x="111" y="180"/>
                    </a:lnTo>
                    <a:lnTo>
                      <a:pt x="119" y="176"/>
                    </a:lnTo>
                    <a:lnTo>
                      <a:pt x="127" y="172"/>
                    </a:lnTo>
                    <a:lnTo>
                      <a:pt x="134" y="167"/>
                    </a:lnTo>
                    <a:lnTo>
                      <a:pt x="140" y="161"/>
                    </a:lnTo>
                    <a:lnTo>
                      <a:pt x="147" y="154"/>
                    </a:lnTo>
                    <a:lnTo>
                      <a:pt x="152" y="147"/>
                    </a:lnTo>
                    <a:lnTo>
                      <a:pt x="157" y="139"/>
                    </a:lnTo>
                    <a:lnTo>
                      <a:pt x="161" y="131"/>
                    </a:lnTo>
                    <a:lnTo>
                      <a:pt x="165" y="121"/>
                    </a:lnTo>
                    <a:lnTo>
                      <a:pt x="168" y="112"/>
                    </a:lnTo>
                    <a:lnTo>
                      <a:pt x="170" y="102"/>
                    </a:lnTo>
                    <a:lnTo>
                      <a:pt x="171" y="93"/>
                    </a:lnTo>
                    <a:lnTo>
                      <a:pt x="172" y="82"/>
                    </a:lnTo>
                    <a:close/>
                  </a:path>
                </a:pathLst>
              </a:custGeom>
              <a:solidFill>
                <a:srgbClr val="F7D2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0" name="Freeform 200">
                <a:extLst>
                  <a:ext uri="{FF2B5EF4-FFF2-40B4-BE49-F238E27FC236}">
                    <a16:creationId xmlns:a16="http://schemas.microsoft.com/office/drawing/2014/main" id="{0B7973BE-9D38-497D-8C81-266D124CFC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5" y="2645"/>
                <a:ext cx="33" cy="30"/>
              </a:xfrm>
              <a:custGeom>
                <a:avLst/>
                <a:gdLst>
                  <a:gd name="T0" fmla="*/ 163 w 163"/>
                  <a:gd name="T1" fmla="*/ 77 h 181"/>
                  <a:gd name="T2" fmla="*/ 161 w 163"/>
                  <a:gd name="T3" fmla="*/ 63 h 181"/>
                  <a:gd name="T4" fmla="*/ 158 w 163"/>
                  <a:gd name="T5" fmla="*/ 50 h 181"/>
                  <a:gd name="T6" fmla="*/ 154 w 163"/>
                  <a:gd name="T7" fmla="*/ 38 h 181"/>
                  <a:gd name="T8" fmla="*/ 149 w 163"/>
                  <a:gd name="T9" fmla="*/ 31 h 181"/>
                  <a:gd name="T10" fmla="*/ 145 w 163"/>
                  <a:gd name="T11" fmla="*/ 27 h 181"/>
                  <a:gd name="T12" fmla="*/ 141 w 163"/>
                  <a:gd name="T13" fmla="*/ 24 h 181"/>
                  <a:gd name="T14" fmla="*/ 137 w 163"/>
                  <a:gd name="T15" fmla="*/ 21 h 181"/>
                  <a:gd name="T16" fmla="*/ 133 w 163"/>
                  <a:gd name="T17" fmla="*/ 18 h 181"/>
                  <a:gd name="T18" fmla="*/ 130 w 163"/>
                  <a:gd name="T19" fmla="*/ 17 h 181"/>
                  <a:gd name="T20" fmla="*/ 127 w 163"/>
                  <a:gd name="T21" fmla="*/ 14 h 181"/>
                  <a:gd name="T22" fmla="*/ 123 w 163"/>
                  <a:gd name="T23" fmla="*/ 13 h 181"/>
                  <a:gd name="T24" fmla="*/ 129 w 163"/>
                  <a:gd name="T25" fmla="*/ 18 h 181"/>
                  <a:gd name="T26" fmla="*/ 140 w 163"/>
                  <a:gd name="T27" fmla="*/ 33 h 181"/>
                  <a:gd name="T28" fmla="*/ 149 w 163"/>
                  <a:gd name="T29" fmla="*/ 51 h 181"/>
                  <a:gd name="T30" fmla="*/ 153 w 163"/>
                  <a:gd name="T31" fmla="*/ 73 h 181"/>
                  <a:gd name="T32" fmla="*/ 154 w 163"/>
                  <a:gd name="T33" fmla="*/ 92 h 181"/>
                  <a:gd name="T34" fmla="*/ 151 w 163"/>
                  <a:gd name="T35" fmla="*/ 109 h 181"/>
                  <a:gd name="T36" fmla="*/ 145 w 163"/>
                  <a:gd name="T37" fmla="*/ 125 h 181"/>
                  <a:gd name="T38" fmla="*/ 138 w 163"/>
                  <a:gd name="T39" fmla="*/ 139 h 181"/>
                  <a:gd name="T40" fmla="*/ 128 w 163"/>
                  <a:gd name="T41" fmla="*/ 151 h 181"/>
                  <a:gd name="T42" fmla="*/ 116 w 163"/>
                  <a:gd name="T43" fmla="*/ 159 h 181"/>
                  <a:gd name="T44" fmla="*/ 103 w 163"/>
                  <a:gd name="T45" fmla="*/ 166 h 181"/>
                  <a:gd name="T46" fmla="*/ 89 w 163"/>
                  <a:gd name="T47" fmla="*/ 170 h 181"/>
                  <a:gd name="T48" fmla="*/ 75 w 163"/>
                  <a:gd name="T49" fmla="*/ 170 h 181"/>
                  <a:gd name="T50" fmla="*/ 61 w 163"/>
                  <a:gd name="T51" fmla="*/ 166 h 181"/>
                  <a:gd name="T52" fmla="*/ 47 w 163"/>
                  <a:gd name="T53" fmla="*/ 159 h 181"/>
                  <a:gd name="T54" fmla="*/ 35 w 163"/>
                  <a:gd name="T55" fmla="*/ 151 h 181"/>
                  <a:gd name="T56" fmla="*/ 26 w 163"/>
                  <a:gd name="T57" fmla="*/ 139 h 181"/>
                  <a:gd name="T58" fmla="*/ 18 w 163"/>
                  <a:gd name="T59" fmla="*/ 125 h 181"/>
                  <a:gd name="T60" fmla="*/ 12 w 163"/>
                  <a:gd name="T61" fmla="*/ 109 h 181"/>
                  <a:gd name="T62" fmla="*/ 10 w 163"/>
                  <a:gd name="T63" fmla="*/ 92 h 181"/>
                  <a:gd name="T64" fmla="*/ 9 w 163"/>
                  <a:gd name="T65" fmla="*/ 77 h 181"/>
                  <a:gd name="T66" fmla="*/ 12 w 163"/>
                  <a:gd name="T67" fmla="*/ 61 h 181"/>
                  <a:gd name="T68" fmla="*/ 18 w 163"/>
                  <a:gd name="T69" fmla="*/ 42 h 181"/>
                  <a:gd name="T70" fmla="*/ 33 w 163"/>
                  <a:gd name="T71" fmla="*/ 19 h 181"/>
                  <a:gd name="T72" fmla="*/ 48 w 163"/>
                  <a:gd name="T73" fmla="*/ 7 h 181"/>
                  <a:gd name="T74" fmla="*/ 60 w 163"/>
                  <a:gd name="T75" fmla="*/ 1 h 181"/>
                  <a:gd name="T76" fmla="*/ 62 w 163"/>
                  <a:gd name="T77" fmla="*/ 0 h 181"/>
                  <a:gd name="T78" fmla="*/ 52 w 163"/>
                  <a:gd name="T79" fmla="*/ 1 h 181"/>
                  <a:gd name="T80" fmla="*/ 44 w 163"/>
                  <a:gd name="T81" fmla="*/ 4 h 181"/>
                  <a:gd name="T82" fmla="*/ 35 w 163"/>
                  <a:gd name="T83" fmla="*/ 6 h 181"/>
                  <a:gd name="T84" fmla="*/ 24 w 163"/>
                  <a:gd name="T85" fmla="*/ 14 h 181"/>
                  <a:gd name="T86" fmla="*/ 13 w 163"/>
                  <a:gd name="T87" fmla="*/ 31 h 181"/>
                  <a:gd name="T88" fmla="*/ 5 w 163"/>
                  <a:gd name="T89" fmla="*/ 50 h 181"/>
                  <a:gd name="T90" fmla="*/ 1 w 163"/>
                  <a:gd name="T91" fmla="*/ 72 h 181"/>
                  <a:gd name="T92" fmla="*/ 1 w 163"/>
                  <a:gd name="T93" fmla="*/ 93 h 181"/>
                  <a:gd name="T94" fmla="*/ 4 w 163"/>
                  <a:gd name="T95" fmla="*/ 113 h 181"/>
                  <a:gd name="T96" fmla="*/ 10 w 163"/>
                  <a:gd name="T97" fmla="*/ 131 h 181"/>
                  <a:gd name="T98" fmla="*/ 19 w 163"/>
                  <a:gd name="T99" fmla="*/ 146 h 181"/>
                  <a:gd name="T100" fmla="*/ 30 w 163"/>
                  <a:gd name="T101" fmla="*/ 158 h 181"/>
                  <a:gd name="T102" fmla="*/ 43 w 163"/>
                  <a:gd name="T103" fmla="*/ 169 h 181"/>
                  <a:gd name="T104" fmla="*/ 58 w 163"/>
                  <a:gd name="T105" fmla="*/ 176 h 181"/>
                  <a:gd name="T106" fmla="*/ 74 w 163"/>
                  <a:gd name="T107" fmla="*/ 181 h 181"/>
                  <a:gd name="T108" fmla="*/ 90 w 163"/>
                  <a:gd name="T109" fmla="*/ 181 h 181"/>
                  <a:gd name="T110" fmla="*/ 106 w 163"/>
                  <a:gd name="T111" fmla="*/ 176 h 181"/>
                  <a:gd name="T112" fmla="*/ 121 w 163"/>
                  <a:gd name="T113" fmla="*/ 169 h 181"/>
                  <a:gd name="T114" fmla="*/ 134 w 163"/>
                  <a:gd name="T115" fmla="*/ 158 h 181"/>
                  <a:gd name="T116" fmla="*/ 145 w 163"/>
                  <a:gd name="T117" fmla="*/ 146 h 181"/>
                  <a:gd name="T118" fmla="*/ 153 w 163"/>
                  <a:gd name="T119" fmla="*/ 131 h 181"/>
                  <a:gd name="T120" fmla="*/ 159 w 163"/>
                  <a:gd name="T121" fmla="*/ 113 h 181"/>
                  <a:gd name="T122" fmla="*/ 163 w 163"/>
                  <a:gd name="T123" fmla="*/ 9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3" h="181">
                    <a:moveTo>
                      <a:pt x="163" y="84"/>
                    </a:moveTo>
                    <a:lnTo>
                      <a:pt x="163" y="77"/>
                    </a:lnTo>
                    <a:lnTo>
                      <a:pt x="162" y="71"/>
                    </a:lnTo>
                    <a:lnTo>
                      <a:pt x="161" y="63"/>
                    </a:lnTo>
                    <a:lnTo>
                      <a:pt x="160" y="57"/>
                    </a:lnTo>
                    <a:lnTo>
                      <a:pt x="158" y="50"/>
                    </a:lnTo>
                    <a:lnTo>
                      <a:pt x="156" y="44"/>
                    </a:lnTo>
                    <a:lnTo>
                      <a:pt x="154" y="38"/>
                    </a:lnTo>
                    <a:lnTo>
                      <a:pt x="151" y="33"/>
                    </a:lnTo>
                    <a:lnTo>
                      <a:pt x="149" y="31"/>
                    </a:lnTo>
                    <a:lnTo>
                      <a:pt x="147" y="30"/>
                    </a:lnTo>
                    <a:lnTo>
                      <a:pt x="145" y="27"/>
                    </a:lnTo>
                    <a:lnTo>
                      <a:pt x="143" y="26"/>
                    </a:lnTo>
                    <a:lnTo>
                      <a:pt x="141" y="24"/>
                    </a:lnTo>
                    <a:lnTo>
                      <a:pt x="139" y="23"/>
                    </a:lnTo>
                    <a:lnTo>
                      <a:pt x="137" y="21"/>
                    </a:lnTo>
                    <a:lnTo>
                      <a:pt x="135" y="19"/>
                    </a:lnTo>
                    <a:lnTo>
                      <a:pt x="133" y="18"/>
                    </a:lnTo>
                    <a:lnTo>
                      <a:pt x="132" y="18"/>
                    </a:lnTo>
                    <a:lnTo>
                      <a:pt x="130" y="17"/>
                    </a:lnTo>
                    <a:lnTo>
                      <a:pt x="128" y="15"/>
                    </a:lnTo>
                    <a:lnTo>
                      <a:pt x="127" y="14"/>
                    </a:lnTo>
                    <a:lnTo>
                      <a:pt x="125" y="13"/>
                    </a:lnTo>
                    <a:lnTo>
                      <a:pt x="123" y="13"/>
                    </a:lnTo>
                    <a:lnTo>
                      <a:pt x="122" y="12"/>
                    </a:lnTo>
                    <a:lnTo>
                      <a:pt x="129" y="18"/>
                    </a:lnTo>
                    <a:lnTo>
                      <a:pt x="135" y="25"/>
                    </a:lnTo>
                    <a:lnTo>
                      <a:pt x="140" y="33"/>
                    </a:lnTo>
                    <a:lnTo>
                      <a:pt x="145" y="42"/>
                    </a:lnTo>
                    <a:lnTo>
                      <a:pt x="149" y="51"/>
                    </a:lnTo>
                    <a:lnTo>
                      <a:pt x="152" y="62"/>
                    </a:lnTo>
                    <a:lnTo>
                      <a:pt x="153" y="73"/>
                    </a:lnTo>
                    <a:lnTo>
                      <a:pt x="154" y="84"/>
                    </a:lnTo>
                    <a:lnTo>
                      <a:pt x="154" y="92"/>
                    </a:lnTo>
                    <a:lnTo>
                      <a:pt x="153" y="101"/>
                    </a:lnTo>
                    <a:lnTo>
                      <a:pt x="151" y="109"/>
                    </a:lnTo>
                    <a:lnTo>
                      <a:pt x="148" y="117"/>
                    </a:lnTo>
                    <a:lnTo>
                      <a:pt x="145" y="125"/>
                    </a:lnTo>
                    <a:lnTo>
                      <a:pt x="142" y="132"/>
                    </a:lnTo>
                    <a:lnTo>
                      <a:pt x="138" y="139"/>
                    </a:lnTo>
                    <a:lnTo>
                      <a:pt x="133" y="145"/>
                    </a:lnTo>
                    <a:lnTo>
                      <a:pt x="128" y="151"/>
                    </a:lnTo>
                    <a:lnTo>
                      <a:pt x="122" y="156"/>
                    </a:lnTo>
                    <a:lnTo>
                      <a:pt x="116" y="159"/>
                    </a:lnTo>
                    <a:lnTo>
                      <a:pt x="110" y="163"/>
                    </a:lnTo>
                    <a:lnTo>
                      <a:pt x="103" y="166"/>
                    </a:lnTo>
                    <a:lnTo>
                      <a:pt x="97" y="169"/>
                    </a:lnTo>
                    <a:lnTo>
                      <a:pt x="89" y="170"/>
                    </a:lnTo>
                    <a:lnTo>
                      <a:pt x="82" y="170"/>
                    </a:lnTo>
                    <a:lnTo>
                      <a:pt x="75" y="170"/>
                    </a:lnTo>
                    <a:lnTo>
                      <a:pt x="68" y="169"/>
                    </a:lnTo>
                    <a:lnTo>
                      <a:pt x="61" y="166"/>
                    </a:lnTo>
                    <a:lnTo>
                      <a:pt x="54" y="163"/>
                    </a:lnTo>
                    <a:lnTo>
                      <a:pt x="47" y="159"/>
                    </a:lnTo>
                    <a:lnTo>
                      <a:pt x="41" y="156"/>
                    </a:lnTo>
                    <a:lnTo>
                      <a:pt x="35" y="151"/>
                    </a:lnTo>
                    <a:lnTo>
                      <a:pt x="30" y="145"/>
                    </a:lnTo>
                    <a:lnTo>
                      <a:pt x="26" y="139"/>
                    </a:lnTo>
                    <a:lnTo>
                      <a:pt x="21" y="132"/>
                    </a:lnTo>
                    <a:lnTo>
                      <a:pt x="18" y="125"/>
                    </a:lnTo>
                    <a:lnTo>
                      <a:pt x="15" y="117"/>
                    </a:lnTo>
                    <a:lnTo>
                      <a:pt x="12" y="109"/>
                    </a:lnTo>
                    <a:lnTo>
                      <a:pt x="11" y="101"/>
                    </a:lnTo>
                    <a:lnTo>
                      <a:pt x="10" y="92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3" y="55"/>
                    </a:lnTo>
                    <a:lnTo>
                      <a:pt x="18" y="42"/>
                    </a:lnTo>
                    <a:lnTo>
                      <a:pt x="25" y="30"/>
                    </a:lnTo>
                    <a:lnTo>
                      <a:pt x="33" y="19"/>
                    </a:lnTo>
                    <a:lnTo>
                      <a:pt x="43" y="11"/>
                    </a:lnTo>
                    <a:lnTo>
                      <a:pt x="48" y="7"/>
                    </a:lnTo>
                    <a:lnTo>
                      <a:pt x="54" y="5"/>
                    </a:lnTo>
                    <a:lnTo>
                      <a:pt x="60" y="1"/>
                    </a:lnTo>
                    <a:lnTo>
                      <a:pt x="66" y="0"/>
                    </a:lnTo>
                    <a:lnTo>
                      <a:pt x="62" y="0"/>
                    </a:lnTo>
                    <a:lnTo>
                      <a:pt x="57" y="1"/>
                    </a:lnTo>
                    <a:lnTo>
                      <a:pt x="52" y="1"/>
                    </a:lnTo>
                    <a:lnTo>
                      <a:pt x="48" y="2"/>
                    </a:lnTo>
                    <a:lnTo>
                      <a:pt x="44" y="4"/>
                    </a:lnTo>
                    <a:lnTo>
                      <a:pt x="39" y="5"/>
                    </a:lnTo>
                    <a:lnTo>
                      <a:pt x="35" y="6"/>
                    </a:lnTo>
                    <a:lnTo>
                      <a:pt x="31" y="7"/>
                    </a:lnTo>
                    <a:lnTo>
                      <a:pt x="24" y="14"/>
                    </a:lnTo>
                    <a:lnTo>
                      <a:pt x="18" y="23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5" y="50"/>
                    </a:lnTo>
                    <a:lnTo>
                      <a:pt x="2" y="61"/>
                    </a:lnTo>
                    <a:lnTo>
                      <a:pt x="1" y="72"/>
                    </a:lnTo>
                    <a:lnTo>
                      <a:pt x="0" y="84"/>
                    </a:lnTo>
                    <a:lnTo>
                      <a:pt x="1" y="93"/>
                    </a:lnTo>
                    <a:lnTo>
                      <a:pt x="2" y="103"/>
                    </a:lnTo>
                    <a:lnTo>
                      <a:pt x="4" y="113"/>
                    </a:lnTo>
                    <a:lnTo>
                      <a:pt x="7" y="121"/>
                    </a:lnTo>
                    <a:lnTo>
                      <a:pt x="10" y="131"/>
                    </a:lnTo>
                    <a:lnTo>
                      <a:pt x="14" y="138"/>
                    </a:lnTo>
                    <a:lnTo>
                      <a:pt x="19" y="146"/>
                    </a:lnTo>
                    <a:lnTo>
                      <a:pt x="24" y="152"/>
                    </a:lnTo>
                    <a:lnTo>
                      <a:pt x="30" y="158"/>
                    </a:lnTo>
                    <a:lnTo>
                      <a:pt x="36" y="164"/>
                    </a:lnTo>
                    <a:lnTo>
                      <a:pt x="43" y="169"/>
                    </a:lnTo>
                    <a:lnTo>
                      <a:pt x="50" y="174"/>
                    </a:lnTo>
                    <a:lnTo>
                      <a:pt x="58" y="176"/>
                    </a:lnTo>
                    <a:lnTo>
                      <a:pt x="66" y="178"/>
                    </a:lnTo>
                    <a:lnTo>
                      <a:pt x="74" y="181"/>
                    </a:lnTo>
                    <a:lnTo>
                      <a:pt x="82" y="181"/>
                    </a:lnTo>
                    <a:lnTo>
                      <a:pt x="90" y="181"/>
                    </a:lnTo>
                    <a:lnTo>
                      <a:pt x="98" y="178"/>
                    </a:lnTo>
                    <a:lnTo>
                      <a:pt x="106" y="176"/>
                    </a:lnTo>
                    <a:lnTo>
                      <a:pt x="114" y="174"/>
                    </a:lnTo>
                    <a:lnTo>
                      <a:pt x="121" y="169"/>
                    </a:lnTo>
                    <a:lnTo>
                      <a:pt x="127" y="164"/>
                    </a:lnTo>
                    <a:lnTo>
                      <a:pt x="134" y="158"/>
                    </a:lnTo>
                    <a:lnTo>
                      <a:pt x="139" y="152"/>
                    </a:lnTo>
                    <a:lnTo>
                      <a:pt x="145" y="146"/>
                    </a:lnTo>
                    <a:lnTo>
                      <a:pt x="149" y="138"/>
                    </a:lnTo>
                    <a:lnTo>
                      <a:pt x="153" y="131"/>
                    </a:lnTo>
                    <a:lnTo>
                      <a:pt x="157" y="121"/>
                    </a:lnTo>
                    <a:lnTo>
                      <a:pt x="159" y="113"/>
                    </a:lnTo>
                    <a:lnTo>
                      <a:pt x="161" y="103"/>
                    </a:lnTo>
                    <a:lnTo>
                      <a:pt x="163" y="93"/>
                    </a:lnTo>
                    <a:lnTo>
                      <a:pt x="163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" name="Freeform 201">
                <a:extLst>
                  <a:ext uri="{FF2B5EF4-FFF2-40B4-BE49-F238E27FC236}">
                    <a16:creationId xmlns:a16="http://schemas.microsoft.com/office/drawing/2014/main" id="{7539B961-A842-4116-8248-16419937C0A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6" y="2645"/>
                <a:ext cx="31" cy="29"/>
              </a:xfrm>
              <a:custGeom>
                <a:avLst/>
                <a:gdLst>
                  <a:gd name="T0" fmla="*/ 152 w 154"/>
                  <a:gd name="T1" fmla="*/ 67 h 175"/>
                  <a:gd name="T2" fmla="*/ 146 w 154"/>
                  <a:gd name="T3" fmla="*/ 43 h 175"/>
                  <a:gd name="T4" fmla="*/ 134 w 154"/>
                  <a:gd name="T5" fmla="*/ 23 h 175"/>
                  <a:gd name="T6" fmla="*/ 133 w 154"/>
                  <a:gd name="T7" fmla="*/ 21 h 175"/>
                  <a:gd name="T8" fmla="*/ 131 w 154"/>
                  <a:gd name="T9" fmla="*/ 20 h 175"/>
                  <a:gd name="T10" fmla="*/ 119 w 154"/>
                  <a:gd name="T11" fmla="*/ 13 h 175"/>
                  <a:gd name="T12" fmla="*/ 86 w 154"/>
                  <a:gd name="T13" fmla="*/ 1 h 175"/>
                  <a:gd name="T14" fmla="*/ 52 w 154"/>
                  <a:gd name="T15" fmla="*/ 1 h 175"/>
                  <a:gd name="T16" fmla="*/ 24 w 154"/>
                  <a:gd name="T17" fmla="*/ 17 h 175"/>
                  <a:gd name="T18" fmla="*/ 6 w 154"/>
                  <a:gd name="T19" fmla="*/ 47 h 175"/>
                  <a:gd name="T20" fmla="*/ 0 w 154"/>
                  <a:gd name="T21" fmla="*/ 84 h 175"/>
                  <a:gd name="T22" fmla="*/ 3 w 154"/>
                  <a:gd name="T23" fmla="*/ 111 h 175"/>
                  <a:gd name="T24" fmla="*/ 13 w 154"/>
                  <a:gd name="T25" fmla="*/ 135 h 175"/>
                  <a:gd name="T26" fmla="*/ 27 w 154"/>
                  <a:gd name="T27" fmla="*/ 155 h 175"/>
                  <a:gd name="T28" fmla="*/ 46 w 154"/>
                  <a:gd name="T29" fmla="*/ 168 h 175"/>
                  <a:gd name="T30" fmla="*/ 69 w 154"/>
                  <a:gd name="T31" fmla="*/ 175 h 175"/>
                  <a:gd name="T32" fmla="*/ 93 w 154"/>
                  <a:gd name="T33" fmla="*/ 174 h 175"/>
                  <a:gd name="T34" fmla="*/ 114 w 154"/>
                  <a:gd name="T35" fmla="*/ 164 h 175"/>
                  <a:gd name="T36" fmla="*/ 131 w 154"/>
                  <a:gd name="T37" fmla="*/ 149 h 175"/>
                  <a:gd name="T38" fmla="*/ 144 w 154"/>
                  <a:gd name="T39" fmla="*/ 127 h 175"/>
                  <a:gd name="T40" fmla="*/ 152 w 154"/>
                  <a:gd name="T41" fmla="*/ 102 h 175"/>
                  <a:gd name="T42" fmla="*/ 145 w 154"/>
                  <a:gd name="T43" fmla="*/ 84 h 175"/>
                  <a:gd name="T44" fmla="*/ 142 w 154"/>
                  <a:gd name="T45" fmla="*/ 108 h 175"/>
                  <a:gd name="T46" fmla="*/ 133 w 154"/>
                  <a:gd name="T47" fmla="*/ 129 h 175"/>
                  <a:gd name="T48" fmla="*/ 120 w 154"/>
                  <a:gd name="T49" fmla="*/ 146 h 175"/>
                  <a:gd name="T50" fmla="*/ 103 w 154"/>
                  <a:gd name="T51" fmla="*/ 158 h 175"/>
                  <a:gd name="T52" fmla="*/ 84 w 154"/>
                  <a:gd name="T53" fmla="*/ 164 h 175"/>
                  <a:gd name="T54" fmla="*/ 64 w 154"/>
                  <a:gd name="T55" fmla="*/ 163 h 175"/>
                  <a:gd name="T56" fmla="*/ 44 w 154"/>
                  <a:gd name="T57" fmla="*/ 155 h 175"/>
                  <a:gd name="T58" fmla="*/ 28 w 154"/>
                  <a:gd name="T59" fmla="*/ 141 h 175"/>
                  <a:gd name="T60" fmla="*/ 17 w 154"/>
                  <a:gd name="T61" fmla="*/ 122 h 175"/>
                  <a:gd name="T62" fmla="*/ 10 w 154"/>
                  <a:gd name="T63" fmla="*/ 101 h 175"/>
                  <a:gd name="T64" fmla="*/ 9 w 154"/>
                  <a:gd name="T65" fmla="*/ 75 h 175"/>
                  <a:gd name="T66" fmla="*/ 14 w 154"/>
                  <a:gd name="T67" fmla="*/ 53 h 175"/>
                  <a:gd name="T68" fmla="*/ 24 w 154"/>
                  <a:gd name="T69" fmla="*/ 32 h 175"/>
                  <a:gd name="T70" fmla="*/ 38 w 154"/>
                  <a:gd name="T71" fmla="*/ 17 h 175"/>
                  <a:gd name="T72" fmla="*/ 57 w 154"/>
                  <a:gd name="T73" fmla="*/ 7 h 175"/>
                  <a:gd name="T74" fmla="*/ 77 w 154"/>
                  <a:gd name="T75" fmla="*/ 2 h 175"/>
                  <a:gd name="T76" fmla="*/ 97 w 154"/>
                  <a:gd name="T77" fmla="*/ 7 h 175"/>
                  <a:gd name="T78" fmla="*/ 115 w 154"/>
                  <a:gd name="T79" fmla="*/ 17 h 175"/>
                  <a:gd name="T80" fmla="*/ 129 w 154"/>
                  <a:gd name="T81" fmla="*/ 32 h 175"/>
                  <a:gd name="T82" fmla="*/ 139 w 154"/>
                  <a:gd name="T83" fmla="*/ 53 h 175"/>
                  <a:gd name="T84" fmla="*/ 144 w 154"/>
                  <a:gd name="T85" fmla="*/ 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4" h="175">
                    <a:moveTo>
                      <a:pt x="154" y="84"/>
                    </a:moveTo>
                    <a:lnTo>
                      <a:pt x="153" y="75"/>
                    </a:lnTo>
                    <a:lnTo>
                      <a:pt x="152" y="67"/>
                    </a:lnTo>
                    <a:lnTo>
                      <a:pt x="151" y="59"/>
                    </a:lnTo>
                    <a:lnTo>
                      <a:pt x="148" y="50"/>
                    </a:lnTo>
                    <a:lnTo>
                      <a:pt x="146" y="43"/>
                    </a:lnTo>
                    <a:lnTo>
                      <a:pt x="142" y="36"/>
                    </a:lnTo>
                    <a:lnTo>
                      <a:pt x="138" y="29"/>
                    </a:lnTo>
                    <a:lnTo>
                      <a:pt x="134" y="23"/>
                    </a:lnTo>
                    <a:lnTo>
                      <a:pt x="134" y="23"/>
                    </a:lnTo>
                    <a:lnTo>
                      <a:pt x="133" y="21"/>
                    </a:lnTo>
                    <a:lnTo>
                      <a:pt x="133" y="21"/>
                    </a:lnTo>
                    <a:lnTo>
                      <a:pt x="132" y="21"/>
                    </a:lnTo>
                    <a:lnTo>
                      <a:pt x="131" y="20"/>
                    </a:lnTo>
                    <a:lnTo>
                      <a:pt x="131" y="20"/>
                    </a:lnTo>
                    <a:lnTo>
                      <a:pt x="130" y="20"/>
                    </a:lnTo>
                    <a:lnTo>
                      <a:pt x="130" y="19"/>
                    </a:lnTo>
                    <a:lnTo>
                      <a:pt x="119" y="13"/>
                    </a:lnTo>
                    <a:lnTo>
                      <a:pt x="108" y="8"/>
                    </a:lnTo>
                    <a:lnTo>
                      <a:pt x="97" y="4"/>
                    </a:lnTo>
                    <a:lnTo>
                      <a:pt x="86" y="1"/>
                    </a:lnTo>
                    <a:lnTo>
                      <a:pt x="75" y="0"/>
                    </a:lnTo>
                    <a:lnTo>
                      <a:pt x="64" y="0"/>
                    </a:lnTo>
                    <a:lnTo>
                      <a:pt x="52" y="1"/>
                    </a:lnTo>
                    <a:lnTo>
                      <a:pt x="40" y="2"/>
                    </a:lnTo>
                    <a:lnTo>
                      <a:pt x="32" y="9"/>
                    </a:lnTo>
                    <a:lnTo>
                      <a:pt x="24" y="17"/>
                    </a:lnTo>
                    <a:lnTo>
                      <a:pt x="17" y="26"/>
                    </a:lnTo>
                    <a:lnTo>
                      <a:pt x="11" y="36"/>
                    </a:lnTo>
                    <a:lnTo>
                      <a:pt x="6" y="47"/>
                    </a:lnTo>
                    <a:lnTo>
                      <a:pt x="3" y="59"/>
                    </a:lnTo>
                    <a:lnTo>
                      <a:pt x="0" y="71"/>
                    </a:lnTo>
                    <a:lnTo>
                      <a:pt x="0" y="84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1"/>
                    </a:lnTo>
                    <a:lnTo>
                      <a:pt x="6" y="120"/>
                    </a:lnTo>
                    <a:lnTo>
                      <a:pt x="9" y="127"/>
                    </a:lnTo>
                    <a:lnTo>
                      <a:pt x="13" y="135"/>
                    </a:lnTo>
                    <a:lnTo>
                      <a:pt x="17" y="143"/>
                    </a:lnTo>
                    <a:lnTo>
                      <a:pt x="22" y="149"/>
                    </a:lnTo>
                    <a:lnTo>
                      <a:pt x="27" y="155"/>
                    </a:lnTo>
                    <a:lnTo>
                      <a:pt x="33" y="159"/>
                    </a:lnTo>
                    <a:lnTo>
                      <a:pt x="40" y="164"/>
                    </a:lnTo>
                    <a:lnTo>
                      <a:pt x="46" y="168"/>
                    </a:lnTo>
                    <a:lnTo>
                      <a:pt x="54" y="171"/>
                    </a:lnTo>
                    <a:lnTo>
                      <a:pt x="62" y="174"/>
                    </a:lnTo>
                    <a:lnTo>
                      <a:pt x="69" y="175"/>
                    </a:lnTo>
                    <a:lnTo>
                      <a:pt x="77" y="175"/>
                    </a:lnTo>
                    <a:lnTo>
                      <a:pt x="85" y="175"/>
                    </a:lnTo>
                    <a:lnTo>
                      <a:pt x="93" y="174"/>
                    </a:lnTo>
                    <a:lnTo>
                      <a:pt x="100" y="171"/>
                    </a:lnTo>
                    <a:lnTo>
                      <a:pt x="107" y="168"/>
                    </a:lnTo>
                    <a:lnTo>
                      <a:pt x="114" y="164"/>
                    </a:lnTo>
                    <a:lnTo>
                      <a:pt x="120" y="159"/>
                    </a:lnTo>
                    <a:lnTo>
                      <a:pt x="126" y="155"/>
                    </a:lnTo>
                    <a:lnTo>
                      <a:pt x="131" y="149"/>
                    </a:lnTo>
                    <a:lnTo>
                      <a:pt x="136" y="143"/>
                    </a:lnTo>
                    <a:lnTo>
                      <a:pt x="140" y="135"/>
                    </a:lnTo>
                    <a:lnTo>
                      <a:pt x="144" y="127"/>
                    </a:lnTo>
                    <a:lnTo>
                      <a:pt x="148" y="120"/>
                    </a:lnTo>
                    <a:lnTo>
                      <a:pt x="150" y="111"/>
                    </a:lnTo>
                    <a:lnTo>
                      <a:pt x="152" y="102"/>
                    </a:lnTo>
                    <a:lnTo>
                      <a:pt x="153" y="93"/>
                    </a:lnTo>
                    <a:lnTo>
                      <a:pt x="154" y="84"/>
                    </a:lnTo>
                    <a:close/>
                    <a:moveTo>
                      <a:pt x="145" y="84"/>
                    </a:moveTo>
                    <a:lnTo>
                      <a:pt x="144" y="92"/>
                    </a:lnTo>
                    <a:lnTo>
                      <a:pt x="143" y="101"/>
                    </a:lnTo>
                    <a:lnTo>
                      <a:pt x="142" y="108"/>
                    </a:lnTo>
                    <a:lnTo>
                      <a:pt x="139" y="115"/>
                    </a:lnTo>
                    <a:lnTo>
                      <a:pt x="136" y="122"/>
                    </a:lnTo>
                    <a:lnTo>
                      <a:pt x="133" y="129"/>
                    </a:lnTo>
                    <a:lnTo>
                      <a:pt x="129" y="135"/>
                    </a:lnTo>
                    <a:lnTo>
                      <a:pt x="125" y="141"/>
                    </a:lnTo>
                    <a:lnTo>
                      <a:pt x="120" y="146"/>
                    </a:lnTo>
                    <a:lnTo>
                      <a:pt x="115" y="151"/>
                    </a:lnTo>
                    <a:lnTo>
                      <a:pt x="109" y="155"/>
                    </a:lnTo>
                    <a:lnTo>
                      <a:pt x="103" y="158"/>
                    </a:lnTo>
                    <a:lnTo>
                      <a:pt x="97" y="161"/>
                    </a:lnTo>
                    <a:lnTo>
                      <a:pt x="91" y="163"/>
                    </a:lnTo>
                    <a:lnTo>
                      <a:pt x="84" y="164"/>
                    </a:lnTo>
                    <a:lnTo>
                      <a:pt x="77" y="164"/>
                    </a:lnTo>
                    <a:lnTo>
                      <a:pt x="70" y="164"/>
                    </a:lnTo>
                    <a:lnTo>
                      <a:pt x="64" y="163"/>
                    </a:lnTo>
                    <a:lnTo>
                      <a:pt x="57" y="161"/>
                    </a:lnTo>
                    <a:lnTo>
                      <a:pt x="51" y="158"/>
                    </a:lnTo>
                    <a:lnTo>
                      <a:pt x="44" y="155"/>
                    </a:lnTo>
                    <a:lnTo>
                      <a:pt x="38" y="151"/>
                    </a:lnTo>
                    <a:lnTo>
                      <a:pt x="33" y="146"/>
                    </a:lnTo>
                    <a:lnTo>
                      <a:pt x="28" y="141"/>
                    </a:lnTo>
                    <a:lnTo>
                      <a:pt x="24" y="135"/>
                    </a:lnTo>
                    <a:lnTo>
                      <a:pt x="20" y="129"/>
                    </a:lnTo>
                    <a:lnTo>
                      <a:pt x="17" y="122"/>
                    </a:lnTo>
                    <a:lnTo>
                      <a:pt x="14" y="115"/>
                    </a:lnTo>
                    <a:lnTo>
                      <a:pt x="12" y="108"/>
                    </a:lnTo>
                    <a:lnTo>
                      <a:pt x="10" y="101"/>
                    </a:lnTo>
                    <a:lnTo>
                      <a:pt x="9" y="92"/>
                    </a:lnTo>
                    <a:lnTo>
                      <a:pt x="9" y="84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2" y="60"/>
                    </a:lnTo>
                    <a:lnTo>
                      <a:pt x="14" y="53"/>
                    </a:lnTo>
                    <a:lnTo>
                      <a:pt x="17" y="45"/>
                    </a:lnTo>
                    <a:lnTo>
                      <a:pt x="20" y="38"/>
                    </a:lnTo>
                    <a:lnTo>
                      <a:pt x="24" y="32"/>
                    </a:lnTo>
                    <a:lnTo>
                      <a:pt x="28" y="26"/>
                    </a:lnTo>
                    <a:lnTo>
                      <a:pt x="33" y="21"/>
                    </a:lnTo>
                    <a:lnTo>
                      <a:pt x="38" y="17"/>
                    </a:lnTo>
                    <a:lnTo>
                      <a:pt x="44" y="13"/>
                    </a:lnTo>
                    <a:lnTo>
                      <a:pt x="51" y="9"/>
                    </a:lnTo>
                    <a:lnTo>
                      <a:pt x="57" y="7"/>
                    </a:lnTo>
                    <a:lnTo>
                      <a:pt x="64" y="5"/>
                    </a:lnTo>
                    <a:lnTo>
                      <a:pt x="70" y="4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5"/>
                    </a:lnTo>
                    <a:lnTo>
                      <a:pt x="97" y="7"/>
                    </a:lnTo>
                    <a:lnTo>
                      <a:pt x="103" y="9"/>
                    </a:lnTo>
                    <a:lnTo>
                      <a:pt x="109" y="13"/>
                    </a:lnTo>
                    <a:lnTo>
                      <a:pt x="115" y="17"/>
                    </a:lnTo>
                    <a:lnTo>
                      <a:pt x="120" y="21"/>
                    </a:lnTo>
                    <a:lnTo>
                      <a:pt x="125" y="26"/>
                    </a:lnTo>
                    <a:lnTo>
                      <a:pt x="129" y="32"/>
                    </a:lnTo>
                    <a:lnTo>
                      <a:pt x="133" y="38"/>
                    </a:lnTo>
                    <a:lnTo>
                      <a:pt x="136" y="45"/>
                    </a:lnTo>
                    <a:lnTo>
                      <a:pt x="139" y="53"/>
                    </a:lnTo>
                    <a:lnTo>
                      <a:pt x="142" y="60"/>
                    </a:lnTo>
                    <a:lnTo>
                      <a:pt x="143" y="67"/>
                    </a:lnTo>
                    <a:lnTo>
                      <a:pt x="144" y="75"/>
                    </a:lnTo>
                    <a:lnTo>
                      <a:pt x="145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2" name="Freeform 202">
                <a:extLst>
                  <a:ext uri="{FF2B5EF4-FFF2-40B4-BE49-F238E27FC236}">
                    <a16:creationId xmlns:a16="http://schemas.microsoft.com/office/drawing/2014/main" id="{9BE7E5B6-48E1-404F-AAB1-A994810CBD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7" y="2645"/>
                <a:ext cx="29" cy="29"/>
              </a:xfrm>
              <a:custGeom>
                <a:avLst/>
                <a:gdLst>
                  <a:gd name="T0" fmla="*/ 143 w 145"/>
                  <a:gd name="T1" fmla="*/ 62 h 170"/>
                  <a:gd name="T2" fmla="*/ 131 w 145"/>
                  <a:gd name="T3" fmla="*/ 33 h 170"/>
                  <a:gd name="T4" fmla="*/ 113 w 145"/>
                  <a:gd name="T5" fmla="*/ 12 h 170"/>
                  <a:gd name="T6" fmla="*/ 92 w 145"/>
                  <a:gd name="T7" fmla="*/ 4 h 170"/>
                  <a:gd name="T8" fmla="*/ 71 w 145"/>
                  <a:gd name="T9" fmla="*/ 0 h 170"/>
                  <a:gd name="T10" fmla="*/ 51 w 145"/>
                  <a:gd name="T11" fmla="*/ 1 h 170"/>
                  <a:gd name="T12" fmla="*/ 34 w 145"/>
                  <a:gd name="T13" fmla="*/ 11 h 170"/>
                  <a:gd name="T14" fmla="*/ 12 w 145"/>
                  <a:gd name="T15" fmla="*/ 36 h 170"/>
                  <a:gd name="T16" fmla="*/ 4 w 145"/>
                  <a:gd name="T17" fmla="*/ 55 h 170"/>
                  <a:gd name="T18" fmla="*/ 0 w 145"/>
                  <a:gd name="T19" fmla="*/ 77 h 170"/>
                  <a:gd name="T20" fmla="*/ 2 w 145"/>
                  <a:gd name="T21" fmla="*/ 101 h 170"/>
                  <a:gd name="T22" fmla="*/ 9 w 145"/>
                  <a:gd name="T23" fmla="*/ 125 h 170"/>
                  <a:gd name="T24" fmla="*/ 21 w 145"/>
                  <a:gd name="T25" fmla="*/ 145 h 170"/>
                  <a:gd name="T26" fmla="*/ 38 w 145"/>
                  <a:gd name="T27" fmla="*/ 159 h 170"/>
                  <a:gd name="T28" fmla="*/ 59 w 145"/>
                  <a:gd name="T29" fmla="*/ 169 h 170"/>
                  <a:gd name="T30" fmla="*/ 80 w 145"/>
                  <a:gd name="T31" fmla="*/ 170 h 170"/>
                  <a:gd name="T32" fmla="*/ 101 w 145"/>
                  <a:gd name="T33" fmla="*/ 163 h 170"/>
                  <a:gd name="T34" fmla="*/ 119 w 145"/>
                  <a:gd name="T35" fmla="*/ 151 h 170"/>
                  <a:gd name="T36" fmla="*/ 133 w 145"/>
                  <a:gd name="T37" fmla="*/ 132 h 170"/>
                  <a:gd name="T38" fmla="*/ 142 w 145"/>
                  <a:gd name="T39" fmla="*/ 109 h 170"/>
                  <a:gd name="T40" fmla="*/ 145 w 145"/>
                  <a:gd name="T41" fmla="*/ 84 h 170"/>
                  <a:gd name="T42" fmla="*/ 135 w 145"/>
                  <a:gd name="T43" fmla="*/ 99 h 170"/>
                  <a:gd name="T44" fmla="*/ 128 w 145"/>
                  <a:gd name="T45" fmla="*/ 120 h 170"/>
                  <a:gd name="T46" fmla="*/ 118 w 145"/>
                  <a:gd name="T47" fmla="*/ 138 h 170"/>
                  <a:gd name="T48" fmla="*/ 103 w 145"/>
                  <a:gd name="T49" fmla="*/ 150 h 170"/>
                  <a:gd name="T50" fmla="*/ 86 w 145"/>
                  <a:gd name="T51" fmla="*/ 158 h 170"/>
                  <a:gd name="T52" fmla="*/ 67 w 145"/>
                  <a:gd name="T53" fmla="*/ 159 h 170"/>
                  <a:gd name="T54" fmla="*/ 49 w 145"/>
                  <a:gd name="T55" fmla="*/ 153 h 170"/>
                  <a:gd name="T56" fmla="*/ 32 w 145"/>
                  <a:gd name="T57" fmla="*/ 143 h 170"/>
                  <a:gd name="T58" fmla="*/ 20 w 145"/>
                  <a:gd name="T59" fmla="*/ 126 h 170"/>
                  <a:gd name="T60" fmla="*/ 12 w 145"/>
                  <a:gd name="T61" fmla="*/ 107 h 170"/>
                  <a:gd name="T62" fmla="*/ 9 w 145"/>
                  <a:gd name="T63" fmla="*/ 84 h 170"/>
                  <a:gd name="T64" fmla="*/ 12 w 145"/>
                  <a:gd name="T65" fmla="*/ 61 h 170"/>
                  <a:gd name="T66" fmla="*/ 20 w 145"/>
                  <a:gd name="T67" fmla="*/ 42 h 170"/>
                  <a:gd name="T68" fmla="*/ 32 w 145"/>
                  <a:gd name="T69" fmla="*/ 25 h 170"/>
                  <a:gd name="T70" fmla="*/ 49 w 145"/>
                  <a:gd name="T71" fmla="*/ 14 h 170"/>
                  <a:gd name="T72" fmla="*/ 67 w 145"/>
                  <a:gd name="T73" fmla="*/ 8 h 170"/>
                  <a:gd name="T74" fmla="*/ 86 w 145"/>
                  <a:gd name="T75" fmla="*/ 9 h 170"/>
                  <a:gd name="T76" fmla="*/ 103 w 145"/>
                  <a:gd name="T77" fmla="*/ 18 h 170"/>
                  <a:gd name="T78" fmla="*/ 118 w 145"/>
                  <a:gd name="T79" fmla="*/ 30 h 170"/>
                  <a:gd name="T80" fmla="*/ 128 w 145"/>
                  <a:gd name="T81" fmla="*/ 48 h 170"/>
                  <a:gd name="T82" fmla="*/ 135 w 145"/>
                  <a:gd name="T83" fmla="*/ 6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5" h="170">
                    <a:moveTo>
                      <a:pt x="145" y="84"/>
                    </a:moveTo>
                    <a:lnTo>
                      <a:pt x="144" y="73"/>
                    </a:lnTo>
                    <a:lnTo>
                      <a:pt x="143" y="62"/>
                    </a:lnTo>
                    <a:lnTo>
                      <a:pt x="140" y="51"/>
                    </a:lnTo>
                    <a:lnTo>
                      <a:pt x="136" y="42"/>
                    </a:lnTo>
                    <a:lnTo>
                      <a:pt x="131" y="33"/>
                    </a:lnTo>
                    <a:lnTo>
                      <a:pt x="126" y="25"/>
                    </a:lnTo>
                    <a:lnTo>
                      <a:pt x="120" y="18"/>
                    </a:lnTo>
                    <a:lnTo>
                      <a:pt x="113" y="12"/>
                    </a:lnTo>
                    <a:lnTo>
                      <a:pt x="106" y="8"/>
                    </a:lnTo>
                    <a:lnTo>
                      <a:pt x="99" y="6"/>
                    </a:lnTo>
                    <a:lnTo>
                      <a:pt x="92" y="4"/>
                    </a:lnTo>
                    <a:lnTo>
                      <a:pt x="85" y="2"/>
                    </a:lnTo>
                    <a:lnTo>
                      <a:pt x="78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7" y="0"/>
                    </a:lnTo>
                    <a:lnTo>
                      <a:pt x="51" y="1"/>
                    </a:lnTo>
                    <a:lnTo>
                      <a:pt x="45" y="5"/>
                    </a:lnTo>
                    <a:lnTo>
                      <a:pt x="39" y="7"/>
                    </a:lnTo>
                    <a:lnTo>
                      <a:pt x="34" y="11"/>
                    </a:lnTo>
                    <a:lnTo>
                      <a:pt x="24" y="19"/>
                    </a:lnTo>
                    <a:lnTo>
                      <a:pt x="16" y="30"/>
                    </a:lnTo>
                    <a:lnTo>
                      <a:pt x="12" y="36"/>
                    </a:lnTo>
                    <a:lnTo>
                      <a:pt x="9" y="42"/>
                    </a:lnTo>
                    <a:lnTo>
                      <a:pt x="7" y="48"/>
                    </a:lnTo>
                    <a:lnTo>
                      <a:pt x="4" y="55"/>
                    </a:lnTo>
                    <a:lnTo>
                      <a:pt x="3" y="61"/>
                    </a:lnTo>
                    <a:lnTo>
                      <a:pt x="1" y="68"/>
                    </a:lnTo>
                    <a:lnTo>
                      <a:pt x="0" y="77"/>
                    </a:lnTo>
                    <a:lnTo>
                      <a:pt x="0" y="84"/>
                    </a:lnTo>
                    <a:lnTo>
                      <a:pt x="1" y="92"/>
                    </a:lnTo>
                    <a:lnTo>
                      <a:pt x="2" y="101"/>
                    </a:lnTo>
                    <a:lnTo>
                      <a:pt x="3" y="109"/>
                    </a:lnTo>
                    <a:lnTo>
                      <a:pt x="6" y="117"/>
                    </a:lnTo>
                    <a:lnTo>
                      <a:pt x="9" y="125"/>
                    </a:lnTo>
                    <a:lnTo>
                      <a:pt x="12" y="132"/>
                    </a:lnTo>
                    <a:lnTo>
                      <a:pt x="17" y="139"/>
                    </a:lnTo>
                    <a:lnTo>
                      <a:pt x="21" y="145"/>
                    </a:lnTo>
                    <a:lnTo>
                      <a:pt x="26" y="151"/>
                    </a:lnTo>
                    <a:lnTo>
                      <a:pt x="32" y="156"/>
                    </a:lnTo>
                    <a:lnTo>
                      <a:pt x="38" y="159"/>
                    </a:lnTo>
                    <a:lnTo>
                      <a:pt x="45" y="163"/>
                    </a:lnTo>
                    <a:lnTo>
                      <a:pt x="52" y="166"/>
                    </a:lnTo>
                    <a:lnTo>
                      <a:pt x="59" y="169"/>
                    </a:lnTo>
                    <a:lnTo>
                      <a:pt x="66" y="170"/>
                    </a:lnTo>
                    <a:lnTo>
                      <a:pt x="73" y="170"/>
                    </a:lnTo>
                    <a:lnTo>
                      <a:pt x="80" y="170"/>
                    </a:lnTo>
                    <a:lnTo>
                      <a:pt x="88" y="169"/>
                    </a:lnTo>
                    <a:lnTo>
                      <a:pt x="94" y="166"/>
                    </a:lnTo>
                    <a:lnTo>
                      <a:pt x="101" y="163"/>
                    </a:lnTo>
                    <a:lnTo>
                      <a:pt x="107" y="159"/>
                    </a:lnTo>
                    <a:lnTo>
                      <a:pt x="113" y="156"/>
                    </a:lnTo>
                    <a:lnTo>
                      <a:pt x="119" y="151"/>
                    </a:lnTo>
                    <a:lnTo>
                      <a:pt x="124" y="145"/>
                    </a:lnTo>
                    <a:lnTo>
                      <a:pt x="129" y="139"/>
                    </a:lnTo>
                    <a:lnTo>
                      <a:pt x="133" y="132"/>
                    </a:lnTo>
                    <a:lnTo>
                      <a:pt x="136" y="125"/>
                    </a:lnTo>
                    <a:lnTo>
                      <a:pt x="139" y="117"/>
                    </a:lnTo>
                    <a:lnTo>
                      <a:pt x="142" y="109"/>
                    </a:lnTo>
                    <a:lnTo>
                      <a:pt x="144" y="101"/>
                    </a:lnTo>
                    <a:lnTo>
                      <a:pt x="145" y="92"/>
                    </a:lnTo>
                    <a:lnTo>
                      <a:pt x="145" y="84"/>
                    </a:lnTo>
                    <a:close/>
                    <a:moveTo>
                      <a:pt x="136" y="84"/>
                    </a:moveTo>
                    <a:lnTo>
                      <a:pt x="136" y="91"/>
                    </a:lnTo>
                    <a:lnTo>
                      <a:pt x="135" y="99"/>
                    </a:lnTo>
                    <a:lnTo>
                      <a:pt x="133" y="107"/>
                    </a:lnTo>
                    <a:lnTo>
                      <a:pt x="131" y="113"/>
                    </a:lnTo>
                    <a:lnTo>
                      <a:pt x="128" y="120"/>
                    </a:lnTo>
                    <a:lnTo>
                      <a:pt x="125" y="126"/>
                    </a:lnTo>
                    <a:lnTo>
                      <a:pt x="122" y="132"/>
                    </a:lnTo>
                    <a:lnTo>
                      <a:pt x="118" y="138"/>
                    </a:lnTo>
                    <a:lnTo>
                      <a:pt x="113" y="143"/>
                    </a:lnTo>
                    <a:lnTo>
                      <a:pt x="108" y="146"/>
                    </a:lnTo>
                    <a:lnTo>
                      <a:pt x="103" y="150"/>
                    </a:lnTo>
                    <a:lnTo>
                      <a:pt x="98" y="153"/>
                    </a:lnTo>
                    <a:lnTo>
                      <a:pt x="92" y="156"/>
                    </a:lnTo>
                    <a:lnTo>
                      <a:pt x="86" y="158"/>
                    </a:lnTo>
                    <a:lnTo>
                      <a:pt x="80" y="159"/>
                    </a:lnTo>
                    <a:lnTo>
                      <a:pt x="73" y="159"/>
                    </a:lnTo>
                    <a:lnTo>
                      <a:pt x="67" y="159"/>
                    </a:lnTo>
                    <a:lnTo>
                      <a:pt x="60" y="158"/>
                    </a:lnTo>
                    <a:lnTo>
                      <a:pt x="54" y="156"/>
                    </a:lnTo>
                    <a:lnTo>
                      <a:pt x="49" y="153"/>
                    </a:lnTo>
                    <a:lnTo>
                      <a:pt x="42" y="150"/>
                    </a:lnTo>
                    <a:lnTo>
                      <a:pt x="37" y="146"/>
                    </a:lnTo>
                    <a:lnTo>
                      <a:pt x="32" y="143"/>
                    </a:lnTo>
                    <a:lnTo>
                      <a:pt x="28" y="138"/>
                    </a:lnTo>
                    <a:lnTo>
                      <a:pt x="24" y="132"/>
                    </a:lnTo>
                    <a:lnTo>
                      <a:pt x="20" y="126"/>
                    </a:lnTo>
                    <a:lnTo>
                      <a:pt x="17" y="120"/>
                    </a:lnTo>
                    <a:lnTo>
                      <a:pt x="14" y="113"/>
                    </a:lnTo>
                    <a:lnTo>
                      <a:pt x="12" y="107"/>
                    </a:lnTo>
                    <a:lnTo>
                      <a:pt x="10" y="99"/>
                    </a:lnTo>
                    <a:lnTo>
                      <a:pt x="9" y="91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4" y="54"/>
                    </a:lnTo>
                    <a:lnTo>
                      <a:pt x="17" y="48"/>
                    </a:lnTo>
                    <a:lnTo>
                      <a:pt x="20" y="42"/>
                    </a:lnTo>
                    <a:lnTo>
                      <a:pt x="24" y="36"/>
                    </a:lnTo>
                    <a:lnTo>
                      <a:pt x="28" y="30"/>
                    </a:lnTo>
                    <a:lnTo>
                      <a:pt x="32" y="25"/>
                    </a:lnTo>
                    <a:lnTo>
                      <a:pt x="37" y="21"/>
                    </a:lnTo>
                    <a:lnTo>
                      <a:pt x="42" y="18"/>
                    </a:lnTo>
                    <a:lnTo>
                      <a:pt x="49" y="14"/>
                    </a:lnTo>
                    <a:lnTo>
                      <a:pt x="54" y="12"/>
                    </a:lnTo>
                    <a:lnTo>
                      <a:pt x="60" y="9"/>
                    </a:lnTo>
                    <a:lnTo>
                      <a:pt x="67" y="8"/>
                    </a:lnTo>
                    <a:lnTo>
                      <a:pt x="73" y="8"/>
                    </a:lnTo>
                    <a:lnTo>
                      <a:pt x="80" y="8"/>
                    </a:lnTo>
                    <a:lnTo>
                      <a:pt x="86" y="9"/>
                    </a:lnTo>
                    <a:lnTo>
                      <a:pt x="92" y="12"/>
                    </a:lnTo>
                    <a:lnTo>
                      <a:pt x="98" y="14"/>
                    </a:lnTo>
                    <a:lnTo>
                      <a:pt x="103" y="18"/>
                    </a:lnTo>
                    <a:lnTo>
                      <a:pt x="108" y="21"/>
                    </a:lnTo>
                    <a:lnTo>
                      <a:pt x="113" y="25"/>
                    </a:lnTo>
                    <a:lnTo>
                      <a:pt x="118" y="30"/>
                    </a:lnTo>
                    <a:lnTo>
                      <a:pt x="122" y="36"/>
                    </a:lnTo>
                    <a:lnTo>
                      <a:pt x="125" y="42"/>
                    </a:lnTo>
                    <a:lnTo>
                      <a:pt x="128" y="48"/>
                    </a:lnTo>
                    <a:lnTo>
                      <a:pt x="131" y="54"/>
                    </a:lnTo>
                    <a:lnTo>
                      <a:pt x="133" y="61"/>
                    </a:lnTo>
                    <a:lnTo>
                      <a:pt x="135" y="68"/>
                    </a:lnTo>
                    <a:lnTo>
                      <a:pt x="136" y="77"/>
                    </a:lnTo>
                    <a:lnTo>
                      <a:pt x="136" y="84"/>
                    </a:lnTo>
                    <a:close/>
                  </a:path>
                </a:pathLst>
              </a:custGeom>
              <a:solidFill>
                <a:srgbClr val="F8D7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3" name="Freeform 203">
                <a:extLst>
                  <a:ext uri="{FF2B5EF4-FFF2-40B4-BE49-F238E27FC236}">
                    <a16:creationId xmlns:a16="http://schemas.microsoft.com/office/drawing/2014/main" id="{BC712DC1-C8DF-417A-99CA-0EC0AD53A8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8" y="2646"/>
                <a:ext cx="27" cy="27"/>
              </a:xfrm>
              <a:custGeom>
                <a:avLst/>
                <a:gdLst>
                  <a:gd name="T0" fmla="*/ 134 w 136"/>
                  <a:gd name="T1" fmla="*/ 65 h 162"/>
                  <a:gd name="T2" fmla="*/ 127 w 136"/>
                  <a:gd name="T3" fmla="*/ 43 h 162"/>
                  <a:gd name="T4" fmla="*/ 116 w 136"/>
                  <a:gd name="T5" fmla="*/ 24 h 162"/>
                  <a:gd name="T6" fmla="*/ 100 w 136"/>
                  <a:gd name="T7" fmla="*/ 11 h 162"/>
                  <a:gd name="T8" fmla="*/ 82 w 136"/>
                  <a:gd name="T9" fmla="*/ 3 h 162"/>
                  <a:gd name="T10" fmla="*/ 61 w 136"/>
                  <a:gd name="T11" fmla="*/ 2 h 162"/>
                  <a:gd name="T12" fmla="*/ 42 w 136"/>
                  <a:gd name="T13" fmla="*/ 7 h 162"/>
                  <a:gd name="T14" fmla="*/ 24 w 136"/>
                  <a:gd name="T15" fmla="*/ 19 h 162"/>
                  <a:gd name="T16" fmla="*/ 11 w 136"/>
                  <a:gd name="T17" fmla="*/ 36 h 162"/>
                  <a:gd name="T18" fmla="*/ 3 w 136"/>
                  <a:gd name="T19" fmla="*/ 58 h 162"/>
                  <a:gd name="T20" fmla="*/ 0 w 136"/>
                  <a:gd name="T21" fmla="*/ 82 h 162"/>
                  <a:gd name="T22" fmla="*/ 3 w 136"/>
                  <a:gd name="T23" fmla="*/ 106 h 162"/>
                  <a:gd name="T24" fmla="*/ 11 w 136"/>
                  <a:gd name="T25" fmla="*/ 127 h 162"/>
                  <a:gd name="T26" fmla="*/ 24 w 136"/>
                  <a:gd name="T27" fmla="*/ 144 h 162"/>
                  <a:gd name="T28" fmla="*/ 42 w 136"/>
                  <a:gd name="T29" fmla="*/ 156 h 162"/>
                  <a:gd name="T30" fmla="*/ 61 w 136"/>
                  <a:gd name="T31" fmla="*/ 162 h 162"/>
                  <a:gd name="T32" fmla="*/ 82 w 136"/>
                  <a:gd name="T33" fmla="*/ 161 h 162"/>
                  <a:gd name="T34" fmla="*/ 100 w 136"/>
                  <a:gd name="T35" fmla="*/ 153 h 162"/>
                  <a:gd name="T36" fmla="*/ 116 w 136"/>
                  <a:gd name="T37" fmla="*/ 139 h 162"/>
                  <a:gd name="T38" fmla="*/ 127 w 136"/>
                  <a:gd name="T39" fmla="*/ 120 h 162"/>
                  <a:gd name="T40" fmla="*/ 134 w 136"/>
                  <a:gd name="T41" fmla="*/ 99 h 162"/>
                  <a:gd name="T42" fmla="*/ 127 w 136"/>
                  <a:gd name="T43" fmla="*/ 82 h 162"/>
                  <a:gd name="T44" fmla="*/ 124 w 136"/>
                  <a:gd name="T45" fmla="*/ 102 h 162"/>
                  <a:gd name="T46" fmla="*/ 117 w 136"/>
                  <a:gd name="T47" fmla="*/ 121 h 162"/>
                  <a:gd name="T48" fmla="*/ 105 w 136"/>
                  <a:gd name="T49" fmla="*/ 136 h 162"/>
                  <a:gd name="T50" fmla="*/ 91 w 136"/>
                  <a:gd name="T51" fmla="*/ 147 h 162"/>
                  <a:gd name="T52" fmla="*/ 74 w 136"/>
                  <a:gd name="T53" fmla="*/ 151 h 162"/>
                  <a:gd name="T54" fmla="*/ 56 w 136"/>
                  <a:gd name="T55" fmla="*/ 150 h 162"/>
                  <a:gd name="T56" fmla="*/ 40 w 136"/>
                  <a:gd name="T57" fmla="*/ 143 h 162"/>
                  <a:gd name="T58" fmla="*/ 26 w 136"/>
                  <a:gd name="T59" fmla="*/ 131 h 162"/>
                  <a:gd name="T60" fmla="*/ 16 w 136"/>
                  <a:gd name="T61" fmla="*/ 115 h 162"/>
                  <a:gd name="T62" fmla="*/ 10 w 136"/>
                  <a:gd name="T63" fmla="*/ 96 h 162"/>
                  <a:gd name="T64" fmla="*/ 9 w 136"/>
                  <a:gd name="T65" fmla="*/ 75 h 162"/>
                  <a:gd name="T66" fmla="*/ 13 w 136"/>
                  <a:gd name="T67" fmla="*/ 54 h 162"/>
                  <a:gd name="T68" fmla="*/ 22 w 136"/>
                  <a:gd name="T69" fmla="*/ 37 h 162"/>
                  <a:gd name="T70" fmla="*/ 34 w 136"/>
                  <a:gd name="T71" fmla="*/ 23 h 162"/>
                  <a:gd name="T72" fmla="*/ 51 w 136"/>
                  <a:gd name="T73" fmla="*/ 15 h 162"/>
                  <a:gd name="T74" fmla="*/ 68 w 136"/>
                  <a:gd name="T75" fmla="*/ 11 h 162"/>
                  <a:gd name="T76" fmla="*/ 85 w 136"/>
                  <a:gd name="T77" fmla="*/ 15 h 162"/>
                  <a:gd name="T78" fmla="*/ 101 w 136"/>
                  <a:gd name="T79" fmla="*/ 23 h 162"/>
                  <a:gd name="T80" fmla="*/ 113 w 136"/>
                  <a:gd name="T81" fmla="*/ 37 h 162"/>
                  <a:gd name="T82" fmla="*/ 122 w 136"/>
                  <a:gd name="T83" fmla="*/ 54 h 162"/>
                  <a:gd name="T84" fmla="*/ 126 w 136"/>
                  <a:gd name="T85" fmla="*/ 7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6" h="162">
                    <a:moveTo>
                      <a:pt x="136" y="82"/>
                    </a:moveTo>
                    <a:lnTo>
                      <a:pt x="135" y="73"/>
                    </a:lnTo>
                    <a:lnTo>
                      <a:pt x="134" y="65"/>
                    </a:lnTo>
                    <a:lnTo>
                      <a:pt x="133" y="58"/>
                    </a:lnTo>
                    <a:lnTo>
                      <a:pt x="130" y="51"/>
                    </a:lnTo>
                    <a:lnTo>
                      <a:pt x="127" y="43"/>
                    </a:lnTo>
                    <a:lnTo>
                      <a:pt x="124" y="36"/>
                    </a:lnTo>
                    <a:lnTo>
                      <a:pt x="120" y="30"/>
                    </a:lnTo>
                    <a:lnTo>
                      <a:pt x="116" y="24"/>
                    </a:lnTo>
                    <a:lnTo>
                      <a:pt x="111" y="19"/>
                    </a:lnTo>
                    <a:lnTo>
                      <a:pt x="106" y="15"/>
                    </a:lnTo>
                    <a:lnTo>
                      <a:pt x="100" y="11"/>
                    </a:lnTo>
                    <a:lnTo>
                      <a:pt x="94" y="7"/>
                    </a:lnTo>
                    <a:lnTo>
                      <a:pt x="88" y="5"/>
                    </a:lnTo>
                    <a:lnTo>
                      <a:pt x="82" y="3"/>
                    </a:lnTo>
                    <a:lnTo>
                      <a:pt x="75" y="2"/>
                    </a:lnTo>
                    <a:lnTo>
                      <a:pt x="68" y="0"/>
                    </a:lnTo>
                    <a:lnTo>
                      <a:pt x="61" y="2"/>
                    </a:lnTo>
                    <a:lnTo>
                      <a:pt x="55" y="3"/>
                    </a:lnTo>
                    <a:lnTo>
                      <a:pt x="48" y="5"/>
                    </a:lnTo>
                    <a:lnTo>
                      <a:pt x="42" y="7"/>
                    </a:lnTo>
                    <a:lnTo>
                      <a:pt x="35" y="11"/>
                    </a:lnTo>
                    <a:lnTo>
                      <a:pt x="29" y="15"/>
                    </a:lnTo>
                    <a:lnTo>
                      <a:pt x="24" y="19"/>
                    </a:lnTo>
                    <a:lnTo>
                      <a:pt x="19" y="24"/>
                    </a:lnTo>
                    <a:lnTo>
                      <a:pt x="15" y="30"/>
                    </a:lnTo>
                    <a:lnTo>
                      <a:pt x="11" y="36"/>
                    </a:lnTo>
                    <a:lnTo>
                      <a:pt x="8" y="43"/>
                    </a:lnTo>
                    <a:lnTo>
                      <a:pt x="5" y="51"/>
                    </a:lnTo>
                    <a:lnTo>
                      <a:pt x="3" y="58"/>
                    </a:lnTo>
                    <a:lnTo>
                      <a:pt x="1" y="65"/>
                    </a:lnTo>
                    <a:lnTo>
                      <a:pt x="0" y="73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1" y="99"/>
                    </a:lnTo>
                    <a:lnTo>
                      <a:pt x="3" y="106"/>
                    </a:lnTo>
                    <a:lnTo>
                      <a:pt x="5" y="113"/>
                    </a:lnTo>
                    <a:lnTo>
                      <a:pt x="8" y="120"/>
                    </a:lnTo>
                    <a:lnTo>
                      <a:pt x="11" y="127"/>
                    </a:lnTo>
                    <a:lnTo>
                      <a:pt x="15" y="133"/>
                    </a:lnTo>
                    <a:lnTo>
                      <a:pt x="19" y="139"/>
                    </a:lnTo>
                    <a:lnTo>
                      <a:pt x="24" y="144"/>
                    </a:lnTo>
                    <a:lnTo>
                      <a:pt x="29" y="149"/>
                    </a:lnTo>
                    <a:lnTo>
                      <a:pt x="35" y="153"/>
                    </a:lnTo>
                    <a:lnTo>
                      <a:pt x="42" y="156"/>
                    </a:lnTo>
                    <a:lnTo>
                      <a:pt x="48" y="159"/>
                    </a:lnTo>
                    <a:lnTo>
                      <a:pt x="55" y="161"/>
                    </a:lnTo>
                    <a:lnTo>
                      <a:pt x="61" y="162"/>
                    </a:lnTo>
                    <a:lnTo>
                      <a:pt x="68" y="162"/>
                    </a:lnTo>
                    <a:lnTo>
                      <a:pt x="75" y="162"/>
                    </a:lnTo>
                    <a:lnTo>
                      <a:pt x="82" y="161"/>
                    </a:lnTo>
                    <a:lnTo>
                      <a:pt x="88" y="159"/>
                    </a:lnTo>
                    <a:lnTo>
                      <a:pt x="94" y="156"/>
                    </a:lnTo>
                    <a:lnTo>
                      <a:pt x="100" y="153"/>
                    </a:lnTo>
                    <a:lnTo>
                      <a:pt x="106" y="149"/>
                    </a:lnTo>
                    <a:lnTo>
                      <a:pt x="111" y="144"/>
                    </a:lnTo>
                    <a:lnTo>
                      <a:pt x="116" y="139"/>
                    </a:lnTo>
                    <a:lnTo>
                      <a:pt x="120" y="133"/>
                    </a:lnTo>
                    <a:lnTo>
                      <a:pt x="124" y="127"/>
                    </a:lnTo>
                    <a:lnTo>
                      <a:pt x="127" y="120"/>
                    </a:lnTo>
                    <a:lnTo>
                      <a:pt x="130" y="113"/>
                    </a:lnTo>
                    <a:lnTo>
                      <a:pt x="133" y="106"/>
                    </a:lnTo>
                    <a:lnTo>
                      <a:pt x="134" y="99"/>
                    </a:lnTo>
                    <a:lnTo>
                      <a:pt x="135" y="90"/>
                    </a:lnTo>
                    <a:lnTo>
                      <a:pt x="136" y="82"/>
                    </a:lnTo>
                    <a:close/>
                    <a:moveTo>
                      <a:pt x="127" y="82"/>
                    </a:moveTo>
                    <a:lnTo>
                      <a:pt x="126" y="89"/>
                    </a:lnTo>
                    <a:lnTo>
                      <a:pt x="125" y="96"/>
                    </a:lnTo>
                    <a:lnTo>
                      <a:pt x="124" y="102"/>
                    </a:lnTo>
                    <a:lnTo>
                      <a:pt x="122" y="109"/>
                    </a:lnTo>
                    <a:lnTo>
                      <a:pt x="120" y="115"/>
                    </a:lnTo>
                    <a:lnTo>
                      <a:pt x="117" y="121"/>
                    </a:lnTo>
                    <a:lnTo>
                      <a:pt x="113" y="126"/>
                    </a:lnTo>
                    <a:lnTo>
                      <a:pt x="109" y="131"/>
                    </a:lnTo>
                    <a:lnTo>
                      <a:pt x="105" y="136"/>
                    </a:lnTo>
                    <a:lnTo>
                      <a:pt x="101" y="141"/>
                    </a:lnTo>
                    <a:lnTo>
                      <a:pt x="96" y="143"/>
                    </a:lnTo>
                    <a:lnTo>
                      <a:pt x="91" y="147"/>
                    </a:lnTo>
                    <a:lnTo>
                      <a:pt x="85" y="149"/>
                    </a:lnTo>
                    <a:lnTo>
                      <a:pt x="80" y="150"/>
                    </a:lnTo>
                    <a:lnTo>
                      <a:pt x="74" y="151"/>
                    </a:lnTo>
                    <a:lnTo>
                      <a:pt x="68" y="151"/>
                    </a:lnTo>
                    <a:lnTo>
                      <a:pt x="62" y="151"/>
                    </a:lnTo>
                    <a:lnTo>
                      <a:pt x="56" y="150"/>
                    </a:lnTo>
                    <a:lnTo>
                      <a:pt x="51" y="149"/>
                    </a:lnTo>
                    <a:lnTo>
                      <a:pt x="45" y="147"/>
                    </a:lnTo>
                    <a:lnTo>
                      <a:pt x="40" y="143"/>
                    </a:lnTo>
                    <a:lnTo>
                      <a:pt x="34" y="141"/>
                    </a:lnTo>
                    <a:lnTo>
                      <a:pt x="30" y="136"/>
                    </a:lnTo>
                    <a:lnTo>
                      <a:pt x="26" y="131"/>
                    </a:lnTo>
                    <a:lnTo>
                      <a:pt x="22" y="126"/>
                    </a:lnTo>
                    <a:lnTo>
                      <a:pt x="19" y="121"/>
                    </a:lnTo>
                    <a:lnTo>
                      <a:pt x="16" y="115"/>
                    </a:lnTo>
                    <a:lnTo>
                      <a:pt x="13" y="109"/>
                    </a:lnTo>
                    <a:lnTo>
                      <a:pt x="11" y="102"/>
                    </a:lnTo>
                    <a:lnTo>
                      <a:pt x="10" y="96"/>
                    </a:lnTo>
                    <a:lnTo>
                      <a:pt x="9" y="89"/>
                    </a:lnTo>
                    <a:lnTo>
                      <a:pt x="9" y="82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1" y="61"/>
                    </a:lnTo>
                    <a:lnTo>
                      <a:pt x="13" y="54"/>
                    </a:lnTo>
                    <a:lnTo>
                      <a:pt x="16" y="48"/>
                    </a:lnTo>
                    <a:lnTo>
                      <a:pt x="19" y="42"/>
                    </a:lnTo>
                    <a:lnTo>
                      <a:pt x="22" y="37"/>
                    </a:lnTo>
                    <a:lnTo>
                      <a:pt x="26" y="33"/>
                    </a:lnTo>
                    <a:lnTo>
                      <a:pt x="30" y="28"/>
                    </a:lnTo>
                    <a:lnTo>
                      <a:pt x="34" y="23"/>
                    </a:lnTo>
                    <a:lnTo>
                      <a:pt x="40" y="21"/>
                    </a:lnTo>
                    <a:lnTo>
                      <a:pt x="45" y="17"/>
                    </a:lnTo>
                    <a:lnTo>
                      <a:pt x="51" y="15"/>
                    </a:lnTo>
                    <a:lnTo>
                      <a:pt x="56" y="13"/>
                    </a:lnTo>
                    <a:lnTo>
                      <a:pt x="62" y="12"/>
                    </a:lnTo>
                    <a:lnTo>
                      <a:pt x="68" y="11"/>
                    </a:lnTo>
                    <a:lnTo>
                      <a:pt x="74" y="12"/>
                    </a:lnTo>
                    <a:lnTo>
                      <a:pt x="80" y="13"/>
                    </a:lnTo>
                    <a:lnTo>
                      <a:pt x="85" y="15"/>
                    </a:lnTo>
                    <a:lnTo>
                      <a:pt x="91" y="17"/>
                    </a:lnTo>
                    <a:lnTo>
                      <a:pt x="96" y="21"/>
                    </a:lnTo>
                    <a:lnTo>
                      <a:pt x="101" y="23"/>
                    </a:lnTo>
                    <a:lnTo>
                      <a:pt x="105" y="28"/>
                    </a:lnTo>
                    <a:lnTo>
                      <a:pt x="109" y="33"/>
                    </a:lnTo>
                    <a:lnTo>
                      <a:pt x="113" y="37"/>
                    </a:lnTo>
                    <a:lnTo>
                      <a:pt x="117" y="42"/>
                    </a:lnTo>
                    <a:lnTo>
                      <a:pt x="120" y="48"/>
                    </a:lnTo>
                    <a:lnTo>
                      <a:pt x="122" y="54"/>
                    </a:lnTo>
                    <a:lnTo>
                      <a:pt x="124" y="61"/>
                    </a:lnTo>
                    <a:lnTo>
                      <a:pt x="125" y="67"/>
                    </a:lnTo>
                    <a:lnTo>
                      <a:pt x="126" y="75"/>
                    </a:lnTo>
                    <a:lnTo>
                      <a:pt x="127" y="82"/>
                    </a:lnTo>
                    <a:close/>
                  </a:path>
                </a:pathLst>
              </a:custGeom>
              <a:solidFill>
                <a:srgbClr val="F9DA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" name="Freeform 204">
                <a:extLst>
                  <a:ext uri="{FF2B5EF4-FFF2-40B4-BE49-F238E27FC236}">
                    <a16:creationId xmlns:a16="http://schemas.microsoft.com/office/drawing/2014/main" id="{64FF94F4-2B80-458E-AB07-6F38B81C3B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" y="2647"/>
                <a:ext cx="25" cy="25"/>
              </a:xfrm>
              <a:custGeom>
                <a:avLst/>
                <a:gdLst>
                  <a:gd name="T0" fmla="*/ 127 w 127"/>
                  <a:gd name="T1" fmla="*/ 69 h 151"/>
                  <a:gd name="T2" fmla="*/ 124 w 127"/>
                  <a:gd name="T3" fmla="*/ 53 h 151"/>
                  <a:gd name="T4" fmla="*/ 119 w 127"/>
                  <a:gd name="T5" fmla="*/ 40 h 151"/>
                  <a:gd name="T6" fmla="*/ 113 w 127"/>
                  <a:gd name="T7" fmla="*/ 28 h 151"/>
                  <a:gd name="T8" fmla="*/ 104 w 127"/>
                  <a:gd name="T9" fmla="*/ 17 h 151"/>
                  <a:gd name="T10" fmla="*/ 94 w 127"/>
                  <a:gd name="T11" fmla="*/ 10 h 151"/>
                  <a:gd name="T12" fmla="*/ 83 w 127"/>
                  <a:gd name="T13" fmla="*/ 4 h 151"/>
                  <a:gd name="T14" fmla="*/ 71 w 127"/>
                  <a:gd name="T15" fmla="*/ 0 h 151"/>
                  <a:gd name="T16" fmla="*/ 58 w 127"/>
                  <a:gd name="T17" fmla="*/ 0 h 151"/>
                  <a:gd name="T18" fmla="*/ 45 w 127"/>
                  <a:gd name="T19" fmla="*/ 4 h 151"/>
                  <a:gd name="T20" fmla="*/ 33 w 127"/>
                  <a:gd name="T21" fmla="*/ 10 h 151"/>
                  <a:gd name="T22" fmla="*/ 23 w 127"/>
                  <a:gd name="T23" fmla="*/ 17 h 151"/>
                  <a:gd name="T24" fmla="*/ 15 w 127"/>
                  <a:gd name="T25" fmla="*/ 28 h 151"/>
                  <a:gd name="T26" fmla="*/ 8 w 127"/>
                  <a:gd name="T27" fmla="*/ 40 h 151"/>
                  <a:gd name="T28" fmla="*/ 3 w 127"/>
                  <a:gd name="T29" fmla="*/ 53 h 151"/>
                  <a:gd name="T30" fmla="*/ 0 w 127"/>
                  <a:gd name="T31" fmla="*/ 69 h 151"/>
                  <a:gd name="T32" fmla="*/ 0 w 127"/>
                  <a:gd name="T33" fmla="*/ 83 h 151"/>
                  <a:gd name="T34" fmla="*/ 3 w 127"/>
                  <a:gd name="T35" fmla="*/ 99 h 151"/>
                  <a:gd name="T36" fmla="*/ 8 w 127"/>
                  <a:gd name="T37" fmla="*/ 112 h 151"/>
                  <a:gd name="T38" fmla="*/ 15 w 127"/>
                  <a:gd name="T39" fmla="*/ 124 h 151"/>
                  <a:gd name="T40" fmla="*/ 23 w 127"/>
                  <a:gd name="T41" fmla="*/ 135 h 151"/>
                  <a:gd name="T42" fmla="*/ 33 w 127"/>
                  <a:gd name="T43" fmla="*/ 142 h 151"/>
                  <a:gd name="T44" fmla="*/ 45 w 127"/>
                  <a:gd name="T45" fmla="*/ 148 h 151"/>
                  <a:gd name="T46" fmla="*/ 58 w 127"/>
                  <a:gd name="T47" fmla="*/ 151 h 151"/>
                  <a:gd name="T48" fmla="*/ 71 w 127"/>
                  <a:gd name="T49" fmla="*/ 151 h 151"/>
                  <a:gd name="T50" fmla="*/ 83 w 127"/>
                  <a:gd name="T51" fmla="*/ 148 h 151"/>
                  <a:gd name="T52" fmla="*/ 94 w 127"/>
                  <a:gd name="T53" fmla="*/ 142 h 151"/>
                  <a:gd name="T54" fmla="*/ 104 w 127"/>
                  <a:gd name="T55" fmla="*/ 135 h 151"/>
                  <a:gd name="T56" fmla="*/ 113 w 127"/>
                  <a:gd name="T57" fmla="*/ 124 h 151"/>
                  <a:gd name="T58" fmla="*/ 119 w 127"/>
                  <a:gd name="T59" fmla="*/ 112 h 151"/>
                  <a:gd name="T60" fmla="*/ 124 w 127"/>
                  <a:gd name="T61" fmla="*/ 99 h 151"/>
                  <a:gd name="T62" fmla="*/ 127 w 127"/>
                  <a:gd name="T63" fmla="*/ 83 h 151"/>
                  <a:gd name="T64" fmla="*/ 118 w 127"/>
                  <a:gd name="T65" fmla="*/ 76 h 151"/>
                  <a:gd name="T66" fmla="*/ 117 w 127"/>
                  <a:gd name="T67" fmla="*/ 89 h 151"/>
                  <a:gd name="T68" fmla="*/ 114 w 127"/>
                  <a:gd name="T69" fmla="*/ 101 h 151"/>
                  <a:gd name="T70" fmla="*/ 102 w 127"/>
                  <a:gd name="T71" fmla="*/ 121 h 151"/>
                  <a:gd name="T72" fmla="*/ 85 w 127"/>
                  <a:gd name="T73" fmla="*/ 136 h 151"/>
                  <a:gd name="T74" fmla="*/ 75 w 127"/>
                  <a:gd name="T75" fmla="*/ 139 h 151"/>
                  <a:gd name="T76" fmla="*/ 64 w 127"/>
                  <a:gd name="T77" fmla="*/ 141 h 151"/>
                  <a:gd name="T78" fmla="*/ 53 w 127"/>
                  <a:gd name="T79" fmla="*/ 139 h 151"/>
                  <a:gd name="T80" fmla="*/ 43 w 127"/>
                  <a:gd name="T81" fmla="*/ 136 h 151"/>
                  <a:gd name="T82" fmla="*/ 33 w 127"/>
                  <a:gd name="T83" fmla="*/ 130 h 151"/>
                  <a:gd name="T84" fmla="*/ 25 w 127"/>
                  <a:gd name="T85" fmla="*/ 121 h 151"/>
                  <a:gd name="T86" fmla="*/ 18 w 127"/>
                  <a:gd name="T87" fmla="*/ 112 h 151"/>
                  <a:gd name="T88" fmla="*/ 13 w 127"/>
                  <a:gd name="T89" fmla="*/ 101 h 151"/>
                  <a:gd name="T90" fmla="*/ 10 w 127"/>
                  <a:gd name="T91" fmla="*/ 89 h 151"/>
                  <a:gd name="T92" fmla="*/ 9 w 127"/>
                  <a:gd name="T93" fmla="*/ 76 h 151"/>
                  <a:gd name="T94" fmla="*/ 10 w 127"/>
                  <a:gd name="T95" fmla="*/ 63 h 151"/>
                  <a:gd name="T96" fmla="*/ 13 w 127"/>
                  <a:gd name="T97" fmla="*/ 51 h 151"/>
                  <a:gd name="T98" fmla="*/ 25 w 127"/>
                  <a:gd name="T99" fmla="*/ 30 h 151"/>
                  <a:gd name="T100" fmla="*/ 43 w 127"/>
                  <a:gd name="T101" fmla="*/ 16 h 151"/>
                  <a:gd name="T102" fmla="*/ 53 w 127"/>
                  <a:gd name="T103" fmla="*/ 12 h 151"/>
                  <a:gd name="T104" fmla="*/ 64 w 127"/>
                  <a:gd name="T105" fmla="*/ 11 h 151"/>
                  <a:gd name="T106" fmla="*/ 75 w 127"/>
                  <a:gd name="T107" fmla="*/ 12 h 151"/>
                  <a:gd name="T108" fmla="*/ 85 w 127"/>
                  <a:gd name="T109" fmla="*/ 16 h 151"/>
                  <a:gd name="T110" fmla="*/ 102 w 127"/>
                  <a:gd name="T111" fmla="*/ 30 h 151"/>
                  <a:gd name="T112" fmla="*/ 114 w 127"/>
                  <a:gd name="T113" fmla="*/ 51 h 151"/>
                  <a:gd name="T114" fmla="*/ 117 w 127"/>
                  <a:gd name="T115" fmla="*/ 63 h 151"/>
                  <a:gd name="T116" fmla="*/ 118 w 127"/>
                  <a:gd name="T117" fmla="*/ 7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7" h="151">
                    <a:moveTo>
                      <a:pt x="127" y="76"/>
                    </a:moveTo>
                    <a:lnTo>
                      <a:pt x="127" y="69"/>
                    </a:lnTo>
                    <a:lnTo>
                      <a:pt x="126" y="60"/>
                    </a:lnTo>
                    <a:lnTo>
                      <a:pt x="124" y="53"/>
                    </a:lnTo>
                    <a:lnTo>
                      <a:pt x="122" y="46"/>
                    </a:lnTo>
                    <a:lnTo>
                      <a:pt x="119" y="40"/>
                    </a:lnTo>
                    <a:lnTo>
                      <a:pt x="116" y="34"/>
                    </a:lnTo>
                    <a:lnTo>
                      <a:pt x="113" y="28"/>
                    </a:lnTo>
                    <a:lnTo>
                      <a:pt x="109" y="22"/>
                    </a:lnTo>
                    <a:lnTo>
                      <a:pt x="104" y="17"/>
                    </a:lnTo>
                    <a:lnTo>
                      <a:pt x="99" y="13"/>
                    </a:lnTo>
                    <a:lnTo>
                      <a:pt x="94" y="10"/>
                    </a:lnTo>
                    <a:lnTo>
                      <a:pt x="89" y="6"/>
                    </a:lnTo>
                    <a:lnTo>
                      <a:pt x="83" y="4"/>
                    </a:lnTo>
                    <a:lnTo>
                      <a:pt x="77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8" y="0"/>
                    </a:lnTo>
                    <a:lnTo>
                      <a:pt x="51" y="1"/>
                    </a:lnTo>
                    <a:lnTo>
                      <a:pt x="45" y="4"/>
                    </a:lnTo>
                    <a:lnTo>
                      <a:pt x="40" y="6"/>
                    </a:lnTo>
                    <a:lnTo>
                      <a:pt x="33" y="10"/>
                    </a:lnTo>
                    <a:lnTo>
                      <a:pt x="28" y="13"/>
                    </a:lnTo>
                    <a:lnTo>
                      <a:pt x="23" y="17"/>
                    </a:lnTo>
                    <a:lnTo>
                      <a:pt x="19" y="22"/>
                    </a:lnTo>
                    <a:lnTo>
                      <a:pt x="15" y="28"/>
                    </a:lnTo>
                    <a:lnTo>
                      <a:pt x="11" y="34"/>
                    </a:lnTo>
                    <a:lnTo>
                      <a:pt x="8" y="40"/>
                    </a:lnTo>
                    <a:lnTo>
                      <a:pt x="5" y="46"/>
                    </a:lnTo>
                    <a:lnTo>
                      <a:pt x="3" y="53"/>
                    </a:lnTo>
                    <a:lnTo>
                      <a:pt x="1" y="60"/>
                    </a:lnTo>
                    <a:lnTo>
                      <a:pt x="0" y="69"/>
                    </a:lnTo>
                    <a:lnTo>
                      <a:pt x="0" y="76"/>
                    </a:lnTo>
                    <a:lnTo>
                      <a:pt x="0" y="83"/>
                    </a:lnTo>
                    <a:lnTo>
                      <a:pt x="1" y="91"/>
                    </a:lnTo>
                    <a:lnTo>
                      <a:pt x="3" y="99"/>
                    </a:lnTo>
                    <a:lnTo>
                      <a:pt x="5" y="105"/>
                    </a:lnTo>
                    <a:lnTo>
                      <a:pt x="8" y="112"/>
                    </a:lnTo>
                    <a:lnTo>
                      <a:pt x="11" y="118"/>
                    </a:lnTo>
                    <a:lnTo>
                      <a:pt x="15" y="124"/>
                    </a:lnTo>
                    <a:lnTo>
                      <a:pt x="19" y="130"/>
                    </a:lnTo>
                    <a:lnTo>
                      <a:pt x="23" y="135"/>
                    </a:lnTo>
                    <a:lnTo>
                      <a:pt x="28" y="138"/>
                    </a:lnTo>
                    <a:lnTo>
                      <a:pt x="33" y="142"/>
                    </a:lnTo>
                    <a:lnTo>
                      <a:pt x="40" y="145"/>
                    </a:lnTo>
                    <a:lnTo>
                      <a:pt x="45" y="148"/>
                    </a:lnTo>
                    <a:lnTo>
                      <a:pt x="51" y="150"/>
                    </a:lnTo>
                    <a:lnTo>
                      <a:pt x="58" y="151"/>
                    </a:lnTo>
                    <a:lnTo>
                      <a:pt x="64" y="151"/>
                    </a:lnTo>
                    <a:lnTo>
                      <a:pt x="71" y="151"/>
                    </a:lnTo>
                    <a:lnTo>
                      <a:pt x="77" y="150"/>
                    </a:lnTo>
                    <a:lnTo>
                      <a:pt x="83" y="148"/>
                    </a:lnTo>
                    <a:lnTo>
                      <a:pt x="89" y="145"/>
                    </a:lnTo>
                    <a:lnTo>
                      <a:pt x="94" y="142"/>
                    </a:lnTo>
                    <a:lnTo>
                      <a:pt x="99" y="138"/>
                    </a:lnTo>
                    <a:lnTo>
                      <a:pt x="104" y="135"/>
                    </a:lnTo>
                    <a:lnTo>
                      <a:pt x="109" y="130"/>
                    </a:lnTo>
                    <a:lnTo>
                      <a:pt x="113" y="124"/>
                    </a:lnTo>
                    <a:lnTo>
                      <a:pt x="116" y="118"/>
                    </a:lnTo>
                    <a:lnTo>
                      <a:pt x="119" y="112"/>
                    </a:lnTo>
                    <a:lnTo>
                      <a:pt x="122" y="105"/>
                    </a:lnTo>
                    <a:lnTo>
                      <a:pt x="124" y="99"/>
                    </a:lnTo>
                    <a:lnTo>
                      <a:pt x="126" y="91"/>
                    </a:lnTo>
                    <a:lnTo>
                      <a:pt x="127" y="83"/>
                    </a:lnTo>
                    <a:lnTo>
                      <a:pt x="127" y="76"/>
                    </a:lnTo>
                    <a:close/>
                    <a:moveTo>
                      <a:pt x="118" y="76"/>
                    </a:moveTo>
                    <a:lnTo>
                      <a:pt x="118" y="82"/>
                    </a:lnTo>
                    <a:lnTo>
                      <a:pt x="117" y="89"/>
                    </a:lnTo>
                    <a:lnTo>
                      <a:pt x="116" y="95"/>
                    </a:lnTo>
                    <a:lnTo>
                      <a:pt x="114" y="101"/>
                    </a:lnTo>
                    <a:lnTo>
                      <a:pt x="109" y="112"/>
                    </a:lnTo>
                    <a:lnTo>
                      <a:pt x="102" y="121"/>
                    </a:lnTo>
                    <a:lnTo>
                      <a:pt x="94" y="130"/>
                    </a:lnTo>
                    <a:lnTo>
                      <a:pt x="85" y="136"/>
                    </a:lnTo>
                    <a:lnTo>
                      <a:pt x="80" y="138"/>
                    </a:lnTo>
                    <a:lnTo>
                      <a:pt x="75" y="139"/>
                    </a:lnTo>
                    <a:lnTo>
                      <a:pt x="70" y="141"/>
                    </a:lnTo>
                    <a:lnTo>
                      <a:pt x="64" y="141"/>
                    </a:lnTo>
                    <a:lnTo>
                      <a:pt x="59" y="141"/>
                    </a:lnTo>
                    <a:lnTo>
                      <a:pt x="53" y="139"/>
                    </a:lnTo>
                    <a:lnTo>
                      <a:pt x="48" y="138"/>
                    </a:lnTo>
                    <a:lnTo>
                      <a:pt x="43" y="136"/>
                    </a:lnTo>
                    <a:lnTo>
                      <a:pt x="38" y="132"/>
                    </a:lnTo>
                    <a:lnTo>
                      <a:pt x="33" y="130"/>
                    </a:lnTo>
                    <a:lnTo>
                      <a:pt x="29" y="126"/>
                    </a:lnTo>
                    <a:lnTo>
                      <a:pt x="25" y="121"/>
                    </a:lnTo>
                    <a:lnTo>
                      <a:pt x="21" y="117"/>
                    </a:lnTo>
                    <a:lnTo>
                      <a:pt x="18" y="112"/>
                    </a:lnTo>
                    <a:lnTo>
                      <a:pt x="16" y="107"/>
                    </a:lnTo>
                    <a:lnTo>
                      <a:pt x="13" y="101"/>
                    </a:lnTo>
                    <a:lnTo>
                      <a:pt x="12" y="95"/>
                    </a:lnTo>
                    <a:lnTo>
                      <a:pt x="10" y="89"/>
                    </a:lnTo>
                    <a:lnTo>
                      <a:pt x="9" y="82"/>
                    </a:lnTo>
                    <a:lnTo>
                      <a:pt x="9" y="76"/>
                    </a:lnTo>
                    <a:lnTo>
                      <a:pt x="9" y="69"/>
                    </a:lnTo>
                    <a:lnTo>
                      <a:pt x="10" y="63"/>
                    </a:lnTo>
                    <a:lnTo>
                      <a:pt x="12" y="57"/>
                    </a:lnTo>
                    <a:lnTo>
                      <a:pt x="13" y="51"/>
                    </a:lnTo>
                    <a:lnTo>
                      <a:pt x="18" y="40"/>
                    </a:lnTo>
                    <a:lnTo>
                      <a:pt x="25" y="30"/>
                    </a:lnTo>
                    <a:lnTo>
                      <a:pt x="33" y="22"/>
                    </a:lnTo>
                    <a:lnTo>
                      <a:pt x="43" y="16"/>
                    </a:lnTo>
                    <a:lnTo>
                      <a:pt x="48" y="13"/>
                    </a:lnTo>
                    <a:lnTo>
                      <a:pt x="53" y="12"/>
                    </a:lnTo>
                    <a:lnTo>
                      <a:pt x="59" y="11"/>
                    </a:lnTo>
                    <a:lnTo>
                      <a:pt x="64" y="11"/>
                    </a:lnTo>
                    <a:lnTo>
                      <a:pt x="70" y="11"/>
                    </a:lnTo>
                    <a:lnTo>
                      <a:pt x="75" y="12"/>
                    </a:lnTo>
                    <a:lnTo>
                      <a:pt x="80" y="13"/>
                    </a:lnTo>
                    <a:lnTo>
                      <a:pt x="85" y="16"/>
                    </a:lnTo>
                    <a:lnTo>
                      <a:pt x="94" y="22"/>
                    </a:lnTo>
                    <a:lnTo>
                      <a:pt x="102" y="30"/>
                    </a:lnTo>
                    <a:lnTo>
                      <a:pt x="109" y="40"/>
                    </a:lnTo>
                    <a:lnTo>
                      <a:pt x="114" y="51"/>
                    </a:lnTo>
                    <a:lnTo>
                      <a:pt x="116" y="57"/>
                    </a:lnTo>
                    <a:lnTo>
                      <a:pt x="117" y="63"/>
                    </a:lnTo>
                    <a:lnTo>
                      <a:pt x="118" y="69"/>
                    </a:lnTo>
                    <a:lnTo>
                      <a:pt x="118" y="76"/>
                    </a:lnTo>
                    <a:close/>
                  </a:path>
                </a:pathLst>
              </a:custGeom>
              <a:solidFill>
                <a:srgbClr val="F9D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" name="Freeform 205">
                <a:extLst>
                  <a:ext uri="{FF2B5EF4-FFF2-40B4-BE49-F238E27FC236}">
                    <a16:creationId xmlns:a16="http://schemas.microsoft.com/office/drawing/2014/main" id="{7C9BE43B-94F2-45C5-8C3A-918D1EFCB6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0" y="2648"/>
                <a:ext cx="23" cy="23"/>
              </a:xfrm>
              <a:custGeom>
                <a:avLst/>
                <a:gdLst>
                  <a:gd name="T0" fmla="*/ 117 w 118"/>
                  <a:gd name="T1" fmla="*/ 64 h 140"/>
                  <a:gd name="T2" fmla="*/ 115 w 118"/>
                  <a:gd name="T3" fmla="*/ 50 h 140"/>
                  <a:gd name="T4" fmla="*/ 110 w 118"/>
                  <a:gd name="T5" fmla="*/ 37 h 140"/>
                  <a:gd name="T6" fmla="*/ 104 w 118"/>
                  <a:gd name="T7" fmla="*/ 26 h 140"/>
                  <a:gd name="T8" fmla="*/ 96 w 118"/>
                  <a:gd name="T9" fmla="*/ 17 h 140"/>
                  <a:gd name="T10" fmla="*/ 87 w 118"/>
                  <a:gd name="T11" fmla="*/ 10 h 140"/>
                  <a:gd name="T12" fmla="*/ 76 w 118"/>
                  <a:gd name="T13" fmla="*/ 4 h 140"/>
                  <a:gd name="T14" fmla="*/ 65 w 118"/>
                  <a:gd name="T15" fmla="*/ 1 h 140"/>
                  <a:gd name="T16" fmla="*/ 53 w 118"/>
                  <a:gd name="T17" fmla="*/ 1 h 140"/>
                  <a:gd name="T18" fmla="*/ 42 w 118"/>
                  <a:gd name="T19" fmla="*/ 4 h 140"/>
                  <a:gd name="T20" fmla="*/ 31 w 118"/>
                  <a:gd name="T21" fmla="*/ 10 h 140"/>
                  <a:gd name="T22" fmla="*/ 21 w 118"/>
                  <a:gd name="T23" fmla="*/ 17 h 140"/>
                  <a:gd name="T24" fmla="*/ 13 w 118"/>
                  <a:gd name="T25" fmla="*/ 26 h 140"/>
                  <a:gd name="T26" fmla="*/ 7 w 118"/>
                  <a:gd name="T27" fmla="*/ 37 h 140"/>
                  <a:gd name="T28" fmla="*/ 2 w 118"/>
                  <a:gd name="T29" fmla="*/ 50 h 140"/>
                  <a:gd name="T30" fmla="*/ 0 w 118"/>
                  <a:gd name="T31" fmla="*/ 64 h 140"/>
                  <a:gd name="T32" fmla="*/ 0 w 118"/>
                  <a:gd name="T33" fmla="*/ 78 h 140"/>
                  <a:gd name="T34" fmla="*/ 2 w 118"/>
                  <a:gd name="T35" fmla="*/ 91 h 140"/>
                  <a:gd name="T36" fmla="*/ 7 w 118"/>
                  <a:gd name="T37" fmla="*/ 104 h 140"/>
                  <a:gd name="T38" fmla="*/ 13 w 118"/>
                  <a:gd name="T39" fmla="*/ 115 h 140"/>
                  <a:gd name="T40" fmla="*/ 21 w 118"/>
                  <a:gd name="T41" fmla="*/ 125 h 140"/>
                  <a:gd name="T42" fmla="*/ 31 w 118"/>
                  <a:gd name="T43" fmla="*/ 132 h 140"/>
                  <a:gd name="T44" fmla="*/ 42 w 118"/>
                  <a:gd name="T45" fmla="*/ 138 h 140"/>
                  <a:gd name="T46" fmla="*/ 53 w 118"/>
                  <a:gd name="T47" fmla="*/ 140 h 140"/>
                  <a:gd name="T48" fmla="*/ 65 w 118"/>
                  <a:gd name="T49" fmla="*/ 140 h 140"/>
                  <a:gd name="T50" fmla="*/ 76 w 118"/>
                  <a:gd name="T51" fmla="*/ 138 h 140"/>
                  <a:gd name="T52" fmla="*/ 87 w 118"/>
                  <a:gd name="T53" fmla="*/ 132 h 140"/>
                  <a:gd name="T54" fmla="*/ 96 w 118"/>
                  <a:gd name="T55" fmla="*/ 125 h 140"/>
                  <a:gd name="T56" fmla="*/ 104 w 118"/>
                  <a:gd name="T57" fmla="*/ 115 h 140"/>
                  <a:gd name="T58" fmla="*/ 110 w 118"/>
                  <a:gd name="T59" fmla="*/ 104 h 140"/>
                  <a:gd name="T60" fmla="*/ 115 w 118"/>
                  <a:gd name="T61" fmla="*/ 91 h 140"/>
                  <a:gd name="T62" fmla="*/ 117 w 118"/>
                  <a:gd name="T63" fmla="*/ 78 h 140"/>
                  <a:gd name="T64" fmla="*/ 109 w 118"/>
                  <a:gd name="T65" fmla="*/ 71 h 140"/>
                  <a:gd name="T66" fmla="*/ 105 w 118"/>
                  <a:gd name="T67" fmla="*/ 94 h 140"/>
                  <a:gd name="T68" fmla="*/ 94 w 118"/>
                  <a:gd name="T69" fmla="*/ 113 h 140"/>
                  <a:gd name="T70" fmla="*/ 78 w 118"/>
                  <a:gd name="T71" fmla="*/ 126 h 140"/>
                  <a:gd name="T72" fmla="*/ 59 w 118"/>
                  <a:gd name="T73" fmla="*/ 130 h 140"/>
                  <a:gd name="T74" fmla="*/ 40 w 118"/>
                  <a:gd name="T75" fmla="*/ 126 h 140"/>
                  <a:gd name="T76" fmla="*/ 23 w 118"/>
                  <a:gd name="T77" fmla="*/ 113 h 140"/>
                  <a:gd name="T78" fmla="*/ 13 w 118"/>
                  <a:gd name="T79" fmla="*/ 94 h 140"/>
                  <a:gd name="T80" fmla="*/ 9 w 118"/>
                  <a:gd name="T81" fmla="*/ 71 h 140"/>
                  <a:gd name="T82" fmla="*/ 13 w 118"/>
                  <a:gd name="T83" fmla="*/ 48 h 140"/>
                  <a:gd name="T84" fmla="*/ 23 w 118"/>
                  <a:gd name="T85" fmla="*/ 29 h 140"/>
                  <a:gd name="T86" fmla="*/ 40 w 118"/>
                  <a:gd name="T87" fmla="*/ 16 h 140"/>
                  <a:gd name="T88" fmla="*/ 59 w 118"/>
                  <a:gd name="T89" fmla="*/ 11 h 140"/>
                  <a:gd name="T90" fmla="*/ 78 w 118"/>
                  <a:gd name="T91" fmla="*/ 16 h 140"/>
                  <a:gd name="T92" fmla="*/ 94 w 118"/>
                  <a:gd name="T93" fmla="*/ 29 h 140"/>
                  <a:gd name="T94" fmla="*/ 105 w 118"/>
                  <a:gd name="T95" fmla="*/ 48 h 140"/>
                  <a:gd name="T96" fmla="*/ 109 w 118"/>
                  <a:gd name="T97" fmla="*/ 7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8" h="140">
                    <a:moveTo>
                      <a:pt x="118" y="71"/>
                    </a:moveTo>
                    <a:lnTo>
                      <a:pt x="117" y="64"/>
                    </a:lnTo>
                    <a:lnTo>
                      <a:pt x="116" y="56"/>
                    </a:lnTo>
                    <a:lnTo>
                      <a:pt x="115" y="50"/>
                    </a:lnTo>
                    <a:lnTo>
                      <a:pt x="113" y="43"/>
                    </a:lnTo>
                    <a:lnTo>
                      <a:pt x="110" y="37"/>
                    </a:lnTo>
                    <a:lnTo>
                      <a:pt x="108" y="31"/>
                    </a:lnTo>
                    <a:lnTo>
                      <a:pt x="104" y="26"/>
                    </a:lnTo>
                    <a:lnTo>
                      <a:pt x="100" y="22"/>
                    </a:lnTo>
                    <a:lnTo>
                      <a:pt x="96" y="17"/>
                    </a:lnTo>
                    <a:lnTo>
                      <a:pt x="92" y="12"/>
                    </a:lnTo>
                    <a:lnTo>
                      <a:pt x="87" y="10"/>
                    </a:lnTo>
                    <a:lnTo>
                      <a:pt x="82" y="6"/>
                    </a:lnTo>
                    <a:lnTo>
                      <a:pt x="76" y="4"/>
                    </a:lnTo>
                    <a:lnTo>
                      <a:pt x="71" y="2"/>
                    </a:lnTo>
                    <a:lnTo>
                      <a:pt x="65" y="1"/>
                    </a:lnTo>
                    <a:lnTo>
                      <a:pt x="59" y="0"/>
                    </a:lnTo>
                    <a:lnTo>
                      <a:pt x="53" y="1"/>
                    </a:lnTo>
                    <a:lnTo>
                      <a:pt x="47" y="2"/>
                    </a:lnTo>
                    <a:lnTo>
                      <a:pt x="42" y="4"/>
                    </a:lnTo>
                    <a:lnTo>
                      <a:pt x="36" y="6"/>
                    </a:lnTo>
                    <a:lnTo>
                      <a:pt x="31" y="10"/>
                    </a:lnTo>
                    <a:lnTo>
                      <a:pt x="25" y="12"/>
                    </a:lnTo>
                    <a:lnTo>
                      <a:pt x="21" y="17"/>
                    </a:lnTo>
                    <a:lnTo>
                      <a:pt x="17" y="22"/>
                    </a:lnTo>
                    <a:lnTo>
                      <a:pt x="13" y="26"/>
                    </a:lnTo>
                    <a:lnTo>
                      <a:pt x="10" y="31"/>
                    </a:lnTo>
                    <a:lnTo>
                      <a:pt x="7" y="37"/>
                    </a:lnTo>
                    <a:lnTo>
                      <a:pt x="4" y="43"/>
                    </a:lnTo>
                    <a:lnTo>
                      <a:pt x="2" y="50"/>
                    </a:lnTo>
                    <a:lnTo>
                      <a:pt x="1" y="56"/>
                    </a:lnTo>
                    <a:lnTo>
                      <a:pt x="0" y="64"/>
                    </a:lnTo>
                    <a:lnTo>
                      <a:pt x="0" y="71"/>
                    </a:lnTo>
                    <a:lnTo>
                      <a:pt x="0" y="78"/>
                    </a:lnTo>
                    <a:lnTo>
                      <a:pt x="1" y="85"/>
                    </a:lnTo>
                    <a:lnTo>
                      <a:pt x="2" y="91"/>
                    </a:lnTo>
                    <a:lnTo>
                      <a:pt x="4" y="98"/>
                    </a:lnTo>
                    <a:lnTo>
                      <a:pt x="7" y="104"/>
                    </a:lnTo>
                    <a:lnTo>
                      <a:pt x="10" y="110"/>
                    </a:lnTo>
                    <a:lnTo>
                      <a:pt x="13" y="115"/>
                    </a:lnTo>
                    <a:lnTo>
                      <a:pt x="17" y="120"/>
                    </a:lnTo>
                    <a:lnTo>
                      <a:pt x="21" y="125"/>
                    </a:lnTo>
                    <a:lnTo>
                      <a:pt x="25" y="128"/>
                    </a:lnTo>
                    <a:lnTo>
                      <a:pt x="31" y="132"/>
                    </a:lnTo>
                    <a:lnTo>
                      <a:pt x="36" y="136"/>
                    </a:lnTo>
                    <a:lnTo>
                      <a:pt x="42" y="138"/>
                    </a:lnTo>
                    <a:lnTo>
                      <a:pt x="47" y="139"/>
                    </a:lnTo>
                    <a:lnTo>
                      <a:pt x="53" y="140"/>
                    </a:lnTo>
                    <a:lnTo>
                      <a:pt x="59" y="140"/>
                    </a:lnTo>
                    <a:lnTo>
                      <a:pt x="65" y="140"/>
                    </a:lnTo>
                    <a:lnTo>
                      <a:pt x="71" y="139"/>
                    </a:lnTo>
                    <a:lnTo>
                      <a:pt x="76" y="138"/>
                    </a:lnTo>
                    <a:lnTo>
                      <a:pt x="82" y="136"/>
                    </a:lnTo>
                    <a:lnTo>
                      <a:pt x="87" y="132"/>
                    </a:lnTo>
                    <a:lnTo>
                      <a:pt x="92" y="128"/>
                    </a:lnTo>
                    <a:lnTo>
                      <a:pt x="96" y="125"/>
                    </a:lnTo>
                    <a:lnTo>
                      <a:pt x="100" y="120"/>
                    </a:lnTo>
                    <a:lnTo>
                      <a:pt x="104" y="115"/>
                    </a:lnTo>
                    <a:lnTo>
                      <a:pt x="108" y="110"/>
                    </a:lnTo>
                    <a:lnTo>
                      <a:pt x="110" y="104"/>
                    </a:lnTo>
                    <a:lnTo>
                      <a:pt x="113" y="98"/>
                    </a:lnTo>
                    <a:lnTo>
                      <a:pt x="115" y="91"/>
                    </a:lnTo>
                    <a:lnTo>
                      <a:pt x="116" y="85"/>
                    </a:lnTo>
                    <a:lnTo>
                      <a:pt x="117" y="78"/>
                    </a:lnTo>
                    <a:lnTo>
                      <a:pt x="118" y="71"/>
                    </a:lnTo>
                    <a:close/>
                    <a:moveTo>
                      <a:pt x="109" y="71"/>
                    </a:moveTo>
                    <a:lnTo>
                      <a:pt x="108" y="83"/>
                    </a:lnTo>
                    <a:lnTo>
                      <a:pt x="105" y="94"/>
                    </a:lnTo>
                    <a:lnTo>
                      <a:pt x="100" y="104"/>
                    </a:lnTo>
                    <a:lnTo>
                      <a:pt x="94" y="113"/>
                    </a:lnTo>
                    <a:lnTo>
                      <a:pt x="87" y="120"/>
                    </a:lnTo>
                    <a:lnTo>
                      <a:pt x="78" y="126"/>
                    </a:lnTo>
                    <a:lnTo>
                      <a:pt x="69" y="128"/>
                    </a:lnTo>
                    <a:lnTo>
                      <a:pt x="59" y="130"/>
                    </a:lnTo>
                    <a:lnTo>
                      <a:pt x="49" y="128"/>
                    </a:lnTo>
                    <a:lnTo>
                      <a:pt x="40" y="126"/>
                    </a:lnTo>
                    <a:lnTo>
                      <a:pt x="31" y="120"/>
                    </a:lnTo>
                    <a:lnTo>
                      <a:pt x="23" y="113"/>
                    </a:lnTo>
                    <a:lnTo>
                      <a:pt x="17" y="104"/>
                    </a:lnTo>
                    <a:lnTo>
                      <a:pt x="13" y="94"/>
                    </a:lnTo>
                    <a:lnTo>
                      <a:pt x="10" y="83"/>
                    </a:lnTo>
                    <a:lnTo>
                      <a:pt x="9" y="71"/>
                    </a:lnTo>
                    <a:lnTo>
                      <a:pt x="10" y="59"/>
                    </a:lnTo>
                    <a:lnTo>
                      <a:pt x="13" y="48"/>
                    </a:lnTo>
                    <a:lnTo>
                      <a:pt x="17" y="37"/>
                    </a:lnTo>
                    <a:lnTo>
                      <a:pt x="23" y="29"/>
                    </a:lnTo>
                    <a:lnTo>
                      <a:pt x="31" y="22"/>
                    </a:lnTo>
                    <a:lnTo>
                      <a:pt x="40" y="16"/>
                    </a:lnTo>
                    <a:lnTo>
                      <a:pt x="49" y="12"/>
                    </a:lnTo>
                    <a:lnTo>
                      <a:pt x="59" y="11"/>
                    </a:lnTo>
                    <a:lnTo>
                      <a:pt x="69" y="12"/>
                    </a:lnTo>
                    <a:lnTo>
                      <a:pt x="78" y="16"/>
                    </a:lnTo>
                    <a:lnTo>
                      <a:pt x="87" y="22"/>
                    </a:lnTo>
                    <a:lnTo>
                      <a:pt x="94" y="29"/>
                    </a:lnTo>
                    <a:lnTo>
                      <a:pt x="100" y="37"/>
                    </a:lnTo>
                    <a:lnTo>
                      <a:pt x="105" y="48"/>
                    </a:lnTo>
                    <a:lnTo>
                      <a:pt x="108" y="59"/>
                    </a:lnTo>
                    <a:lnTo>
                      <a:pt x="109" y="71"/>
                    </a:lnTo>
                    <a:close/>
                  </a:path>
                </a:pathLst>
              </a:custGeom>
              <a:solidFill>
                <a:srgbClr val="F9E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" name="Freeform 206">
                <a:extLst>
                  <a:ext uri="{FF2B5EF4-FFF2-40B4-BE49-F238E27FC236}">
                    <a16:creationId xmlns:a16="http://schemas.microsoft.com/office/drawing/2014/main" id="{2AC802F6-C60E-445C-88A3-48283B2B05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1" y="2649"/>
                <a:ext cx="21" cy="21"/>
              </a:xfrm>
              <a:custGeom>
                <a:avLst/>
                <a:gdLst>
                  <a:gd name="T0" fmla="*/ 109 w 109"/>
                  <a:gd name="T1" fmla="*/ 58 h 130"/>
                  <a:gd name="T2" fmla="*/ 107 w 109"/>
                  <a:gd name="T3" fmla="*/ 46 h 130"/>
                  <a:gd name="T4" fmla="*/ 100 w 109"/>
                  <a:gd name="T5" fmla="*/ 29 h 130"/>
                  <a:gd name="T6" fmla="*/ 85 w 109"/>
                  <a:gd name="T7" fmla="*/ 11 h 130"/>
                  <a:gd name="T8" fmla="*/ 71 w 109"/>
                  <a:gd name="T9" fmla="*/ 2 h 130"/>
                  <a:gd name="T10" fmla="*/ 61 w 109"/>
                  <a:gd name="T11" fmla="*/ 0 h 130"/>
                  <a:gd name="T12" fmla="*/ 50 w 109"/>
                  <a:gd name="T13" fmla="*/ 0 h 130"/>
                  <a:gd name="T14" fmla="*/ 39 w 109"/>
                  <a:gd name="T15" fmla="*/ 2 h 130"/>
                  <a:gd name="T16" fmla="*/ 24 w 109"/>
                  <a:gd name="T17" fmla="*/ 11 h 130"/>
                  <a:gd name="T18" fmla="*/ 9 w 109"/>
                  <a:gd name="T19" fmla="*/ 29 h 130"/>
                  <a:gd name="T20" fmla="*/ 3 w 109"/>
                  <a:gd name="T21" fmla="*/ 46 h 130"/>
                  <a:gd name="T22" fmla="*/ 0 w 109"/>
                  <a:gd name="T23" fmla="*/ 58 h 130"/>
                  <a:gd name="T24" fmla="*/ 0 w 109"/>
                  <a:gd name="T25" fmla="*/ 71 h 130"/>
                  <a:gd name="T26" fmla="*/ 3 w 109"/>
                  <a:gd name="T27" fmla="*/ 84 h 130"/>
                  <a:gd name="T28" fmla="*/ 7 w 109"/>
                  <a:gd name="T29" fmla="*/ 96 h 130"/>
                  <a:gd name="T30" fmla="*/ 12 w 109"/>
                  <a:gd name="T31" fmla="*/ 106 h 130"/>
                  <a:gd name="T32" fmla="*/ 20 w 109"/>
                  <a:gd name="T33" fmla="*/ 115 h 130"/>
                  <a:gd name="T34" fmla="*/ 29 w 109"/>
                  <a:gd name="T35" fmla="*/ 121 h 130"/>
                  <a:gd name="T36" fmla="*/ 39 w 109"/>
                  <a:gd name="T37" fmla="*/ 127 h 130"/>
                  <a:gd name="T38" fmla="*/ 50 w 109"/>
                  <a:gd name="T39" fmla="*/ 130 h 130"/>
                  <a:gd name="T40" fmla="*/ 61 w 109"/>
                  <a:gd name="T41" fmla="*/ 130 h 130"/>
                  <a:gd name="T42" fmla="*/ 71 w 109"/>
                  <a:gd name="T43" fmla="*/ 127 h 130"/>
                  <a:gd name="T44" fmla="*/ 85 w 109"/>
                  <a:gd name="T45" fmla="*/ 119 h 130"/>
                  <a:gd name="T46" fmla="*/ 100 w 109"/>
                  <a:gd name="T47" fmla="*/ 101 h 130"/>
                  <a:gd name="T48" fmla="*/ 107 w 109"/>
                  <a:gd name="T49" fmla="*/ 84 h 130"/>
                  <a:gd name="T50" fmla="*/ 109 w 109"/>
                  <a:gd name="T51" fmla="*/ 71 h 130"/>
                  <a:gd name="T52" fmla="*/ 100 w 109"/>
                  <a:gd name="T53" fmla="*/ 65 h 130"/>
                  <a:gd name="T54" fmla="*/ 97 w 109"/>
                  <a:gd name="T55" fmla="*/ 85 h 130"/>
                  <a:gd name="T56" fmla="*/ 87 w 109"/>
                  <a:gd name="T57" fmla="*/ 103 h 130"/>
                  <a:gd name="T58" fmla="*/ 73 w 109"/>
                  <a:gd name="T59" fmla="*/ 114 h 130"/>
                  <a:gd name="T60" fmla="*/ 55 w 109"/>
                  <a:gd name="T61" fmla="*/ 119 h 130"/>
                  <a:gd name="T62" fmla="*/ 38 w 109"/>
                  <a:gd name="T63" fmla="*/ 114 h 130"/>
                  <a:gd name="T64" fmla="*/ 22 w 109"/>
                  <a:gd name="T65" fmla="*/ 103 h 130"/>
                  <a:gd name="T66" fmla="*/ 13 w 109"/>
                  <a:gd name="T67" fmla="*/ 85 h 130"/>
                  <a:gd name="T68" fmla="*/ 9 w 109"/>
                  <a:gd name="T69" fmla="*/ 65 h 130"/>
                  <a:gd name="T70" fmla="*/ 13 w 109"/>
                  <a:gd name="T71" fmla="*/ 43 h 130"/>
                  <a:gd name="T72" fmla="*/ 22 w 109"/>
                  <a:gd name="T73" fmla="*/ 26 h 130"/>
                  <a:gd name="T74" fmla="*/ 38 w 109"/>
                  <a:gd name="T75" fmla="*/ 16 h 130"/>
                  <a:gd name="T76" fmla="*/ 55 w 109"/>
                  <a:gd name="T77" fmla="*/ 11 h 130"/>
                  <a:gd name="T78" fmla="*/ 73 w 109"/>
                  <a:gd name="T79" fmla="*/ 16 h 130"/>
                  <a:gd name="T80" fmla="*/ 87 w 109"/>
                  <a:gd name="T81" fmla="*/ 26 h 130"/>
                  <a:gd name="T82" fmla="*/ 97 w 109"/>
                  <a:gd name="T83" fmla="*/ 43 h 130"/>
                  <a:gd name="T84" fmla="*/ 100 w 109"/>
                  <a:gd name="T85" fmla="*/ 6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9" h="130">
                    <a:moveTo>
                      <a:pt x="109" y="65"/>
                    </a:moveTo>
                    <a:lnTo>
                      <a:pt x="109" y="58"/>
                    </a:lnTo>
                    <a:lnTo>
                      <a:pt x="108" y="52"/>
                    </a:lnTo>
                    <a:lnTo>
                      <a:pt x="107" y="46"/>
                    </a:lnTo>
                    <a:lnTo>
                      <a:pt x="105" y="40"/>
                    </a:lnTo>
                    <a:lnTo>
                      <a:pt x="100" y="29"/>
                    </a:lnTo>
                    <a:lnTo>
                      <a:pt x="93" y="19"/>
                    </a:lnTo>
                    <a:lnTo>
                      <a:pt x="85" y="11"/>
                    </a:lnTo>
                    <a:lnTo>
                      <a:pt x="76" y="5"/>
                    </a:lnTo>
                    <a:lnTo>
                      <a:pt x="71" y="2"/>
                    </a:lnTo>
                    <a:lnTo>
                      <a:pt x="66" y="1"/>
                    </a:lnTo>
                    <a:lnTo>
                      <a:pt x="61" y="0"/>
                    </a:lnTo>
                    <a:lnTo>
                      <a:pt x="55" y="0"/>
                    </a:lnTo>
                    <a:lnTo>
                      <a:pt x="50" y="0"/>
                    </a:lnTo>
                    <a:lnTo>
                      <a:pt x="44" y="1"/>
                    </a:lnTo>
                    <a:lnTo>
                      <a:pt x="39" y="2"/>
                    </a:lnTo>
                    <a:lnTo>
                      <a:pt x="34" y="5"/>
                    </a:lnTo>
                    <a:lnTo>
                      <a:pt x="24" y="11"/>
                    </a:lnTo>
                    <a:lnTo>
                      <a:pt x="16" y="19"/>
                    </a:lnTo>
                    <a:lnTo>
                      <a:pt x="9" y="29"/>
                    </a:lnTo>
                    <a:lnTo>
                      <a:pt x="4" y="40"/>
                    </a:lnTo>
                    <a:lnTo>
                      <a:pt x="3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0" y="71"/>
                    </a:lnTo>
                    <a:lnTo>
                      <a:pt x="1" y="78"/>
                    </a:lnTo>
                    <a:lnTo>
                      <a:pt x="3" y="84"/>
                    </a:lnTo>
                    <a:lnTo>
                      <a:pt x="4" y="90"/>
                    </a:lnTo>
                    <a:lnTo>
                      <a:pt x="7" y="96"/>
                    </a:lnTo>
                    <a:lnTo>
                      <a:pt x="9" y="101"/>
                    </a:lnTo>
                    <a:lnTo>
                      <a:pt x="12" y="106"/>
                    </a:lnTo>
                    <a:lnTo>
                      <a:pt x="16" y="110"/>
                    </a:lnTo>
                    <a:lnTo>
                      <a:pt x="20" y="115"/>
                    </a:lnTo>
                    <a:lnTo>
                      <a:pt x="24" y="119"/>
                    </a:lnTo>
                    <a:lnTo>
                      <a:pt x="29" y="121"/>
                    </a:lnTo>
                    <a:lnTo>
                      <a:pt x="34" y="125"/>
                    </a:lnTo>
                    <a:lnTo>
                      <a:pt x="39" y="127"/>
                    </a:lnTo>
                    <a:lnTo>
                      <a:pt x="44" y="128"/>
                    </a:lnTo>
                    <a:lnTo>
                      <a:pt x="50" y="130"/>
                    </a:lnTo>
                    <a:lnTo>
                      <a:pt x="55" y="130"/>
                    </a:lnTo>
                    <a:lnTo>
                      <a:pt x="61" y="130"/>
                    </a:lnTo>
                    <a:lnTo>
                      <a:pt x="66" y="128"/>
                    </a:lnTo>
                    <a:lnTo>
                      <a:pt x="71" y="127"/>
                    </a:lnTo>
                    <a:lnTo>
                      <a:pt x="76" y="125"/>
                    </a:lnTo>
                    <a:lnTo>
                      <a:pt x="85" y="119"/>
                    </a:lnTo>
                    <a:lnTo>
                      <a:pt x="93" y="110"/>
                    </a:lnTo>
                    <a:lnTo>
                      <a:pt x="100" y="101"/>
                    </a:lnTo>
                    <a:lnTo>
                      <a:pt x="105" y="90"/>
                    </a:lnTo>
                    <a:lnTo>
                      <a:pt x="107" y="84"/>
                    </a:lnTo>
                    <a:lnTo>
                      <a:pt x="108" y="78"/>
                    </a:lnTo>
                    <a:lnTo>
                      <a:pt x="109" y="71"/>
                    </a:lnTo>
                    <a:lnTo>
                      <a:pt x="109" y="65"/>
                    </a:lnTo>
                    <a:close/>
                    <a:moveTo>
                      <a:pt x="100" y="65"/>
                    </a:moveTo>
                    <a:lnTo>
                      <a:pt x="99" y="76"/>
                    </a:lnTo>
                    <a:lnTo>
                      <a:pt x="97" y="85"/>
                    </a:lnTo>
                    <a:lnTo>
                      <a:pt x="92" y="95"/>
                    </a:lnTo>
                    <a:lnTo>
                      <a:pt x="87" y="103"/>
                    </a:lnTo>
                    <a:lnTo>
                      <a:pt x="80" y="109"/>
                    </a:lnTo>
                    <a:lnTo>
                      <a:pt x="73" y="114"/>
                    </a:lnTo>
                    <a:lnTo>
                      <a:pt x="64" y="118"/>
                    </a:lnTo>
                    <a:lnTo>
                      <a:pt x="55" y="119"/>
                    </a:lnTo>
                    <a:lnTo>
                      <a:pt x="46" y="118"/>
                    </a:lnTo>
                    <a:lnTo>
                      <a:pt x="38" y="114"/>
                    </a:lnTo>
                    <a:lnTo>
                      <a:pt x="30" y="109"/>
                    </a:lnTo>
                    <a:lnTo>
                      <a:pt x="22" y="103"/>
                    </a:lnTo>
                    <a:lnTo>
                      <a:pt x="17" y="95"/>
                    </a:lnTo>
                    <a:lnTo>
                      <a:pt x="13" y="85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10" y="54"/>
                    </a:lnTo>
                    <a:lnTo>
                      <a:pt x="13" y="43"/>
                    </a:lnTo>
                    <a:lnTo>
                      <a:pt x="17" y="35"/>
                    </a:lnTo>
                    <a:lnTo>
                      <a:pt x="22" y="26"/>
                    </a:lnTo>
                    <a:lnTo>
                      <a:pt x="30" y="20"/>
                    </a:lnTo>
                    <a:lnTo>
                      <a:pt x="38" y="16"/>
                    </a:lnTo>
                    <a:lnTo>
                      <a:pt x="46" y="12"/>
                    </a:lnTo>
                    <a:lnTo>
                      <a:pt x="55" y="11"/>
                    </a:lnTo>
                    <a:lnTo>
                      <a:pt x="64" y="12"/>
                    </a:lnTo>
                    <a:lnTo>
                      <a:pt x="73" y="16"/>
                    </a:lnTo>
                    <a:lnTo>
                      <a:pt x="80" y="20"/>
                    </a:lnTo>
                    <a:lnTo>
                      <a:pt x="87" y="26"/>
                    </a:lnTo>
                    <a:lnTo>
                      <a:pt x="92" y="35"/>
                    </a:lnTo>
                    <a:lnTo>
                      <a:pt x="97" y="43"/>
                    </a:lnTo>
                    <a:lnTo>
                      <a:pt x="99" y="54"/>
                    </a:lnTo>
                    <a:lnTo>
                      <a:pt x="100" y="65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" name="Freeform 207">
                <a:extLst>
                  <a:ext uri="{FF2B5EF4-FFF2-40B4-BE49-F238E27FC236}">
                    <a16:creationId xmlns:a16="http://schemas.microsoft.com/office/drawing/2014/main" id="{CC4C663F-8FCB-495A-AEE8-D633B1ED75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2" y="2649"/>
                <a:ext cx="20" cy="20"/>
              </a:xfrm>
              <a:custGeom>
                <a:avLst/>
                <a:gdLst>
                  <a:gd name="T0" fmla="*/ 99 w 100"/>
                  <a:gd name="T1" fmla="*/ 48 h 119"/>
                  <a:gd name="T2" fmla="*/ 91 w 100"/>
                  <a:gd name="T3" fmla="*/ 26 h 119"/>
                  <a:gd name="T4" fmla="*/ 78 w 100"/>
                  <a:gd name="T5" fmla="*/ 11 h 119"/>
                  <a:gd name="T6" fmla="*/ 60 w 100"/>
                  <a:gd name="T7" fmla="*/ 1 h 119"/>
                  <a:gd name="T8" fmla="*/ 40 w 100"/>
                  <a:gd name="T9" fmla="*/ 1 h 119"/>
                  <a:gd name="T10" fmla="*/ 22 w 100"/>
                  <a:gd name="T11" fmla="*/ 11 h 119"/>
                  <a:gd name="T12" fmla="*/ 8 w 100"/>
                  <a:gd name="T13" fmla="*/ 26 h 119"/>
                  <a:gd name="T14" fmla="*/ 1 w 100"/>
                  <a:gd name="T15" fmla="*/ 48 h 119"/>
                  <a:gd name="T16" fmla="*/ 1 w 100"/>
                  <a:gd name="T17" fmla="*/ 72 h 119"/>
                  <a:gd name="T18" fmla="*/ 8 w 100"/>
                  <a:gd name="T19" fmla="*/ 93 h 119"/>
                  <a:gd name="T20" fmla="*/ 22 w 100"/>
                  <a:gd name="T21" fmla="*/ 109 h 119"/>
                  <a:gd name="T22" fmla="*/ 40 w 100"/>
                  <a:gd name="T23" fmla="*/ 117 h 119"/>
                  <a:gd name="T24" fmla="*/ 60 w 100"/>
                  <a:gd name="T25" fmla="*/ 117 h 119"/>
                  <a:gd name="T26" fmla="*/ 78 w 100"/>
                  <a:gd name="T27" fmla="*/ 109 h 119"/>
                  <a:gd name="T28" fmla="*/ 91 w 100"/>
                  <a:gd name="T29" fmla="*/ 93 h 119"/>
                  <a:gd name="T30" fmla="*/ 99 w 100"/>
                  <a:gd name="T31" fmla="*/ 72 h 119"/>
                  <a:gd name="T32" fmla="*/ 91 w 100"/>
                  <a:gd name="T33" fmla="*/ 60 h 119"/>
                  <a:gd name="T34" fmla="*/ 87 w 100"/>
                  <a:gd name="T35" fmla="*/ 79 h 119"/>
                  <a:gd name="T36" fmla="*/ 79 w 100"/>
                  <a:gd name="T37" fmla="*/ 95 h 119"/>
                  <a:gd name="T38" fmla="*/ 66 w 100"/>
                  <a:gd name="T39" fmla="*/ 104 h 119"/>
                  <a:gd name="T40" fmla="*/ 50 w 100"/>
                  <a:gd name="T41" fmla="*/ 108 h 119"/>
                  <a:gd name="T42" fmla="*/ 34 w 100"/>
                  <a:gd name="T43" fmla="*/ 104 h 119"/>
                  <a:gd name="T44" fmla="*/ 20 w 100"/>
                  <a:gd name="T45" fmla="*/ 95 h 119"/>
                  <a:gd name="T46" fmla="*/ 12 w 100"/>
                  <a:gd name="T47" fmla="*/ 79 h 119"/>
                  <a:gd name="T48" fmla="*/ 9 w 100"/>
                  <a:gd name="T49" fmla="*/ 60 h 119"/>
                  <a:gd name="T50" fmla="*/ 12 w 100"/>
                  <a:gd name="T51" fmla="*/ 41 h 119"/>
                  <a:gd name="T52" fmla="*/ 20 w 100"/>
                  <a:gd name="T53" fmla="*/ 25 h 119"/>
                  <a:gd name="T54" fmla="*/ 34 w 100"/>
                  <a:gd name="T55" fmla="*/ 15 h 119"/>
                  <a:gd name="T56" fmla="*/ 50 w 100"/>
                  <a:gd name="T57" fmla="*/ 11 h 119"/>
                  <a:gd name="T58" fmla="*/ 66 w 100"/>
                  <a:gd name="T59" fmla="*/ 15 h 119"/>
                  <a:gd name="T60" fmla="*/ 79 w 100"/>
                  <a:gd name="T61" fmla="*/ 25 h 119"/>
                  <a:gd name="T62" fmla="*/ 87 w 100"/>
                  <a:gd name="T63" fmla="*/ 41 h 119"/>
                  <a:gd name="T64" fmla="*/ 91 w 100"/>
                  <a:gd name="T65" fmla="*/ 6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0" h="119">
                    <a:moveTo>
                      <a:pt x="100" y="60"/>
                    </a:moveTo>
                    <a:lnTo>
                      <a:pt x="99" y="48"/>
                    </a:lnTo>
                    <a:lnTo>
                      <a:pt x="96" y="37"/>
                    </a:lnTo>
                    <a:lnTo>
                      <a:pt x="91" y="26"/>
                    </a:lnTo>
                    <a:lnTo>
                      <a:pt x="85" y="18"/>
                    </a:lnTo>
                    <a:lnTo>
                      <a:pt x="78" y="11"/>
                    </a:lnTo>
                    <a:lnTo>
                      <a:pt x="69" y="5"/>
                    </a:lnTo>
                    <a:lnTo>
                      <a:pt x="60" y="1"/>
                    </a:lnTo>
                    <a:lnTo>
                      <a:pt x="50" y="0"/>
                    </a:lnTo>
                    <a:lnTo>
                      <a:pt x="40" y="1"/>
                    </a:lnTo>
                    <a:lnTo>
                      <a:pt x="31" y="5"/>
                    </a:lnTo>
                    <a:lnTo>
                      <a:pt x="22" y="11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4" y="37"/>
                    </a:lnTo>
                    <a:lnTo>
                      <a:pt x="1" y="48"/>
                    </a:lnTo>
                    <a:lnTo>
                      <a:pt x="0" y="60"/>
                    </a:lnTo>
                    <a:lnTo>
                      <a:pt x="1" y="72"/>
                    </a:lnTo>
                    <a:lnTo>
                      <a:pt x="4" y="83"/>
                    </a:lnTo>
                    <a:lnTo>
                      <a:pt x="8" y="93"/>
                    </a:lnTo>
                    <a:lnTo>
                      <a:pt x="14" y="102"/>
                    </a:lnTo>
                    <a:lnTo>
                      <a:pt x="22" y="109"/>
                    </a:lnTo>
                    <a:lnTo>
                      <a:pt x="31" y="115"/>
                    </a:lnTo>
                    <a:lnTo>
                      <a:pt x="40" y="117"/>
                    </a:lnTo>
                    <a:lnTo>
                      <a:pt x="50" y="119"/>
                    </a:lnTo>
                    <a:lnTo>
                      <a:pt x="60" y="117"/>
                    </a:lnTo>
                    <a:lnTo>
                      <a:pt x="69" y="115"/>
                    </a:lnTo>
                    <a:lnTo>
                      <a:pt x="78" y="109"/>
                    </a:lnTo>
                    <a:lnTo>
                      <a:pt x="85" y="102"/>
                    </a:lnTo>
                    <a:lnTo>
                      <a:pt x="91" y="93"/>
                    </a:lnTo>
                    <a:lnTo>
                      <a:pt x="96" y="83"/>
                    </a:lnTo>
                    <a:lnTo>
                      <a:pt x="99" y="72"/>
                    </a:lnTo>
                    <a:lnTo>
                      <a:pt x="100" y="60"/>
                    </a:lnTo>
                    <a:close/>
                    <a:moveTo>
                      <a:pt x="91" y="60"/>
                    </a:moveTo>
                    <a:lnTo>
                      <a:pt x="90" y="69"/>
                    </a:lnTo>
                    <a:lnTo>
                      <a:pt x="87" y="79"/>
                    </a:lnTo>
                    <a:lnTo>
                      <a:pt x="84" y="87"/>
                    </a:lnTo>
                    <a:lnTo>
                      <a:pt x="79" y="95"/>
                    </a:lnTo>
                    <a:lnTo>
                      <a:pt x="73" y="101"/>
                    </a:lnTo>
                    <a:lnTo>
                      <a:pt x="66" y="104"/>
                    </a:lnTo>
                    <a:lnTo>
                      <a:pt x="58" y="108"/>
                    </a:lnTo>
                    <a:lnTo>
                      <a:pt x="50" y="108"/>
                    </a:lnTo>
                    <a:lnTo>
                      <a:pt x="42" y="108"/>
                    </a:lnTo>
                    <a:lnTo>
                      <a:pt x="34" y="104"/>
                    </a:lnTo>
                    <a:lnTo>
                      <a:pt x="27" y="101"/>
                    </a:lnTo>
                    <a:lnTo>
                      <a:pt x="20" y="95"/>
                    </a:lnTo>
                    <a:lnTo>
                      <a:pt x="16" y="87"/>
                    </a:lnTo>
                    <a:lnTo>
                      <a:pt x="12" y="79"/>
                    </a:lnTo>
                    <a:lnTo>
                      <a:pt x="9" y="69"/>
                    </a:lnTo>
                    <a:lnTo>
                      <a:pt x="9" y="60"/>
                    </a:lnTo>
                    <a:lnTo>
                      <a:pt x="9" y="50"/>
                    </a:lnTo>
                    <a:lnTo>
                      <a:pt x="12" y="41"/>
                    </a:lnTo>
                    <a:lnTo>
                      <a:pt x="16" y="32"/>
                    </a:lnTo>
                    <a:lnTo>
                      <a:pt x="20" y="25"/>
                    </a:lnTo>
                    <a:lnTo>
                      <a:pt x="27" y="19"/>
                    </a:lnTo>
                    <a:lnTo>
                      <a:pt x="34" y="15"/>
                    </a:lnTo>
                    <a:lnTo>
                      <a:pt x="42" y="12"/>
                    </a:lnTo>
                    <a:lnTo>
                      <a:pt x="50" y="11"/>
                    </a:lnTo>
                    <a:lnTo>
                      <a:pt x="58" y="12"/>
                    </a:lnTo>
                    <a:lnTo>
                      <a:pt x="66" y="15"/>
                    </a:lnTo>
                    <a:lnTo>
                      <a:pt x="73" y="19"/>
                    </a:lnTo>
                    <a:lnTo>
                      <a:pt x="79" y="25"/>
                    </a:lnTo>
                    <a:lnTo>
                      <a:pt x="84" y="32"/>
                    </a:lnTo>
                    <a:lnTo>
                      <a:pt x="87" y="41"/>
                    </a:lnTo>
                    <a:lnTo>
                      <a:pt x="90" y="50"/>
                    </a:lnTo>
                    <a:lnTo>
                      <a:pt x="91" y="60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" name="Freeform 208">
                <a:extLst>
                  <a:ext uri="{FF2B5EF4-FFF2-40B4-BE49-F238E27FC236}">
                    <a16:creationId xmlns:a16="http://schemas.microsoft.com/office/drawing/2014/main" id="{91D52A40-94C1-42AE-B5A2-B64F8FFD44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2" y="2650"/>
                <a:ext cx="19" cy="18"/>
              </a:xfrm>
              <a:custGeom>
                <a:avLst/>
                <a:gdLst>
                  <a:gd name="T0" fmla="*/ 90 w 91"/>
                  <a:gd name="T1" fmla="*/ 43 h 108"/>
                  <a:gd name="T2" fmla="*/ 83 w 91"/>
                  <a:gd name="T3" fmla="*/ 24 h 108"/>
                  <a:gd name="T4" fmla="*/ 71 w 91"/>
                  <a:gd name="T5" fmla="*/ 9 h 108"/>
                  <a:gd name="T6" fmla="*/ 55 w 91"/>
                  <a:gd name="T7" fmla="*/ 1 h 108"/>
                  <a:gd name="T8" fmla="*/ 37 w 91"/>
                  <a:gd name="T9" fmla="*/ 1 h 108"/>
                  <a:gd name="T10" fmla="*/ 21 w 91"/>
                  <a:gd name="T11" fmla="*/ 9 h 108"/>
                  <a:gd name="T12" fmla="*/ 8 w 91"/>
                  <a:gd name="T13" fmla="*/ 24 h 108"/>
                  <a:gd name="T14" fmla="*/ 1 w 91"/>
                  <a:gd name="T15" fmla="*/ 43 h 108"/>
                  <a:gd name="T16" fmla="*/ 1 w 91"/>
                  <a:gd name="T17" fmla="*/ 65 h 108"/>
                  <a:gd name="T18" fmla="*/ 8 w 91"/>
                  <a:gd name="T19" fmla="*/ 84 h 108"/>
                  <a:gd name="T20" fmla="*/ 21 w 91"/>
                  <a:gd name="T21" fmla="*/ 98 h 108"/>
                  <a:gd name="T22" fmla="*/ 37 w 91"/>
                  <a:gd name="T23" fmla="*/ 107 h 108"/>
                  <a:gd name="T24" fmla="*/ 55 w 91"/>
                  <a:gd name="T25" fmla="*/ 107 h 108"/>
                  <a:gd name="T26" fmla="*/ 71 w 91"/>
                  <a:gd name="T27" fmla="*/ 98 h 108"/>
                  <a:gd name="T28" fmla="*/ 83 w 91"/>
                  <a:gd name="T29" fmla="*/ 84 h 108"/>
                  <a:gd name="T30" fmla="*/ 90 w 91"/>
                  <a:gd name="T31" fmla="*/ 65 h 108"/>
                  <a:gd name="T32" fmla="*/ 82 w 91"/>
                  <a:gd name="T33" fmla="*/ 54 h 108"/>
                  <a:gd name="T34" fmla="*/ 79 w 91"/>
                  <a:gd name="T35" fmla="*/ 71 h 108"/>
                  <a:gd name="T36" fmla="*/ 72 w 91"/>
                  <a:gd name="T37" fmla="*/ 84 h 108"/>
                  <a:gd name="T38" fmla="*/ 60 w 91"/>
                  <a:gd name="T39" fmla="*/ 93 h 108"/>
                  <a:gd name="T40" fmla="*/ 46 w 91"/>
                  <a:gd name="T41" fmla="*/ 97 h 108"/>
                  <a:gd name="T42" fmla="*/ 32 w 91"/>
                  <a:gd name="T43" fmla="*/ 93 h 108"/>
                  <a:gd name="T44" fmla="*/ 21 w 91"/>
                  <a:gd name="T45" fmla="*/ 84 h 108"/>
                  <a:gd name="T46" fmla="*/ 12 w 91"/>
                  <a:gd name="T47" fmla="*/ 71 h 108"/>
                  <a:gd name="T48" fmla="*/ 9 w 91"/>
                  <a:gd name="T49" fmla="*/ 54 h 108"/>
                  <a:gd name="T50" fmla="*/ 12 w 91"/>
                  <a:gd name="T51" fmla="*/ 37 h 108"/>
                  <a:gd name="T52" fmla="*/ 21 w 91"/>
                  <a:gd name="T53" fmla="*/ 24 h 108"/>
                  <a:gd name="T54" fmla="*/ 32 w 91"/>
                  <a:gd name="T55" fmla="*/ 14 h 108"/>
                  <a:gd name="T56" fmla="*/ 46 w 91"/>
                  <a:gd name="T57" fmla="*/ 11 h 108"/>
                  <a:gd name="T58" fmla="*/ 60 w 91"/>
                  <a:gd name="T59" fmla="*/ 14 h 108"/>
                  <a:gd name="T60" fmla="*/ 72 w 91"/>
                  <a:gd name="T61" fmla="*/ 24 h 108"/>
                  <a:gd name="T62" fmla="*/ 79 w 91"/>
                  <a:gd name="T63" fmla="*/ 37 h 108"/>
                  <a:gd name="T64" fmla="*/ 82 w 91"/>
                  <a:gd name="T6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108">
                    <a:moveTo>
                      <a:pt x="91" y="54"/>
                    </a:moveTo>
                    <a:lnTo>
                      <a:pt x="90" y="43"/>
                    </a:lnTo>
                    <a:lnTo>
                      <a:pt x="88" y="32"/>
                    </a:lnTo>
                    <a:lnTo>
                      <a:pt x="83" y="24"/>
                    </a:lnTo>
                    <a:lnTo>
                      <a:pt x="78" y="15"/>
                    </a:lnTo>
                    <a:lnTo>
                      <a:pt x="71" y="9"/>
                    </a:lnTo>
                    <a:lnTo>
                      <a:pt x="64" y="3"/>
                    </a:lnTo>
                    <a:lnTo>
                      <a:pt x="55" y="1"/>
                    </a:lnTo>
                    <a:lnTo>
                      <a:pt x="46" y="0"/>
                    </a:lnTo>
                    <a:lnTo>
                      <a:pt x="37" y="1"/>
                    </a:lnTo>
                    <a:lnTo>
                      <a:pt x="29" y="3"/>
                    </a:lnTo>
                    <a:lnTo>
                      <a:pt x="21" y="9"/>
                    </a:lnTo>
                    <a:lnTo>
                      <a:pt x="13" y="15"/>
                    </a:lnTo>
                    <a:lnTo>
                      <a:pt x="8" y="24"/>
                    </a:lnTo>
                    <a:lnTo>
                      <a:pt x="4" y="32"/>
                    </a:lnTo>
                    <a:lnTo>
                      <a:pt x="1" y="43"/>
                    </a:lnTo>
                    <a:lnTo>
                      <a:pt x="0" y="54"/>
                    </a:lnTo>
                    <a:lnTo>
                      <a:pt x="1" y="65"/>
                    </a:lnTo>
                    <a:lnTo>
                      <a:pt x="4" y="74"/>
                    </a:lnTo>
                    <a:lnTo>
                      <a:pt x="8" y="84"/>
                    </a:lnTo>
                    <a:lnTo>
                      <a:pt x="13" y="92"/>
                    </a:lnTo>
                    <a:lnTo>
                      <a:pt x="21" y="98"/>
                    </a:lnTo>
                    <a:lnTo>
                      <a:pt x="29" y="103"/>
                    </a:lnTo>
                    <a:lnTo>
                      <a:pt x="37" y="107"/>
                    </a:lnTo>
                    <a:lnTo>
                      <a:pt x="46" y="108"/>
                    </a:lnTo>
                    <a:lnTo>
                      <a:pt x="55" y="107"/>
                    </a:lnTo>
                    <a:lnTo>
                      <a:pt x="64" y="103"/>
                    </a:lnTo>
                    <a:lnTo>
                      <a:pt x="71" y="98"/>
                    </a:lnTo>
                    <a:lnTo>
                      <a:pt x="78" y="92"/>
                    </a:lnTo>
                    <a:lnTo>
                      <a:pt x="83" y="84"/>
                    </a:lnTo>
                    <a:lnTo>
                      <a:pt x="88" y="74"/>
                    </a:lnTo>
                    <a:lnTo>
                      <a:pt x="90" y="65"/>
                    </a:lnTo>
                    <a:lnTo>
                      <a:pt x="91" y="54"/>
                    </a:lnTo>
                    <a:close/>
                    <a:moveTo>
                      <a:pt x="82" y="54"/>
                    </a:moveTo>
                    <a:lnTo>
                      <a:pt x="81" y="62"/>
                    </a:lnTo>
                    <a:lnTo>
                      <a:pt x="79" y="71"/>
                    </a:lnTo>
                    <a:lnTo>
                      <a:pt x="76" y="78"/>
                    </a:lnTo>
                    <a:lnTo>
                      <a:pt x="72" y="84"/>
                    </a:lnTo>
                    <a:lnTo>
                      <a:pt x="66" y="90"/>
                    </a:lnTo>
                    <a:lnTo>
                      <a:pt x="60" y="93"/>
                    </a:lnTo>
                    <a:lnTo>
                      <a:pt x="53" y="96"/>
                    </a:lnTo>
                    <a:lnTo>
                      <a:pt x="46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6" y="90"/>
                    </a:lnTo>
                    <a:lnTo>
                      <a:pt x="21" y="84"/>
                    </a:lnTo>
                    <a:lnTo>
                      <a:pt x="15" y="78"/>
                    </a:lnTo>
                    <a:lnTo>
                      <a:pt x="12" y="71"/>
                    </a:lnTo>
                    <a:lnTo>
                      <a:pt x="10" y="62"/>
                    </a:lnTo>
                    <a:lnTo>
                      <a:pt x="9" y="54"/>
                    </a:lnTo>
                    <a:lnTo>
                      <a:pt x="10" y="45"/>
                    </a:lnTo>
                    <a:lnTo>
                      <a:pt x="12" y="37"/>
                    </a:lnTo>
                    <a:lnTo>
                      <a:pt x="15" y="30"/>
                    </a:lnTo>
                    <a:lnTo>
                      <a:pt x="21" y="24"/>
                    </a:lnTo>
                    <a:lnTo>
                      <a:pt x="26" y="18"/>
                    </a:lnTo>
                    <a:lnTo>
                      <a:pt x="32" y="14"/>
                    </a:lnTo>
                    <a:lnTo>
                      <a:pt x="39" y="12"/>
                    </a:lnTo>
                    <a:lnTo>
                      <a:pt x="46" y="11"/>
                    </a:lnTo>
                    <a:lnTo>
                      <a:pt x="53" y="12"/>
                    </a:lnTo>
                    <a:lnTo>
                      <a:pt x="60" y="14"/>
                    </a:lnTo>
                    <a:lnTo>
                      <a:pt x="66" y="18"/>
                    </a:lnTo>
                    <a:lnTo>
                      <a:pt x="72" y="24"/>
                    </a:lnTo>
                    <a:lnTo>
                      <a:pt x="76" y="30"/>
                    </a:lnTo>
                    <a:lnTo>
                      <a:pt x="79" y="37"/>
                    </a:lnTo>
                    <a:lnTo>
                      <a:pt x="81" y="45"/>
                    </a:lnTo>
                    <a:lnTo>
                      <a:pt x="82" y="54"/>
                    </a:lnTo>
                    <a:close/>
                  </a:path>
                </a:pathLst>
              </a:custGeom>
              <a:solidFill>
                <a:srgbClr val="FAE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" name="Freeform 209">
                <a:extLst>
                  <a:ext uri="{FF2B5EF4-FFF2-40B4-BE49-F238E27FC236}">
                    <a16:creationId xmlns:a16="http://schemas.microsoft.com/office/drawing/2014/main" id="{5E2089C9-B352-434F-B298-9AD0F99D2C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3" y="2651"/>
                <a:ext cx="17" cy="16"/>
              </a:xfrm>
              <a:custGeom>
                <a:avLst/>
                <a:gdLst>
                  <a:gd name="T0" fmla="*/ 81 w 82"/>
                  <a:gd name="T1" fmla="*/ 39 h 97"/>
                  <a:gd name="T2" fmla="*/ 75 w 82"/>
                  <a:gd name="T3" fmla="*/ 21 h 97"/>
                  <a:gd name="T4" fmla="*/ 64 w 82"/>
                  <a:gd name="T5" fmla="*/ 8 h 97"/>
                  <a:gd name="T6" fmla="*/ 49 w 82"/>
                  <a:gd name="T7" fmla="*/ 1 h 97"/>
                  <a:gd name="T8" fmla="*/ 33 w 82"/>
                  <a:gd name="T9" fmla="*/ 1 h 97"/>
                  <a:gd name="T10" fmla="*/ 18 w 82"/>
                  <a:gd name="T11" fmla="*/ 8 h 97"/>
                  <a:gd name="T12" fmla="*/ 7 w 82"/>
                  <a:gd name="T13" fmla="*/ 21 h 97"/>
                  <a:gd name="T14" fmla="*/ 0 w 82"/>
                  <a:gd name="T15" fmla="*/ 39 h 97"/>
                  <a:gd name="T16" fmla="*/ 0 w 82"/>
                  <a:gd name="T17" fmla="*/ 58 h 97"/>
                  <a:gd name="T18" fmla="*/ 7 w 82"/>
                  <a:gd name="T19" fmla="*/ 76 h 97"/>
                  <a:gd name="T20" fmla="*/ 18 w 82"/>
                  <a:gd name="T21" fmla="*/ 90 h 97"/>
                  <a:gd name="T22" fmla="*/ 33 w 82"/>
                  <a:gd name="T23" fmla="*/ 97 h 97"/>
                  <a:gd name="T24" fmla="*/ 49 w 82"/>
                  <a:gd name="T25" fmla="*/ 97 h 97"/>
                  <a:gd name="T26" fmla="*/ 64 w 82"/>
                  <a:gd name="T27" fmla="*/ 90 h 97"/>
                  <a:gd name="T28" fmla="*/ 75 w 82"/>
                  <a:gd name="T29" fmla="*/ 76 h 97"/>
                  <a:gd name="T30" fmla="*/ 81 w 82"/>
                  <a:gd name="T31" fmla="*/ 58 h 97"/>
                  <a:gd name="T32" fmla="*/ 73 w 82"/>
                  <a:gd name="T33" fmla="*/ 49 h 97"/>
                  <a:gd name="T34" fmla="*/ 70 w 82"/>
                  <a:gd name="T35" fmla="*/ 63 h 97"/>
                  <a:gd name="T36" fmla="*/ 63 w 82"/>
                  <a:gd name="T37" fmla="*/ 75 h 97"/>
                  <a:gd name="T38" fmla="*/ 53 w 82"/>
                  <a:gd name="T39" fmla="*/ 84 h 97"/>
                  <a:gd name="T40" fmla="*/ 41 w 82"/>
                  <a:gd name="T41" fmla="*/ 86 h 97"/>
                  <a:gd name="T42" fmla="*/ 29 w 82"/>
                  <a:gd name="T43" fmla="*/ 84 h 97"/>
                  <a:gd name="T44" fmla="*/ 19 w 82"/>
                  <a:gd name="T45" fmla="*/ 75 h 97"/>
                  <a:gd name="T46" fmla="*/ 11 w 82"/>
                  <a:gd name="T47" fmla="*/ 63 h 97"/>
                  <a:gd name="T48" fmla="*/ 9 w 82"/>
                  <a:gd name="T49" fmla="*/ 49 h 97"/>
                  <a:gd name="T50" fmla="*/ 11 w 82"/>
                  <a:gd name="T51" fmla="*/ 34 h 97"/>
                  <a:gd name="T52" fmla="*/ 19 w 82"/>
                  <a:gd name="T53" fmla="*/ 22 h 97"/>
                  <a:gd name="T54" fmla="*/ 29 w 82"/>
                  <a:gd name="T55" fmla="*/ 14 h 97"/>
                  <a:gd name="T56" fmla="*/ 41 w 82"/>
                  <a:gd name="T57" fmla="*/ 10 h 97"/>
                  <a:gd name="T58" fmla="*/ 53 w 82"/>
                  <a:gd name="T59" fmla="*/ 14 h 97"/>
                  <a:gd name="T60" fmla="*/ 63 w 82"/>
                  <a:gd name="T61" fmla="*/ 22 h 97"/>
                  <a:gd name="T62" fmla="*/ 70 w 82"/>
                  <a:gd name="T63" fmla="*/ 34 h 97"/>
                  <a:gd name="T64" fmla="*/ 73 w 82"/>
                  <a:gd name="T65" fmla="*/ 4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" h="97">
                    <a:moveTo>
                      <a:pt x="82" y="49"/>
                    </a:moveTo>
                    <a:lnTo>
                      <a:pt x="81" y="39"/>
                    </a:lnTo>
                    <a:lnTo>
                      <a:pt x="78" y="30"/>
                    </a:lnTo>
                    <a:lnTo>
                      <a:pt x="75" y="21"/>
                    </a:lnTo>
                    <a:lnTo>
                      <a:pt x="70" y="14"/>
                    </a:lnTo>
                    <a:lnTo>
                      <a:pt x="64" y="8"/>
                    </a:lnTo>
                    <a:lnTo>
                      <a:pt x="57" y="4"/>
                    </a:lnTo>
                    <a:lnTo>
                      <a:pt x="49" y="1"/>
                    </a:lnTo>
                    <a:lnTo>
                      <a:pt x="41" y="0"/>
                    </a:lnTo>
                    <a:lnTo>
                      <a:pt x="33" y="1"/>
                    </a:lnTo>
                    <a:lnTo>
                      <a:pt x="25" y="4"/>
                    </a:lnTo>
                    <a:lnTo>
                      <a:pt x="18" y="8"/>
                    </a:lnTo>
                    <a:lnTo>
                      <a:pt x="11" y="14"/>
                    </a:lnTo>
                    <a:lnTo>
                      <a:pt x="7" y="21"/>
                    </a:lnTo>
                    <a:lnTo>
                      <a:pt x="3" y="30"/>
                    </a:lnTo>
                    <a:lnTo>
                      <a:pt x="0" y="39"/>
                    </a:lnTo>
                    <a:lnTo>
                      <a:pt x="0" y="49"/>
                    </a:lnTo>
                    <a:lnTo>
                      <a:pt x="0" y="58"/>
                    </a:lnTo>
                    <a:lnTo>
                      <a:pt x="3" y="68"/>
                    </a:lnTo>
                    <a:lnTo>
                      <a:pt x="7" y="76"/>
                    </a:lnTo>
                    <a:lnTo>
                      <a:pt x="11" y="84"/>
                    </a:lnTo>
                    <a:lnTo>
                      <a:pt x="18" y="90"/>
                    </a:lnTo>
                    <a:lnTo>
                      <a:pt x="25" y="93"/>
                    </a:lnTo>
                    <a:lnTo>
                      <a:pt x="33" y="97"/>
                    </a:lnTo>
                    <a:lnTo>
                      <a:pt x="41" y="97"/>
                    </a:lnTo>
                    <a:lnTo>
                      <a:pt x="49" y="97"/>
                    </a:lnTo>
                    <a:lnTo>
                      <a:pt x="57" y="93"/>
                    </a:lnTo>
                    <a:lnTo>
                      <a:pt x="64" y="90"/>
                    </a:lnTo>
                    <a:lnTo>
                      <a:pt x="70" y="84"/>
                    </a:lnTo>
                    <a:lnTo>
                      <a:pt x="75" y="76"/>
                    </a:lnTo>
                    <a:lnTo>
                      <a:pt x="78" y="68"/>
                    </a:lnTo>
                    <a:lnTo>
                      <a:pt x="81" y="58"/>
                    </a:lnTo>
                    <a:lnTo>
                      <a:pt x="82" y="49"/>
                    </a:lnTo>
                    <a:close/>
                    <a:moveTo>
                      <a:pt x="73" y="49"/>
                    </a:moveTo>
                    <a:lnTo>
                      <a:pt x="72" y="56"/>
                    </a:lnTo>
                    <a:lnTo>
                      <a:pt x="70" y="63"/>
                    </a:lnTo>
                    <a:lnTo>
                      <a:pt x="67" y="70"/>
                    </a:lnTo>
                    <a:lnTo>
                      <a:pt x="63" y="75"/>
                    </a:lnTo>
                    <a:lnTo>
                      <a:pt x="59" y="80"/>
                    </a:lnTo>
                    <a:lnTo>
                      <a:pt x="53" y="84"/>
                    </a:lnTo>
                    <a:lnTo>
                      <a:pt x="47" y="86"/>
                    </a:lnTo>
                    <a:lnTo>
                      <a:pt x="41" y="86"/>
                    </a:lnTo>
                    <a:lnTo>
                      <a:pt x="35" y="86"/>
                    </a:lnTo>
                    <a:lnTo>
                      <a:pt x="29" y="84"/>
                    </a:lnTo>
                    <a:lnTo>
                      <a:pt x="24" y="80"/>
                    </a:lnTo>
                    <a:lnTo>
                      <a:pt x="19" y="75"/>
                    </a:lnTo>
                    <a:lnTo>
                      <a:pt x="15" y="70"/>
                    </a:lnTo>
                    <a:lnTo>
                      <a:pt x="11" y="63"/>
                    </a:lnTo>
                    <a:lnTo>
                      <a:pt x="9" y="56"/>
                    </a:lnTo>
                    <a:lnTo>
                      <a:pt x="9" y="49"/>
                    </a:lnTo>
                    <a:lnTo>
                      <a:pt x="9" y="42"/>
                    </a:lnTo>
                    <a:lnTo>
                      <a:pt x="11" y="34"/>
                    </a:lnTo>
                    <a:lnTo>
                      <a:pt x="15" y="27"/>
                    </a:lnTo>
                    <a:lnTo>
                      <a:pt x="19" y="22"/>
                    </a:lnTo>
                    <a:lnTo>
                      <a:pt x="24" y="18"/>
                    </a:lnTo>
                    <a:lnTo>
                      <a:pt x="29" y="14"/>
                    </a:lnTo>
                    <a:lnTo>
                      <a:pt x="35" y="12"/>
                    </a:lnTo>
                    <a:lnTo>
                      <a:pt x="41" y="10"/>
                    </a:lnTo>
                    <a:lnTo>
                      <a:pt x="47" y="12"/>
                    </a:lnTo>
                    <a:lnTo>
                      <a:pt x="53" y="14"/>
                    </a:lnTo>
                    <a:lnTo>
                      <a:pt x="59" y="18"/>
                    </a:lnTo>
                    <a:lnTo>
                      <a:pt x="63" y="22"/>
                    </a:lnTo>
                    <a:lnTo>
                      <a:pt x="67" y="27"/>
                    </a:lnTo>
                    <a:lnTo>
                      <a:pt x="70" y="34"/>
                    </a:lnTo>
                    <a:lnTo>
                      <a:pt x="72" y="42"/>
                    </a:lnTo>
                    <a:lnTo>
                      <a:pt x="73" y="49"/>
                    </a:lnTo>
                    <a:close/>
                  </a:path>
                </a:pathLst>
              </a:custGeom>
              <a:solidFill>
                <a:srgbClr val="FBE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" name="Freeform 210">
                <a:extLst>
                  <a:ext uri="{FF2B5EF4-FFF2-40B4-BE49-F238E27FC236}">
                    <a16:creationId xmlns:a16="http://schemas.microsoft.com/office/drawing/2014/main" id="{CA7A44CA-8658-4F1F-BD67-D4F6437872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4" y="2652"/>
                <a:ext cx="15" cy="14"/>
              </a:xfrm>
              <a:custGeom>
                <a:avLst/>
                <a:gdLst>
                  <a:gd name="T0" fmla="*/ 72 w 73"/>
                  <a:gd name="T1" fmla="*/ 34 h 86"/>
                  <a:gd name="T2" fmla="*/ 67 w 73"/>
                  <a:gd name="T3" fmla="*/ 19 h 86"/>
                  <a:gd name="T4" fmla="*/ 57 w 73"/>
                  <a:gd name="T5" fmla="*/ 7 h 86"/>
                  <a:gd name="T6" fmla="*/ 44 w 73"/>
                  <a:gd name="T7" fmla="*/ 1 h 86"/>
                  <a:gd name="T8" fmla="*/ 30 w 73"/>
                  <a:gd name="T9" fmla="*/ 1 h 86"/>
                  <a:gd name="T10" fmla="*/ 17 w 73"/>
                  <a:gd name="T11" fmla="*/ 7 h 86"/>
                  <a:gd name="T12" fmla="*/ 6 w 73"/>
                  <a:gd name="T13" fmla="*/ 19 h 86"/>
                  <a:gd name="T14" fmla="*/ 1 w 73"/>
                  <a:gd name="T15" fmla="*/ 34 h 86"/>
                  <a:gd name="T16" fmla="*/ 1 w 73"/>
                  <a:gd name="T17" fmla="*/ 51 h 86"/>
                  <a:gd name="T18" fmla="*/ 6 w 73"/>
                  <a:gd name="T19" fmla="*/ 67 h 86"/>
                  <a:gd name="T20" fmla="*/ 17 w 73"/>
                  <a:gd name="T21" fmla="*/ 79 h 86"/>
                  <a:gd name="T22" fmla="*/ 30 w 73"/>
                  <a:gd name="T23" fmla="*/ 85 h 86"/>
                  <a:gd name="T24" fmla="*/ 44 w 73"/>
                  <a:gd name="T25" fmla="*/ 85 h 86"/>
                  <a:gd name="T26" fmla="*/ 57 w 73"/>
                  <a:gd name="T27" fmla="*/ 79 h 86"/>
                  <a:gd name="T28" fmla="*/ 67 w 73"/>
                  <a:gd name="T29" fmla="*/ 67 h 86"/>
                  <a:gd name="T30" fmla="*/ 72 w 73"/>
                  <a:gd name="T31" fmla="*/ 51 h 86"/>
                  <a:gd name="T32" fmla="*/ 64 w 73"/>
                  <a:gd name="T33" fmla="*/ 43 h 86"/>
                  <a:gd name="T34" fmla="*/ 62 w 73"/>
                  <a:gd name="T35" fmla="*/ 55 h 86"/>
                  <a:gd name="T36" fmla="*/ 56 w 73"/>
                  <a:gd name="T37" fmla="*/ 66 h 86"/>
                  <a:gd name="T38" fmla="*/ 48 w 73"/>
                  <a:gd name="T39" fmla="*/ 73 h 86"/>
                  <a:gd name="T40" fmla="*/ 37 w 73"/>
                  <a:gd name="T41" fmla="*/ 75 h 86"/>
                  <a:gd name="T42" fmla="*/ 27 w 73"/>
                  <a:gd name="T43" fmla="*/ 73 h 86"/>
                  <a:gd name="T44" fmla="*/ 18 w 73"/>
                  <a:gd name="T45" fmla="*/ 66 h 86"/>
                  <a:gd name="T46" fmla="*/ 12 w 73"/>
                  <a:gd name="T47" fmla="*/ 55 h 86"/>
                  <a:gd name="T48" fmla="*/ 10 w 73"/>
                  <a:gd name="T49" fmla="*/ 43 h 86"/>
                  <a:gd name="T50" fmla="*/ 12 w 73"/>
                  <a:gd name="T51" fmla="*/ 30 h 86"/>
                  <a:gd name="T52" fmla="*/ 18 w 73"/>
                  <a:gd name="T53" fmla="*/ 20 h 86"/>
                  <a:gd name="T54" fmla="*/ 27 w 73"/>
                  <a:gd name="T55" fmla="*/ 13 h 86"/>
                  <a:gd name="T56" fmla="*/ 37 w 73"/>
                  <a:gd name="T57" fmla="*/ 10 h 86"/>
                  <a:gd name="T58" fmla="*/ 48 w 73"/>
                  <a:gd name="T59" fmla="*/ 13 h 86"/>
                  <a:gd name="T60" fmla="*/ 56 w 73"/>
                  <a:gd name="T61" fmla="*/ 20 h 86"/>
                  <a:gd name="T62" fmla="*/ 62 w 73"/>
                  <a:gd name="T63" fmla="*/ 30 h 86"/>
                  <a:gd name="T64" fmla="*/ 64 w 73"/>
                  <a:gd name="T65" fmla="*/ 4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3" h="86">
                    <a:moveTo>
                      <a:pt x="73" y="43"/>
                    </a:moveTo>
                    <a:lnTo>
                      <a:pt x="72" y="34"/>
                    </a:lnTo>
                    <a:lnTo>
                      <a:pt x="70" y="26"/>
                    </a:lnTo>
                    <a:lnTo>
                      <a:pt x="67" y="19"/>
                    </a:lnTo>
                    <a:lnTo>
                      <a:pt x="63" y="13"/>
                    </a:lnTo>
                    <a:lnTo>
                      <a:pt x="57" y="7"/>
                    </a:lnTo>
                    <a:lnTo>
                      <a:pt x="51" y="3"/>
                    </a:lnTo>
                    <a:lnTo>
                      <a:pt x="44" y="1"/>
                    </a:lnTo>
                    <a:lnTo>
                      <a:pt x="37" y="0"/>
                    </a:lnTo>
                    <a:lnTo>
                      <a:pt x="30" y="1"/>
                    </a:lnTo>
                    <a:lnTo>
                      <a:pt x="23" y="3"/>
                    </a:lnTo>
                    <a:lnTo>
                      <a:pt x="17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1" y="34"/>
                    </a:lnTo>
                    <a:lnTo>
                      <a:pt x="0" y="43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6" y="67"/>
                    </a:lnTo>
                    <a:lnTo>
                      <a:pt x="12" y="73"/>
                    </a:lnTo>
                    <a:lnTo>
                      <a:pt x="17" y="79"/>
                    </a:lnTo>
                    <a:lnTo>
                      <a:pt x="23" y="82"/>
                    </a:lnTo>
                    <a:lnTo>
                      <a:pt x="30" y="85"/>
                    </a:lnTo>
                    <a:lnTo>
                      <a:pt x="37" y="86"/>
                    </a:lnTo>
                    <a:lnTo>
                      <a:pt x="44" y="85"/>
                    </a:lnTo>
                    <a:lnTo>
                      <a:pt x="51" y="82"/>
                    </a:lnTo>
                    <a:lnTo>
                      <a:pt x="57" y="79"/>
                    </a:lnTo>
                    <a:lnTo>
                      <a:pt x="63" y="73"/>
                    </a:lnTo>
                    <a:lnTo>
                      <a:pt x="67" y="67"/>
                    </a:lnTo>
                    <a:lnTo>
                      <a:pt x="70" y="60"/>
                    </a:lnTo>
                    <a:lnTo>
                      <a:pt x="72" y="51"/>
                    </a:lnTo>
                    <a:lnTo>
                      <a:pt x="73" y="43"/>
                    </a:lnTo>
                    <a:close/>
                    <a:moveTo>
                      <a:pt x="64" y="43"/>
                    </a:moveTo>
                    <a:lnTo>
                      <a:pt x="64" y="49"/>
                    </a:lnTo>
                    <a:lnTo>
                      <a:pt x="62" y="55"/>
                    </a:lnTo>
                    <a:lnTo>
                      <a:pt x="59" y="61"/>
                    </a:lnTo>
                    <a:lnTo>
                      <a:pt x="56" y="66"/>
                    </a:lnTo>
                    <a:lnTo>
                      <a:pt x="52" y="69"/>
                    </a:lnTo>
                    <a:lnTo>
                      <a:pt x="48" y="73"/>
                    </a:lnTo>
                    <a:lnTo>
                      <a:pt x="43" y="74"/>
                    </a:lnTo>
                    <a:lnTo>
                      <a:pt x="37" y="75"/>
                    </a:lnTo>
                    <a:lnTo>
                      <a:pt x="32" y="74"/>
                    </a:lnTo>
                    <a:lnTo>
                      <a:pt x="27" y="73"/>
                    </a:lnTo>
                    <a:lnTo>
                      <a:pt x="22" y="69"/>
                    </a:lnTo>
                    <a:lnTo>
                      <a:pt x="18" y="66"/>
                    </a:lnTo>
                    <a:lnTo>
                      <a:pt x="15" y="61"/>
                    </a:lnTo>
                    <a:lnTo>
                      <a:pt x="12" y="55"/>
                    </a:lnTo>
                    <a:lnTo>
                      <a:pt x="11" y="49"/>
                    </a:lnTo>
                    <a:lnTo>
                      <a:pt x="10" y="43"/>
                    </a:lnTo>
                    <a:lnTo>
                      <a:pt x="11" y="37"/>
                    </a:lnTo>
                    <a:lnTo>
                      <a:pt x="12" y="30"/>
                    </a:lnTo>
                    <a:lnTo>
                      <a:pt x="15" y="25"/>
                    </a:lnTo>
                    <a:lnTo>
                      <a:pt x="18" y="20"/>
                    </a:lnTo>
                    <a:lnTo>
                      <a:pt x="22" y="16"/>
                    </a:lnTo>
                    <a:lnTo>
                      <a:pt x="27" y="13"/>
                    </a:lnTo>
                    <a:lnTo>
                      <a:pt x="32" y="12"/>
                    </a:lnTo>
                    <a:lnTo>
                      <a:pt x="37" y="10"/>
                    </a:lnTo>
                    <a:lnTo>
                      <a:pt x="43" y="12"/>
                    </a:lnTo>
                    <a:lnTo>
                      <a:pt x="48" y="13"/>
                    </a:lnTo>
                    <a:lnTo>
                      <a:pt x="52" y="16"/>
                    </a:lnTo>
                    <a:lnTo>
                      <a:pt x="56" y="20"/>
                    </a:lnTo>
                    <a:lnTo>
                      <a:pt x="59" y="25"/>
                    </a:lnTo>
                    <a:lnTo>
                      <a:pt x="62" y="30"/>
                    </a:lnTo>
                    <a:lnTo>
                      <a:pt x="64" y="37"/>
                    </a:lnTo>
                    <a:lnTo>
                      <a:pt x="64" y="43"/>
                    </a:lnTo>
                    <a:close/>
                  </a:path>
                </a:pathLst>
              </a:custGeom>
              <a:solidFill>
                <a:srgbClr val="FBE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" name="Freeform 211">
                <a:extLst>
                  <a:ext uri="{FF2B5EF4-FFF2-40B4-BE49-F238E27FC236}">
                    <a16:creationId xmlns:a16="http://schemas.microsoft.com/office/drawing/2014/main" id="{76CC7E90-C854-4CA7-A5A1-E2E7F97A006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5" y="2653"/>
                <a:ext cx="13" cy="12"/>
              </a:xfrm>
              <a:custGeom>
                <a:avLst/>
                <a:gdLst>
                  <a:gd name="T0" fmla="*/ 63 w 64"/>
                  <a:gd name="T1" fmla="*/ 32 h 76"/>
                  <a:gd name="T2" fmla="*/ 58 w 64"/>
                  <a:gd name="T3" fmla="*/ 17 h 76"/>
                  <a:gd name="T4" fmla="*/ 50 w 64"/>
                  <a:gd name="T5" fmla="*/ 8 h 76"/>
                  <a:gd name="T6" fmla="*/ 38 w 64"/>
                  <a:gd name="T7" fmla="*/ 2 h 76"/>
                  <a:gd name="T8" fmla="*/ 26 w 64"/>
                  <a:gd name="T9" fmla="*/ 2 h 76"/>
                  <a:gd name="T10" fmla="*/ 15 w 64"/>
                  <a:gd name="T11" fmla="*/ 8 h 76"/>
                  <a:gd name="T12" fmla="*/ 6 w 64"/>
                  <a:gd name="T13" fmla="*/ 17 h 76"/>
                  <a:gd name="T14" fmla="*/ 0 w 64"/>
                  <a:gd name="T15" fmla="*/ 32 h 76"/>
                  <a:gd name="T16" fmla="*/ 0 w 64"/>
                  <a:gd name="T17" fmla="*/ 46 h 76"/>
                  <a:gd name="T18" fmla="*/ 6 w 64"/>
                  <a:gd name="T19" fmla="*/ 60 h 76"/>
                  <a:gd name="T20" fmla="*/ 15 w 64"/>
                  <a:gd name="T21" fmla="*/ 70 h 76"/>
                  <a:gd name="T22" fmla="*/ 26 w 64"/>
                  <a:gd name="T23" fmla="*/ 76 h 76"/>
                  <a:gd name="T24" fmla="*/ 38 w 64"/>
                  <a:gd name="T25" fmla="*/ 76 h 76"/>
                  <a:gd name="T26" fmla="*/ 50 w 64"/>
                  <a:gd name="T27" fmla="*/ 70 h 76"/>
                  <a:gd name="T28" fmla="*/ 58 w 64"/>
                  <a:gd name="T29" fmla="*/ 60 h 76"/>
                  <a:gd name="T30" fmla="*/ 63 w 64"/>
                  <a:gd name="T31" fmla="*/ 46 h 76"/>
                  <a:gd name="T32" fmla="*/ 55 w 64"/>
                  <a:gd name="T33" fmla="*/ 39 h 76"/>
                  <a:gd name="T34" fmla="*/ 53 w 64"/>
                  <a:gd name="T35" fmla="*/ 50 h 76"/>
                  <a:gd name="T36" fmla="*/ 48 w 64"/>
                  <a:gd name="T37" fmla="*/ 58 h 76"/>
                  <a:gd name="T38" fmla="*/ 41 w 64"/>
                  <a:gd name="T39" fmla="*/ 64 h 76"/>
                  <a:gd name="T40" fmla="*/ 32 w 64"/>
                  <a:gd name="T41" fmla="*/ 65 h 76"/>
                  <a:gd name="T42" fmla="*/ 23 w 64"/>
                  <a:gd name="T43" fmla="*/ 64 h 76"/>
                  <a:gd name="T44" fmla="*/ 16 w 64"/>
                  <a:gd name="T45" fmla="*/ 58 h 76"/>
                  <a:gd name="T46" fmla="*/ 11 w 64"/>
                  <a:gd name="T47" fmla="*/ 50 h 76"/>
                  <a:gd name="T48" fmla="*/ 10 w 64"/>
                  <a:gd name="T49" fmla="*/ 39 h 76"/>
                  <a:gd name="T50" fmla="*/ 11 w 64"/>
                  <a:gd name="T51" fmla="*/ 28 h 76"/>
                  <a:gd name="T52" fmla="*/ 16 w 64"/>
                  <a:gd name="T53" fmla="*/ 20 h 76"/>
                  <a:gd name="T54" fmla="*/ 23 w 64"/>
                  <a:gd name="T55" fmla="*/ 14 h 76"/>
                  <a:gd name="T56" fmla="*/ 32 w 64"/>
                  <a:gd name="T57" fmla="*/ 11 h 76"/>
                  <a:gd name="T58" fmla="*/ 41 w 64"/>
                  <a:gd name="T59" fmla="*/ 14 h 76"/>
                  <a:gd name="T60" fmla="*/ 48 w 64"/>
                  <a:gd name="T61" fmla="*/ 20 h 76"/>
                  <a:gd name="T62" fmla="*/ 53 w 64"/>
                  <a:gd name="T63" fmla="*/ 28 h 76"/>
                  <a:gd name="T64" fmla="*/ 55 w 64"/>
                  <a:gd name="T65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" h="76">
                    <a:moveTo>
                      <a:pt x="64" y="39"/>
                    </a:moveTo>
                    <a:lnTo>
                      <a:pt x="63" y="32"/>
                    </a:lnTo>
                    <a:lnTo>
                      <a:pt x="61" y="24"/>
                    </a:lnTo>
                    <a:lnTo>
                      <a:pt x="58" y="17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4" y="4"/>
                    </a:lnTo>
                    <a:lnTo>
                      <a:pt x="38" y="2"/>
                    </a:lnTo>
                    <a:lnTo>
                      <a:pt x="32" y="0"/>
                    </a:lnTo>
                    <a:lnTo>
                      <a:pt x="26" y="2"/>
                    </a:lnTo>
                    <a:lnTo>
                      <a:pt x="20" y="4"/>
                    </a:lnTo>
                    <a:lnTo>
                      <a:pt x="15" y="8"/>
                    </a:lnTo>
                    <a:lnTo>
                      <a:pt x="10" y="12"/>
                    </a:lnTo>
                    <a:lnTo>
                      <a:pt x="6" y="17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39"/>
                    </a:lnTo>
                    <a:lnTo>
                      <a:pt x="0" y="46"/>
                    </a:lnTo>
                    <a:lnTo>
                      <a:pt x="2" y="53"/>
                    </a:lnTo>
                    <a:lnTo>
                      <a:pt x="6" y="60"/>
                    </a:lnTo>
                    <a:lnTo>
                      <a:pt x="10" y="65"/>
                    </a:lnTo>
                    <a:lnTo>
                      <a:pt x="15" y="70"/>
                    </a:lnTo>
                    <a:lnTo>
                      <a:pt x="20" y="74"/>
                    </a:lnTo>
                    <a:lnTo>
                      <a:pt x="26" y="76"/>
                    </a:lnTo>
                    <a:lnTo>
                      <a:pt x="32" y="76"/>
                    </a:lnTo>
                    <a:lnTo>
                      <a:pt x="38" y="76"/>
                    </a:lnTo>
                    <a:lnTo>
                      <a:pt x="44" y="74"/>
                    </a:lnTo>
                    <a:lnTo>
                      <a:pt x="50" y="70"/>
                    </a:lnTo>
                    <a:lnTo>
                      <a:pt x="54" y="65"/>
                    </a:lnTo>
                    <a:lnTo>
                      <a:pt x="58" y="60"/>
                    </a:lnTo>
                    <a:lnTo>
                      <a:pt x="61" y="53"/>
                    </a:lnTo>
                    <a:lnTo>
                      <a:pt x="63" y="46"/>
                    </a:lnTo>
                    <a:lnTo>
                      <a:pt x="64" y="39"/>
                    </a:lnTo>
                    <a:close/>
                    <a:moveTo>
                      <a:pt x="55" y="39"/>
                    </a:moveTo>
                    <a:lnTo>
                      <a:pt x="54" y="45"/>
                    </a:lnTo>
                    <a:lnTo>
                      <a:pt x="53" y="50"/>
                    </a:lnTo>
                    <a:lnTo>
                      <a:pt x="51" y="54"/>
                    </a:lnTo>
                    <a:lnTo>
                      <a:pt x="48" y="58"/>
                    </a:lnTo>
                    <a:lnTo>
                      <a:pt x="45" y="62"/>
                    </a:lnTo>
                    <a:lnTo>
                      <a:pt x="41" y="64"/>
                    </a:lnTo>
                    <a:lnTo>
                      <a:pt x="37" y="65"/>
                    </a:lnTo>
                    <a:lnTo>
                      <a:pt x="32" y="65"/>
                    </a:lnTo>
                    <a:lnTo>
                      <a:pt x="28" y="65"/>
                    </a:lnTo>
                    <a:lnTo>
                      <a:pt x="23" y="64"/>
                    </a:lnTo>
                    <a:lnTo>
                      <a:pt x="20" y="62"/>
                    </a:lnTo>
                    <a:lnTo>
                      <a:pt x="16" y="58"/>
                    </a:lnTo>
                    <a:lnTo>
                      <a:pt x="13" y="54"/>
                    </a:lnTo>
                    <a:lnTo>
                      <a:pt x="11" y="50"/>
                    </a:lnTo>
                    <a:lnTo>
                      <a:pt x="10" y="45"/>
                    </a:lnTo>
                    <a:lnTo>
                      <a:pt x="10" y="39"/>
                    </a:lnTo>
                    <a:lnTo>
                      <a:pt x="10" y="33"/>
                    </a:lnTo>
                    <a:lnTo>
                      <a:pt x="11" y="28"/>
                    </a:lnTo>
                    <a:lnTo>
                      <a:pt x="13" y="23"/>
                    </a:lnTo>
                    <a:lnTo>
                      <a:pt x="16" y="20"/>
                    </a:lnTo>
                    <a:lnTo>
                      <a:pt x="20" y="16"/>
                    </a:lnTo>
                    <a:lnTo>
                      <a:pt x="23" y="14"/>
                    </a:lnTo>
                    <a:lnTo>
                      <a:pt x="28" y="12"/>
                    </a:lnTo>
                    <a:lnTo>
                      <a:pt x="32" y="11"/>
                    </a:lnTo>
                    <a:lnTo>
                      <a:pt x="37" y="12"/>
                    </a:lnTo>
                    <a:lnTo>
                      <a:pt x="41" y="14"/>
                    </a:lnTo>
                    <a:lnTo>
                      <a:pt x="45" y="16"/>
                    </a:lnTo>
                    <a:lnTo>
                      <a:pt x="48" y="20"/>
                    </a:lnTo>
                    <a:lnTo>
                      <a:pt x="51" y="23"/>
                    </a:lnTo>
                    <a:lnTo>
                      <a:pt x="53" y="28"/>
                    </a:lnTo>
                    <a:lnTo>
                      <a:pt x="54" y="33"/>
                    </a:lnTo>
                    <a:lnTo>
                      <a:pt x="55" y="39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" name="Freeform 212">
                <a:extLst>
                  <a:ext uri="{FF2B5EF4-FFF2-40B4-BE49-F238E27FC236}">
                    <a16:creationId xmlns:a16="http://schemas.microsoft.com/office/drawing/2014/main" id="{307F99B8-2707-46D8-9D3E-C2D08786D3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6" y="2654"/>
                <a:ext cx="11" cy="11"/>
              </a:xfrm>
              <a:custGeom>
                <a:avLst/>
                <a:gdLst>
                  <a:gd name="T0" fmla="*/ 54 w 54"/>
                  <a:gd name="T1" fmla="*/ 27 h 65"/>
                  <a:gd name="T2" fmla="*/ 49 w 54"/>
                  <a:gd name="T3" fmla="*/ 15 h 65"/>
                  <a:gd name="T4" fmla="*/ 42 w 54"/>
                  <a:gd name="T5" fmla="*/ 6 h 65"/>
                  <a:gd name="T6" fmla="*/ 33 w 54"/>
                  <a:gd name="T7" fmla="*/ 2 h 65"/>
                  <a:gd name="T8" fmla="*/ 22 w 54"/>
                  <a:gd name="T9" fmla="*/ 2 h 65"/>
                  <a:gd name="T10" fmla="*/ 12 w 54"/>
                  <a:gd name="T11" fmla="*/ 6 h 65"/>
                  <a:gd name="T12" fmla="*/ 5 w 54"/>
                  <a:gd name="T13" fmla="*/ 15 h 65"/>
                  <a:gd name="T14" fmla="*/ 1 w 54"/>
                  <a:gd name="T15" fmla="*/ 27 h 65"/>
                  <a:gd name="T16" fmla="*/ 1 w 54"/>
                  <a:gd name="T17" fmla="*/ 39 h 65"/>
                  <a:gd name="T18" fmla="*/ 5 w 54"/>
                  <a:gd name="T19" fmla="*/ 51 h 65"/>
                  <a:gd name="T20" fmla="*/ 12 w 54"/>
                  <a:gd name="T21" fmla="*/ 59 h 65"/>
                  <a:gd name="T22" fmla="*/ 22 w 54"/>
                  <a:gd name="T23" fmla="*/ 64 h 65"/>
                  <a:gd name="T24" fmla="*/ 33 w 54"/>
                  <a:gd name="T25" fmla="*/ 64 h 65"/>
                  <a:gd name="T26" fmla="*/ 42 w 54"/>
                  <a:gd name="T27" fmla="*/ 59 h 65"/>
                  <a:gd name="T28" fmla="*/ 49 w 54"/>
                  <a:gd name="T29" fmla="*/ 51 h 65"/>
                  <a:gd name="T30" fmla="*/ 54 w 54"/>
                  <a:gd name="T31" fmla="*/ 39 h 65"/>
                  <a:gd name="T32" fmla="*/ 45 w 54"/>
                  <a:gd name="T33" fmla="*/ 33 h 65"/>
                  <a:gd name="T34" fmla="*/ 44 w 54"/>
                  <a:gd name="T35" fmla="*/ 41 h 65"/>
                  <a:gd name="T36" fmla="*/ 40 w 54"/>
                  <a:gd name="T37" fmla="*/ 48 h 65"/>
                  <a:gd name="T38" fmla="*/ 34 w 54"/>
                  <a:gd name="T39" fmla="*/ 53 h 65"/>
                  <a:gd name="T40" fmla="*/ 27 w 54"/>
                  <a:gd name="T41" fmla="*/ 54 h 65"/>
                  <a:gd name="T42" fmla="*/ 20 w 54"/>
                  <a:gd name="T43" fmla="*/ 53 h 65"/>
                  <a:gd name="T44" fmla="*/ 14 w 54"/>
                  <a:gd name="T45" fmla="*/ 48 h 65"/>
                  <a:gd name="T46" fmla="*/ 11 w 54"/>
                  <a:gd name="T47" fmla="*/ 41 h 65"/>
                  <a:gd name="T48" fmla="*/ 9 w 54"/>
                  <a:gd name="T49" fmla="*/ 33 h 65"/>
                  <a:gd name="T50" fmla="*/ 11 w 54"/>
                  <a:gd name="T51" fmla="*/ 24 h 65"/>
                  <a:gd name="T52" fmla="*/ 14 w 54"/>
                  <a:gd name="T53" fmla="*/ 17 h 65"/>
                  <a:gd name="T54" fmla="*/ 20 w 54"/>
                  <a:gd name="T55" fmla="*/ 12 h 65"/>
                  <a:gd name="T56" fmla="*/ 27 w 54"/>
                  <a:gd name="T57" fmla="*/ 11 h 65"/>
                  <a:gd name="T58" fmla="*/ 34 w 54"/>
                  <a:gd name="T59" fmla="*/ 12 h 65"/>
                  <a:gd name="T60" fmla="*/ 40 w 54"/>
                  <a:gd name="T61" fmla="*/ 17 h 65"/>
                  <a:gd name="T62" fmla="*/ 44 w 54"/>
                  <a:gd name="T63" fmla="*/ 24 h 65"/>
                  <a:gd name="T64" fmla="*/ 45 w 54"/>
                  <a:gd name="T65" fmla="*/ 3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" h="65">
                    <a:moveTo>
                      <a:pt x="54" y="33"/>
                    </a:moveTo>
                    <a:lnTo>
                      <a:pt x="54" y="27"/>
                    </a:lnTo>
                    <a:lnTo>
                      <a:pt x="52" y="20"/>
                    </a:lnTo>
                    <a:lnTo>
                      <a:pt x="49" y="15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38" y="3"/>
                    </a:lnTo>
                    <a:lnTo>
                      <a:pt x="33" y="2"/>
                    </a:lnTo>
                    <a:lnTo>
                      <a:pt x="27" y="0"/>
                    </a:lnTo>
                    <a:lnTo>
                      <a:pt x="22" y="2"/>
                    </a:lnTo>
                    <a:lnTo>
                      <a:pt x="17" y="3"/>
                    </a:lnTo>
                    <a:lnTo>
                      <a:pt x="12" y="6"/>
                    </a:lnTo>
                    <a:lnTo>
                      <a:pt x="8" y="10"/>
                    </a:lnTo>
                    <a:lnTo>
                      <a:pt x="5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0" y="33"/>
                    </a:lnTo>
                    <a:lnTo>
                      <a:pt x="1" y="39"/>
                    </a:lnTo>
                    <a:lnTo>
                      <a:pt x="2" y="45"/>
                    </a:lnTo>
                    <a:lnTo>
                      <a:pt x="5" y="51"/>
                    </a:lnTo>
                    <a:lnTo>
                      <a:pt x="8" y="56"/>
                    </a:lnTo>
                    <a:lnTo>
                      <a:pt x="12" y="59"/>
                    </a:lnTo>
                    <a:lnTo>
                      <a:pt x="17" y="63"/>
                    </a:lnTo>
                    <a:lnTo>
                      <a:pt x="22" y="64"/>
                    </a:lnTo>
                    <a:lnTo>
                      <a:pt x="27" y="65"/>
                    </a:lnTo>
                    <a:lnTo>
                      <a:pt x="33" y="64"/>
                    </a:lnTo>
                    <a:lnTo>
                      <a:pt x="38" y="63"/>
                    </a:lnTo>
                    <a:lnTo>
                      <a:pt x="42" y="59"/>
                    </a:lnTo>
                    <a:lnTo>
                      <a:pt x="46" y="56"/>
                    </a:lnTo>
                    <a:lnTo>
                      <a:pt x="49" y="51"/>
                    </a:lnTo>
                    <a:lnTo>
                      <a:pt x="52" y="45"/>
                    </a:lnTo>
                    <a:lnTo>
                      <a:pt x="54" y="39"/>
                    </a:lnTo>
                    <a:lnTo>
                      <a:pt x="54" y="33"/>
                    </a:lnTo>
                    <a:close/>
                    <a:moveTo>
                      <a:pt x="45" y="33"/>
                    </a:moveTo>
                    <a:lnTo>
                      <a:pt x="45" y="38"/>
                    </a:lnTo>
                    <a:lnTo>
                      <a:pt x="44" y="41"/>
                    </a:lnTo>
                    <a:lnTo>
                      <a:pt x="42" y="45"/>
                    </a:lnTo>
                    <a:lnTo>
                      <a:pt x="40" y="48"/>
                    </a:lnTo>
                    <a:lnTo>
                      <a:pt x="37" y="51"/>
                    </a:lnTo>
                    <a:lnTo>
                      <a:pt x="34" y="53"/>
                    </a:lnTo>
                    <a:lnTo>
                      <a:pt x="31" y="54"/>
                    </a:lnTo>
                    <a:lnTo>
                      <a:pt x="27" y="54"/>
                    </a:lnTo>
                    <a:lnTo>
                      <a:pt x="23" y="54"/>
                    </a:lnTo>
                    <a:lnTo>
                      <a:pt x="20" y="53"/>
                    </a:lnTo>
                    <a:lnTo>
                      <a:pt x="17" y="51"/>
                    </a:lnTo>
                    <a:lnTo>
                      <a:pt x="14" y="48"/>
                    </a:lnTo>
                    <a:lnTo>
                      <a:pt x="12" y="45"/>
                    </a:lnTo>
                    <a:lnTo>
                      <a:pt x="11" y="41"/>
                    </a:lnTo>
                    <a:lnTo>
                      <a:pt x="9" y="38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11" y="24"/>
                    </a:lnTo>
                    <a:lnTo>
                      <a:pt x="12" y="21"/>
                    </a:lnTo>
                    <a:lnTo>
                      <a:pt x="14" y="17"/>
                    </a:lnTo>
                    <a:lnTo>
                      <a:pt x="17" y="15"/>
                    </a:lnTo>
                    <a:lnTo>
                      <a:pt x="20" y="12"/>
                    </a:lnTo>
                    <a:lnTo>
                      <a:pt x="23" y="11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4" y="12"/>
                    </a:lnTo>
                    <a:lnTo>
                      <a:pt x="37" y="15"/>
                    </a:lnTo>
                    <a:lnTo>
                      <a:pt x="40" y="17"/>
                    </a:lnTo>
                    <a:lnTo>
                      <a:pt x="42" y="21"/>
                    </a:lnTo>
                    <a:lnTo>
                      <a:pt x="44" y="24"/>
                    </a:lnTo>
                    <a:lnTo>
                      <a:pt x="45" y="28"/>
                    </a:lnTo>
                    <a:lnTo>
                      <a:pt x="45" y="33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3" name="Freeform 213">
                <a:extLst>
                  <a:ext uri="{FF2B5EF4-FFF2-40B4-BE49-F238E27FC236}">
                    <a16:creationId xmlns:a16="http://schemas.microsoft.com/office/drawing/2014/main" id="{04D1C168-0120-4FFB-B9ED-E8CBFE8704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7" y="2655"/>
                <a:ext cx="9" cy="9"/>
              </a:xfrm>
              <a:custGeom>
                <a:avLst/>
                <a:gdLst>
                  <a:gd name="T0" fmla="*/ 44 w 45"/>
                  <a:gd name="T1" fmla="*/ 22 h 54"/>
                  <a:gd name="T2" fmla="*/ 41 w 45"/>
                  <a:gd name="T3" fmla="*/ 12 h 54"/>
                  <a:gd name="T4" fmla="*/ 35 w 45"/>
                  <a:gd name="T5" fmla="*/ 5 h 54"/>
                  <a:gd name="T6" fmla="*/ 27 w 45"/>
                  <a:gd name="T7" fmla="*/ 1 h 54"/>
                  <a:gd name="T8" fmla="*/ 18 w 45"/>
                  <a:gd name="T9" fmla="*/ 1 h 54"/>
                  <a:gd name="T10" fmla="*/ 10 w 45"/>
                  <a:gd name="T11" fmla="*/ 5 h 54"/>
                  <a:gd name="T12" fmla="*/ 3 w 45"/>
                  <a:gd name="T13" fmla="*/ 12 h 54"/>
                  <a:gd name="T14" fmla="*/ 0 w 45"/>
                  <a:gd name="T15" fmla="*/ 22 h 54"/>
                  <a:gd name="T16" fmla="*/ 0 w 45"/>
                  <a:gd name="T17" fmla="*/ 34 h 54"/>
                  <a:gd name="T18" fmla="*/ 3 w 45"/>
                  <a:gd name="T19" fmla="*/ 43 h 54"/>
                  <a:gd name="T20" fmla="*/ 10 w 45"/>
                  <a:gd name="T21" fmla="*/ 51 h 54"/>
                  <a:gd name="T22" fmla="*/ 18 w 45"/>
                  <a:gd name="T23" fmla="*/ 54 h 54"/>
                  <a:gd name="T24" fmla="*/ 27 w 45"/>
                  <a:gd name="T25" fmla="*/ 54 h 54"/>
                  <a:gd name="T26" fmla="*/ 35 w 45"/>
                  <a:gd name="T27" fmla="*/ 51 h 54"/>
                  <a:gd name="T28" fmla="*/ 41 w 45"/>
                  <a:gd name="T29" fmla="*/ 43 h 54"/>
                  <a:gd name="T30" fmla="*/ 44 w 45"/>
                  <a:gd name="T31" fmla="*/ 34 h 54"/>
                  <a:gd name="T32" fmla="*/ 36 w 45"/>
                  <a:gd name="T33" fmla="*/ 28 h 54"/>
                  <a:gd name="T34" fmla="*/ 35 w 45"/>
                  <a:gd name="T35" fmla="*/ 34 h 54"/>
                  <a:gd name="T36" fmla="*/ 32 w 45"/>
                  <a:gd name="T37" fmla="*/ 40 h 54"/>
                  <a:gd name="T38" fmla="*/ 27 w 45"/>
                  <a:gd name="T39" fmla="*/ 42 h 54"/>
                  <a:gd name="T40" fmla="*/ 22 w 45"/>
                  <a:gd name="T41" fmla="*/ 43 h 54"/>
                  <a:gd name="T42" fmla="*/ 17 w 45"/>
                  <a:gd name="T43" fmla="*/ 42 h 54"/>
                  <a:gd name="T44" fmla="*/ 13 w 45"/>
                  <a:gd name="T45" fmla="*/ 40 h 54"/>
                  <a:gd name="T46" fmla="*/ 10 w 45"/>
                  <a:gd name="T47" fmla="*/ 34 h 54"/>
                  <a:gd name="T48" fmla="*/ 9 w 45"/>
                  <a:gd name="T49" fmla="*/ 28 h 54"/>
                  <a:gd name="T50" fmla="*/ 10 w 45"/>
                  <a:gd name="T51" fmla="*/ 22 h 54"/>
                  <a:gd name="T52" fmla="*/ 13 w 45"/>
                  <a:gd name="T53" fmla="*/ 16 h 54"/>
                  <a:gd name="T54" fmla="*/ 17 w 45"/>
                  <a:gd name="T55" fmla="*/ 13 h 54"/>
                  <a:gd name="T56" fmla="*/ 22 w 45"/>
                  <a:gd name="T57" fmla="*/ 11 h 54"/>
                  <a:gd name="T58" fmla="*/ 27 w 45"/>
                  <a:gd name="T59" fmla="*/ 13 h 54"/>
                  <a:gd name="T60" fmla="*/ 32 w 45"/>
                  <a:gd name="T61" fmla="*/ 16 h 54"/>
                  <a:gd name="T62" fmla="*/ 35 w 45"/>
                  <a:gd name="T63" fmla="*/ 22 h 54"/>
                  <a:gd name="T64" fmla="*/ 36 w 45"/>
                  <a:gd name="T65" fmla="*/ 2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5" h="54">
                    <a:moveTo>
                      <a:pt x="45" y="28"/>
                    </a:moveTo>
                    <a:lnTo>
                      <a:pt x="44" y="22"/>
                    </a:lnTo>
                    <a:lnTo>
                      <a:pt x="43" y="17"/>
                    </a:lnTo>
                    <a:lnTo>
                      <a:pt x="41" y="12"/>
                    </a:lnTo>
                    <a:lnTo>
                      <a:pt x="38" y="9"/>
                    </a:lnTo>
                    <a:lnTo>
                      <a:pt x="35" y="5"/>
                    </a:lnTo>
                    <a:lnTo>
                      <a:pt x="31" y="3"/>
                    </a:lnTo>
                    <a:lnTo>
                      <a:pt x="27" y="1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3" y="3"/>
                    </a:lnTo>
                    <a:lnTo>
                      <a:pt x="10" y="5"/>
                    </a:lnTo>
                    <a:lnTo>
                      <a:pt x="6" y="9"/>
                    </a:lnTo>
                    <a:lnTo>
                      <a:pt x="3" y="12"/>
                    </a:lnTo>
                    <a:lnTo>
                      <a:pt x="1" y="17"/>
                    </a:lnTo>
                    <a:lnTo>
                      <a:pt x="0" y="22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1" y="39"/>
                    </a:lnTo>
                    <a:lnTo>
                      <a:pt x="3" y="43"/>
                    </a:lnTo>
                    <a:lnTo>
                      <a:pt x="6" y="47"/>
                    </a:lnTo>
                    <a:lnTo>
                      <a:pt x="10" y="51"/>
                    </a:lnTo>
                    <a:lnTo>
                      <a:pt x="13" y="53"/>
                    </a:lnTo>
                    <a:lnTo>
                      <a:pt x="18" y="54"/>
                    </a:lnTo>
                    <a:lnTo>
                      <a:pt x="22" y="54"/>
                    </a:lnTo>
                    <a:lnTo>
                      <a:pt x="27" y="54"/>
                    </a:lnTo>
                    <a:lnTo>
                      <a:pt x="31" y="53"/>
                    </a:lnTo>
                    <a:lnTo>
                      <a:pt x="35" y="51"/>
                    </a:lnTo>
                    <a:lnTo>
                      <a:pt x="38" y="47"/>
                    </a:lnTo>
                    <a:lnTo>
                      <a:pt x="41" y="43"/>
                    </a:lnTo>
                    <a:lnTo>
                      <a:pt x="43" y="39"/>
                    </a:lnTo>
                    <a:lnTo>
                      <a:pt x="44" y="34"/>
                    </a:lnTo>
                    <a:lnTo>
                      <a:pt x="45" y="28"/>
                    </a:lnTo>
                    <a:close/>
                    <a:moveTo>
                      <a:pt x="36" y="28"/>
                    </a:moveTo>
                    <a:lnTo>
                      <a:pt x="35" y="31"/>
                    </a:lnTo>
                    <a:lnTo>
                      <a:pt x="35" y="34"/>
                    </a:lnTo>
                    <a:lnTo>
                      <a:pt x="33" y="37"/>
                    </a:lnTo>
                    <a:lnTo>
                      <a:pt x="32" y="40"/>
                    </a:lnTo>
                    <a:lnTo>
                      <a:pt x="30" y="41"/>
                    </a:lnTo>
                    <a:lnTo>
                      <a:pt x="27" y="42"/>
                    </a:lnTo>
                    <a:lnTo>
                      <a:pt x="25" y="43"/>
                    </a:lnTo>
                    <a:lnTo>
                      <a:pt x="22" y="43"/>
                    </a:lnTo>
                    <a:lnTo>
                      <a:pt x="19" y="43"/>
                    </a:lnTo>
                    <a:lnTo>
                      <a:pt x="17" y="42"/>
                    </a:lnTo>
                    <a:lnTo>
                      <a:pt x="15" y="41"/>
                    </a:lnTo>
                    <a:lnTo>
                      <a:pt x="13" y="40"/>
                    </a:lnTo>
                    <a:lnTo>
                      <a:pt x="11" y="37"/>
                    </a:lnTo>
                    <a:lnTo>
                      <a:pt x="10" y="34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9" y="24"/>
                    </a:lnTo>
                    <a:lnTo>
                      <a:pt x="10" y="22"/>
                    </a:lnTo>
                    <a:lnTo>
                      <a:pt x="11" y="18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7" y="13"/>
                    </a:lnTo>
                    <a:lnTo>
                      <a:pt x="19" y="12"/>
                    </a:lnTo>
                    <a:lnTo>
                      <a:pt x="22" y="11"/>
                    </a:lnTo>
                    <a:lnTo>
                      <a:pt x="25" y="12"/>
                    </a:lnTo>
                    <a:lnTo>
                      <a:pt x="27" y="13"/>
                    </a:lnTo>
                    <a:lnTo>
                      <a:pt x="30" y="15"/>
                    </a:lnTo>
                    <a:lnTo>
                      <a:pt x="32" y="16"/>
                    </a:lnTo>
                    <a:lnTo>
                      <a:pt x="33" y="18"/>
                    </a:lnTo>
                    <a:lnTo>
                      <a:pt x="35" y="22"/>
                    </a:lnTo>
                    <a:lnTo>
                      <a:pt x="35" y="24"/>
                    </a:lnTo>
                    <a:lnTo>
                      <a:pt x="36" y="28"/>
                    </a:lnTo>
                    <a:close/>
                  </a:path>
                </a:pathLst>
              </a:custGeom>
              <a:solidFill>
                <a:srgbClr val="FCF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4" name="Freeform 214">
                <a:extLst>
                  <a:ext uri="{FF2B5EF4-FFF2-40B4-BE49-F238E27FC236}">
                    <a16:creationId xmlns:a16="http://schemas.microsoft.com/office/drawing/2014/main" id="{CC286A4B-61F6-4468-BC6F-8C47E49C0F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8" y="2656"/>
                <a:ext cx="7" cy="7"/>
              </a:xfrm>
              <a:custGeom>
                <a:avLst/>
                <a:gdLst>
                  <a:gd name="T0" fmla="*/ 36 w 36"/>
                  <a:gd name="T1" fmla="*/ 17 h 43"/>
                  <a:gd name="T2" fmla="*/ 33 w 36"/>
                  <a:gd name="T3" fmla="*/ 10 h 43"/>
                  <a:gd name="T4" fmla="*/ 28 w 36"/>
                  <a:gd name="T5" fmla="*/ 4 h 43"/>
                  <a:gd name="T6" fmla="*/ 22 w 36"/>
                  <a:gd name="T7" fmla="*/ 0 h 43"/>
                  <a:gd name="T8" fmla="*/ 14 w 36"/>
                  <a:gd name="T9" fmla="*/ 0 h 43"/>
                  <a:gd name="T10" fmla="*/ 8 w 36"/>
                  <a:gd name="T11" fmla="*/ 4 h 43"/>
                  <a:gd name="T12" fmla="*/ 3 w 36"/>
                  <a:gd name="T13" fmla="*/ 10 h 43"/>
                  <a:gd name="T14" fmla="*/ 0 w 36"/>
                  <a:gd name="T15" fmla="*/ 17 h 43"/>
                  <a:gd name="T16" fmla="*/ 0 w 36"/>
                  <a:gd name="T17" fmla="*/ 27 h 43"/>
                  <a:gd name="T18" fmla="*/ 3 w 36"/>
                  <a:gd name="T19" fmla="*/ 34 h 43"/>
                  <a:gd name="T20" fmla="*/ 8 w 36"/>
                  <a:gd name="T21" fmla="*/ 40 h 43"/>
                  <a:gd name="T22" fmla="*/ 14 w 36"/>
                  <a:gd name="T23" fmla="*/ 43 h 43"/>
                  <a:gd name="T24" fmla="*/ 22 w 36"/>
                  <a:gd name="T25" fmla="*/ 43 h 43"/>
                  <a:gd name="T26" fmla="*/ 28 w 36"/>
                  <a:gd name="T27" fmla="*/ 40 h 43"/>
                  <a:gd name="T28" fmla="*/ 33 w 36"/>
                  <a:gd name="T29" fmla="*/ 34 h 43"/>
                  <a:gd name="T30" fmla="*/ 36 w 36"/>
                  <a:gd name="T31" fmla="*/ 27 h 43"/>
                  <a:gd name="T32" fmla="*/ 27 w 36"/>
                  <a:gd name="T33" fmla="*/ 22 h 43"/>
                  <a:gd name="T34" fmla="*/ 26 w 36"/>
                  <a:gd name="T35" fmla="*/ 25 h 43"/>
                  <a:gd name="T36" fmla="*/ 24 w 36"/>
                  <a:gd name="T37" fmla="*/ 29 h 43"/>
                  <a:gd name="T38" fmla="*/ 22 w 36"/>
                  <a:gd name="T39" fmla="*/ 31 h 43"/>
                  <a:gd name="T40" fmla="*/ 18 w 36"/>
                  <a:gd name="T41" fmla="*/ 33 h 43"/>
                  <a:gd name="T42" fmla="*/ 15 w 36"/>
                  <a:gd name="T43" fmla="*/ 31 h 43"/>
                  <a:gd name="T44" fmla="*/ 12 w 36"/>
                  <a:gd name="T45" fmla="*/ 29 h 43"/>
                  <a:gd name="T46" fmla="*/ 10 w 36"/>
                  <a:gd name="T47" fmla="*/ 25 h 43"/>
                  <a:gd name="T48" fmla="*/ 9 w 36"/>
                  <a:gd name="T49" fmla="*/ 22 h 43"/>
                  <a:gd name="T50" fmla="*/ 10 w 36"/>
                  <a:gd name="T51" fmla="*/ 17 h 43"/>
                  <a:gd name="T52" fmla="*/ 12 w 36"/>
                  <a:gd name="T53" fmla="*/ 15 h 43"/>
                  <a:gd name="T54" fmla="*/ 15 w 36"/>
                  <a:gd name="T55" fmla="*/ 12 h 43"/>
                  <a:gd name="T56" fmla="*/ 18 w 36"/>
                  <a:gd name="T57" fmla="*/ 11 h 43"/>
                  <a:gd name="T58" fmla="*/ 22 w 36"/>
                  <a:gd name="T59" fmla="*/ 12 h 43"/>
                  <a:gd name="T60" fmla="*/ 24 w 36"/>
                  <a:gd name="T61" fmla="*/ 15 h 43"/>
                  <a:gd name="T62" fmla="*/ 26 w 36"/>
                  <a:gd name="T63" fmla="*/ 17 h 43"/>
                  <a:gd name="T64" fmla="*/ 27 w 36"/>
                  <a:gd name="T65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43">
                    <a:moveTo>
                      <a:pt x="36" y="22"/>
                    </a:moveTo>
                    <a:lnTo>
                      <a:pt x="36" y="17"/>
                    </a:lnTo>
                    <a:lnTo>
                      <a:pt x="35" y="13"/>
                    </a:lnTo>
                    <a:lnTo>
                      <a:pt x="33" y="10"/>
                    </a:lnTo>
                    <a:lnTo>
                      <a:pt x="31" y="6"/>
                    </a:lnTo>
                    <a:lnTo>
                      <a:pt x="28" y="4"/>
                    </a:lnTo>
                    <a:lnTo>
                      <a:pt x="25" y="1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0"/>
                    </a:lnTo>
                    <a:lnTo>
                      <a:pt x="2" y="13"/>
                    </a:lnTo>
                    <a:lnTo>
                      <a:pt x="0" y="17"/>
                    </a:lnTo>
                    <a:lnTo>
                      <a:pt x="0" y="22"/>
                    </a:lnTo>
                    <a:lnTo>
                      <a:pt x="0" y="27"/>
                    </a:lnTo>
                    <a:lnTo>
                      <a:pt x="2" y="30"/>
                    </a:lnTo>
                    <a:lnTo>
                      <a:pt x="3" y="34"/>
                    </a:lnTo>
                    <a:lnTo>
                      <a:pt x="5" y="37"/>
                    </a:lnTo>
                    <a:lnTo>
                      <a:pt x="8" y="40"/>
                    </a:lnTo>
                    <a:lnTo>
                      <a:pt x="11" y="42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2" y="43"/>
                    </a:lnTo>
                    <a:lnTo>
                      <a:pt x="25" y="42"/>
                    </a:lnTo>
                    <a:lnTo>
                      <a:pt x="28" y="40"/>
                    </a:lnTo>
                    <a:lnTo>
                      <a:pt x="31" y="37"/>
                    </a:lnTo>
                    <a:lnTo>
                      <a:pt x="33" y="34"/>
                    </a:lnTo>
                    <a:lnTo>
                      <a:pt x="35" y="30"/>
                    </a:lnTo>
                    <a:lnTo>
                      <a:pt x="36" y="27"/>
                    </a:lnTo>
                    <a:lnTo>
                      <a:pt x="36" y="22"/>
                    </a:lnTo>
                    <a:close/>
                    <a:moveTo>
                      <a:pt x="27" y="22"/>
                    </a:moveTo>
                    <a:lnTo>
                      <a:pt x="27" y="24"/>
                    </a:lnTo>
                    <a:lnTo>
                      <a:pt x="26" y="25"/>
                    </a:lnTo>
                    <a:lnTo>
                      <a:pt x="26" y="28"/>
                    </a:lnTo>
                    <a:lnTo>
                      <a:pt x="24" y="29"/>
                    </a:lnTo>
                    <a:lnTo>
                      <a:pt x="23" y="30"/>
                    </a:lnTo>
                    <a:lnTo>
                      <a:pt x="22" y="31"/>
                    </a:lnTo>
                    <a:lnTo>
                      <a:pt x="20" y="33"/>
                    </a:lnTo>
                    <a:lnTo>
                      <a:pt x="18" y="33"/>
                    </a:lnTo>
                    <a:lnTo>
                      <a:pt x="16" y="33"/>
                    </a:lnTo>
                    <a:lnTo>
                      <a:pt x="15" y="31"/>
                    </a:lnTo>
                    <a:lnTo>
                      <a:pt x="13" y="30"/>
                    </a:lnTo>
                    <a:lnTo>
                      <a:pt x="12" y="29"/>
                    </a:lnTo>
                    <a:lnTo>
                      <a:pt x="11" y="28"/>
                    </a:lnTo>
                    <a:lnTo>
                      <a:pt x="10" y="25"/>
                    </a:lnTo>
                    <a:lnTo>
                      <a:pt x="9" y="24"/>
                    </a:lnTo>
                    <a:lnTo>
                      <a:pt x="9" y="22"/>
                    </a:lnTo>
                    <a:lnTo>
                      <a:pt x="9" y="19"/>
                    </a:lnTo>
                    <a:lnTo>
                      <a:pt x="10" y="17"/>
                    </a:lnTo>
                    <a:lnTo>
                      <a:pt x="11" y="16"/>
                    </a:lnTo>
                    <a:lnTo>
                      <a:pt x="12" y="15"/>
                    </a:lnTo>
                    <a:lnTo>
                      <a:pt x="13" y="13"/>
                    </a:lnTo>
                    <a:lnTo>
                      <a:pt x="15" y="12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2" y="12"/>
                    </a:lnTo>
                    <a:lnTo>
                      <a:pt x="23" y="13"/>
                    </a:lnTo>
                    <a:lnTo>
                      <a:pt x="24" y="15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7" y="19"/>
                    </a:lnTo>
                    <a:lnTo>
                      <a:pt x="27" y="22"/>
                    </a:lnTo>
                    <a:close/>
                  </a:path>
                </a:pathLst>
              </a:custGeom>
              <a:solidFill>
                <a:srgbClr val="FDF4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" name="Freeform 215">
                <a:extLst>
                  <a:ext uri="{FF2B5EF4-FFF2-40B4-BE49-F238E27FC236}">
                    <a16:creationId xmlns:a16="http://schemas.microsoft.com/office/drawing/2014/main" id="{D40064A3-6F94-4DB8-B76D-3FCAC97904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9" y="2657"/>
                <a:ext cx="5" cy="5"/>
              </a:xfrm>
              <a:custGeom>
                <a:avLst/>
                <a:gdLst>
                  <a:gd name="T0" fmla="*/ 27 w 27"/>
                  <a:gd name="T1" fmla="*/ 17 h 32"/>
                  <a:gd name="T2" fmla="*/ 26 w 27"/>
                  <a:gd name="T3" fmla="*/ 13 h 32"/>
                  <a:gd name="T4" fmla="*/ 26 w 27"/>
                  <a:gd name="T5" fmla="*/ 11 h 32"/>
                  <a:gd name="T6" fmla="*/ 24 w 27"/>
                  <a:gd name="T7" fmla="*/ 7 h 32"/>
                  <a:gd name="T8" fmla="*/ 23 w 27"/>
                  <a:gd name="T9" fmla="*/ 5 h 32"/>
                  <a:gd name="T10" fmla="*/ 21 w 27"/>
                  <a:gd name="T11" fmla="*/ 4 h 32"/>
                  <a:gd name="T12" fmla="*/ 18 w 27"/>
                  <a:gd name="T13" fmla="*/ 2 h 32"/>
                  <a:gd name="T14" fmla="*/ 16 w 27"/>
                  <a:gd name="T15" fmla="*/ 1 h 32"/>
                  <a:gd name="T16" fmla="*/ 13 w 27"/>
                  <a:gd name="T17" fmla="*/ 0 h 32"/>
                  <a:gd name="T18" fmla="*/ 10 w 27"/>
                  <a:gd name="T19" fmla="*/ 1 h 32"/>
                  <a:gd name="T20" fmla="*/ 8 w 27"/>
                  <a:gd name="T21" fmla="*/ 2 h 32"/>
                  <a:gd name="T22" fmla="*/ 6 w 27"/>
                  <a:gd name="T23" fmla="*/ 4 h 32"/>
                  <a:gd name="T24" fmla="*/ 4 w 27"/>
                  <a:gd name="T25" fmla="*/ 5 h 32"/>
                  <a:gd name="T26" fmla="*/ 2 w 27"/>
                  <a:gd name="T27" fmla="*/ 7 h 32"/>
                  <a:gd name="T28" fmla="*/ 1 w 27"/>
                  <a:gd name="T29" fmla="*/ 11 h 32"/>
                  <a:gd name="T30" fmla="*/ 0 w 27"/>
                  <a:gd name="T31" fmla="*/ 13 h 32"/>
                  <a:gd name="T32" fmla="*/ 0 w 27"/>
                  <a:gd name="T33" fmla="*/ 17 h 32"/>
                  <a:gd name="T34" fmla="*/ 0 w 27"/>
                  <a:gd name="T35" fmla="*/ 20 h 32"/>
                  <a:gd name="T36" fmla="*/ 1 w 27"/>
                  <a:gd name="T37" fmla="*/ 23 h 32"/>
                  <a:gd name="T38" fmla="*/ 2 w 27"/>
                  <a:gd name="T39" fmla="*/ 26 h 32"/>
                  <a:gd name="T40" fmla="*/ 4 w 27"/>
                  <a:gd name="T41" fmla="*/ 29 h 32"/>
                  <a:gd name="T42" fmla="*/ 6 w 27"/>
                  <a:gd name="T43" fmla="*/ 30 h 32"/>
                  <a:gd name="T44" fmla="*/ 8 w 27"/>
                  <a:gd name="T45" fmla="*/ 31 h 32"/>
                  <a:gd name="T46" fmla="*/ 10 w 27"/>
                  <a:gd name="T47" fmla="*/ 32 h 32"/>
                  <a:gd name="T48" fmla="*/ 13 w 27"/>
                  <a:gd name="T49" fmla="*/ 32 h 32"/>
                  <a:gd name="T50" fmla="*/ 16 w 27"/>
                  <a:gd name="T51" fmla="*/ 32 h 32"/>
                  <a:gd name="T52" fmla="*/ 18 w 27"/>
                  <a:gd name="T53" fmla="*/ 31 h 32"/>
                  <a:gd name="T54" fmla="*/ 21 w 27"/>
                  <a:gd name="T55" fmla="*/ 30 h 32"/>
                  <a:gd name="T56" fmla="*/ 23 w 27"/>
                  <a:gd name="T57" fmla="*/ 29 h 32"/>
                  <a:gd name="T58" fmla="*/ 24 w 27"/>
                  <a:gd name="T59" fmla="*/ 26 h 32"/>
                  <a:gd name="T60" fmla="*/ 26 w 27"/>
                  <a:gd name="T61" fmla="*/ 23 h 32"/>
                  <a:gd name="T62" fmla="*/ 26 w 27"/>
                  <a:gd name="T63" fmla="*/ 20 h 32"/>
                  <a:gd name="T64" fmla="*/ 27 w 27"/>
                  <a:gd name="T65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" h="32">
                    <a:moveTo>
                      <a:pt x="27" y="17"/>
                    </a:moveTo>
                    <a:lnTo>
                      <a:pt x="26" y="13"/>
                    </a:lnTo>
                    <a:lnTo>
                      <a:pt x="26" y="11"/>
                    </a:lnTo>
                    <a:lnTo>
                      <a:pt x="24" y="7"/>
                    </a:lnTo>
                    <a:lnTo>
                      <a:pt x="23" y="5"/>
                    </a:lnTo>
                    <a:lnTo>
                      <a:pt x="21" y="4"/>
                    </a:lnTo>
                    <a:lnTo>
                      <a:pt x="18" y="2"/>
                    </a:lnTo>
                    <a:lnTo>
                      <a:pt x="16" y="1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0" y="20"/>
                    </a:lnTo>
                    <a:lnTo>
                      <a:pt x="1" y="23"/>
                    </a:lnTo>
                    <a:lnTo>
                      <a:pt x="2" y="26"/>
                    </a:lnTo>
                    <a:lnTo>
                      <a:pt x="4" y="29"/>
                    </a:lnTo>
                    <a:lnTo>
                      <a:pt x="6" y="30"/>
                    </a:lnTo>
                    <a:lnTo>
                      <a:pt x="8" y="31"/>
                    </a:lnTo>
                    <a:lnTo>
                      <a:pt x="10" y="32"/>
                    </a:lnTo>
                    <a:lnTo>
                      <a:pt x="13" y="32"/>
                    </a:lnTo>
                    <a:lnTo>
                      <a:pt x="16" y="32"/>
                    </a:lnTo>
                    <a:lnTo>
                      <a:pt x="18" y="31"/>
                    </a:lnTo>
                    <a:lnTo>
                      <a:pt x="21" y="30"/>
                    </a:lnTo>
                    <a:lnTo>
                      <a:pt x="23" y="29"/>
                    </a:lnTo>
                    <a:lnTo>
                      <a:pt x="24" y="26"/>
                    </a:lnTo>
                    <a:lnTo>
                      <a:pt x="26" y="23"/>
                    </a:lnTo>
                    <a:lnTo>
                      <a:pt x="26" y="20"/>
                    </a:lnTo>
                    <a:lnTo>
                      <a:pt x="27" y="17"/>
                    </a:lnTo>
                    <a:close/>
                  </a:path>
                </a:pathLst>
              </a:custGeom>
              <a:solidFill>
                <a:srgbClr val="FDF8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" name="Freeform 216">
                <a:extLst>
                  <a:ext uri="{FF2B5EF4-FFF2-40B4-BE49-F238E27FC236}">
                    <a16:creationId xmlns:a16="http://schemas.microsoft.com/office/drawing/2014/main" id="{3C6ADAE7-5E05-495F-AD53-77EFF16837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0" y="2658"/>
                <a:ext cx="3" cy="3"/>
              </a:xfrm>
              <a:custGeom>
                <a:avLst/>
                <a:gdLst>
                  <a:gd name="T0" fmla="*/ 18 w 18"/>
                  <a:gd name="T1" fmla="*/ 11 h 22"/>
                  <a:gd name="T2" fmla="*/ 18 w 18"/>
                  <a:gd name="T3" fmla="*/ 8 h 22"/>
                  <a:gd name="T4" fmla="*/ 17 w 18"/>
                  <a:gd name="T5" fmla="*/ 6 h 22"/>
                  <a:gd name="T6" fmla="*/ 17 w 18"/>
                  <a:gd name="T7" fmla="*/ 5 h 22"/>
                  <a:gd name="T8" fmla="*/ 15 w 18"/>
                  <a:gd name="T9" fmla="*/ 4 h 22"/>
                  <a:gd name="T10" fmla="*/ 14 w 18"/>
                  <a:gd name="T11" fmla="*/ 2 h 22"/>
                  <a:gd name="T12" fmla="*/ 13 w 18"/>
                  <a:gd name="T13" fmla="*/ 1 h 22"/>
                  <a:gd name="T14" fmla="*/ 11 w 18"/>
                  <a:gd name="T15" fmla="*/ 0 h 22"/>
                  <a:gd name="T16" fmla="*/ 9 w 18"/>
                  <a:gd name="T17" fmla="*/ 0 h 22"/>
                  <a:gd name="T18" fmla="*/ 7 w 18"/>
                  <a:gd name="T19" fmla="*/ 0 h 22"/>
                  <a:gd name="T20" fmla="*/ 6 w 18"/>
                  <a:gd name="T21" fmla="*/ 1 h 22"/>
                  <a:gd name="T22" fmla="*/ 4 w 18"/>
                  <a:gd name="T23" fmla="*/ 2 h 22"/>
                  <a:gd name="T24" fmla="*/ 3 w 18"/>
                  <a:gd name="T25" fmla="*/ 4 h 22"/>
                  <a:gd name="T26" fmla="*/ 2 w 18"/>
                  <a:gd name="T27" fmla="*/ 5 h 22"/>
                  <a:gd name="T28" fmla="*/ 1 w 18"/>
                  <a:gd name="T29" fmla="*/ 6 h 22"/>
                  <a:gd name="T30" fmla="*/ 0 w 18"/>
                  <a:gd name="T31" fmla="*/ 8 h 22"/>
                  <a:gd name="T32" fmla="*/ 0 w 18"/>
                  <a:gd name="T33" fmla="*/ 11 h 22"/>
                  <a:gd name="T34" fmla="*/ 0 w 18"/>
                  <a:gd name="T35" fmla="*/ 13 h 22"/>
                  <a:gd name="T36" fmla="*/ 1 w 18"/>
                  <a:gd name="T37" fmla="*/ 14 h 22"/>
                  <a:gd name="T38" fmla="*/ 2 w 18"/>
                  <a:gd name="T39" fmla="*/ 17 h 22"/>
                  <a:gd name="T40" fmla="*/ 3 w 18"/>
                  <a:gd name="T41" fmla="*/ 18 h 22"/>
                  <a:gd name="T42" fmla="*/ 4 w 18"/>
                  <a:gd name="T43" fmla="*/ 19 h 22"/>
                  <a:gd name="T44" fmla="*/ 6 w 18"/>
                  <a:gd name="T45" fmla="*/ 20 h 22"/>
                  <a:gd name="T46" fmla="*/ 7 w 18"/>
                  <a:gd name="T47" fmla="*/ 22 h 22"/>
                  <a:gd name="T48" fmla="*/ 9 w 18"/>
                  <a:gd name="T49" fmla="*/ 22 h 22"/>
                  <a:gd name="T50" fmla="*/ 11 w 18"/>
                  <a:gd name="T51" fmla="*/ 22 h 22"/>
                  <a:gd name="T52" fmla="*/ 13 w 18"/>
                  <a:gd name="T53" fmla="*/ 20 h 22"/>
                  <a:gd name="T54" fmla="*/ 14 w 18"/>
                  <a:gd name="T55" fmla="*/ 19 h 22"/>
                  <a:gd name="T56" fmla="*/ 15 w 18"/>
                  <a:gd name="T57" fmla="*/ 18 h 22"/>
                  <a:gd name="T58" fmla="*/ 17 w 18"/>
                  <a:gd name="T59" fmla="*/ 17 h 22"/>
                  <a:gd name="T60" fmla="*/ 17 w 18"/>
                  <a:gd name="T61" fmla="*/ 14 h 22"/>
                  <a:gd name="T62" fmla="*/ 18 w 18"/>
                  <a:gd name="T63" fmla="*/ 13 h 22"/>
                  <a:gd name="T64" fmla="*/ 18 w 18"/>
                  <a:gd name="T6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22">
                    <a:moveTo>
                      <a:pt x="18" y="11"/>
                    </a:moveTo>
                    <a:lnTo>
                      <a:pt x="18" y="8"/>
                    </a:lnTo>
                    <a:lnTo>
                      <a:pt x="17" y="6"/>
                    </a:lnTo>
                    <a:lnTo>
                      <a:pt x="17" y="5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2" y="5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2" y="17"/>
                    </a:lnTo>
                    <a:lnTo>
                      <a:pt x="3" y="18"/>
                    </a:lnTo>
                    <a:lnTo>
                      <a:pt x="4" y="19"/>
                    </a:lnTo>
                    <a:lnTo>
                      <a:pt x="6" y="20"/>
                    </a:lnTo>
                    <a:lnTo>
                      <a:pt x="7" y="22"/>
                    </a:lnTo>
                    <a:lnTo>
                      <a:pt x="9" y="22"/>
                    </a:lnTo>
                    <a:lnTo>
                      <a:pt x="11" y="22"/>
                    </a:lnTo>
                    <a:lnTo>
                      <a:pt x="13" y="20"/>
                    </a:lnTo>
                    <a:lnTo>
                      <a:pt x="14" y="19"/>
                    </a:lnTo>
                    <a:lnTo>
                      <a:pt x="15" y="18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8" y="13"/>
                    </a:ln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DFA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" name="Freeform 217">
                <a:extLst>
                  <a:ext uri="{FF2B5EF4-FFF2-40B4-BE49-F238E27FC236}">
                    <a16:creationId xmlns:a16="http://schemas.microsoft.com/office/drawing/2014/main" id="{CF346A7B-0B8B-4B68-B5BD-B80019DB97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1" y="2658"/>
                <a:ext cx="2" cy="2"/>
              </a:xfrm>
              <a:custGeom>
                <a:avLst/>
                <a:gdLst>
                  <a:gd name="T0" fmla="*/ 9 w 9"/>
                  <a:gd name="T1" fmla="*/ 6 h 11"/>
                  <a:gd name="T2" fmla="*/ 9 w 9"/>
                  <a:gd name="T3" fmla="*/ 5 h 11"/>
                  <a:gd name="T4" fmla="*/ 8 w 9"/>
                  <a:gd name="T5" fmla="*/ 3 h 11"/>
                  <a:gd name="T6" fmla="*/ 8 w 9"/>
                  <a:gd name="T7" fmla="*/ 2 h 11"/>
                  <a:gd name="T8" fmla="*/ 7 w 9"/>
                  <a:gd name="T9" fmla="*/ 2 h 11"/>
                  <a:gd name="T10" fmla="*/ 7 w 9"/>
                  <a:gd name="T11" fmla="*/ 1 h 11"/>
                  <a:gd name="T12" fmla="*/ 6 w 9"/>
                  <a:gd name="T13" fmla="*/ 1 h 11"/>
                  <a:gd name="T14" fmla="*/ 5 w 9"/>
                  <a:gd name="T15" fmla="*/ 1 h 11"/>
                  <a:gd name="T16" fmla="*/ 4 w 9"/>
                  <a:gd name="T17" fmla="*/ 0 h 11"/>
                  <a:gd name="T18" fmla="*/ 3 w 9"/>
                  <a:gd name="T19" fmla="*/ 1 h 11"/>
                  <a:gd name="T20" fmla="*/ 2 w 9"/>
                  <a:gd name="T21" fmla="*/ 1 h 11"/>
                  <a:gd name="T22" fmla="*/ 2 w 9"/>
                  <a:gd name="T23" fmla="*/ 1 h 11"/>
                  <a:gd name="T24" fmla="*/ 1 w 9"/>
                  <a:gd name="T25" fmla="*/ 2 h 11"/>
                  <a:gd name="T26" fmla="*/ 0 w 9"/>
                  <a:gd name="T27" fmla="*/ 2 h 11"/>
                  <a:gd name="T28" fmla="*/ 0 w 9"/>
                  <a:gd name="T29" fmla="*/ 3 h 11"/>
                  <a:gd name="T30" fmla="*/ 0 w 9"/>
                  <a:gd name="T31" fmla="*/ 5 h 11"/>
                  <a:gd name="T32" fmla="*/ 0 w 9"/>
                  <a:gd name="T33" fmla="*/ 6 h 11"/>
                  <a:gd name="T34" fmla="*/ 0 w 9"/>
                  <a:gd name="T35" fmla="*/ 7 h 11"/>
                  <a:gd name="T36" fmla="*/ 0 w 9"/>
                  <a:gd name="T37" fmla="*/ 8 h 11"/>
                  <a:gd name="T38" fmla="*/ 0 w 9"/>
                  <a:gd name="T39" fmla="*/ 8 h 11"/>
                  <a:gd name="T40" fmla="*/ 1 w 9"/>
                  <a:gd name="T41" fmla="*/ 9 h 11"/>
                  <a:gd name="T42" fmla="*/ 2 w 9"/>
                  <a:gd name="T43" fmla="*/ 11 h 11"/>
                  <a:gd name="T44" fmla="*/ 2 w 9"/>
                  <a:gd name="T45" fmla="*/ 11 h 11"/>
                  <a:gd name="T46" fmla="*/ 3 w 9"/>
                  <a:gd name="T47" fmla="*/ 11 h 11"/>
                  <a:gd name="T48" fmla="*/ 4 w 9"/>
                  <a:gd name="T49" fmla="*/ 11 h 11"/>
                  <a:gd name="T50" fmla="*/ 5 w 9"/>
                  <a:gd name="T51" fmla="*/ 11 h 11"/>
                  <a:gd name="T52" fmla="*/ 6 w 9"/>
                  <a:gd name="T53" fmla="*/ 11 h 11"/>
                  <a:gd name="T54" fmla="*/ 7 w 9"/>
                  <a:gd name="T55" fmla="*/ 11 h 11"/>
                  <a:gd name="T56" fmla="*/ 7 w 9"/>
                  <a:gd name="T57" fmla="*/ 9 h 11"/>
                  <a:gd name="T58" fmla="*/ 8 w 9"/>
                  <a:gd name="T59" fmla="*/ 8 h 11"/>
                  <a:gd name="T60" fmla="*/ 8 w 9"/>
                  <a:gd name="T61" fmla="*/ 8 h 11"/>
                  <a:gd name="T62" fmla="*/ 9 w 9"/>
                  <a:gd name="T63" fmla="*/ 7 h 11"/>
                  <a:gd name="T64" fmla="*/ 9 w 9"/>
                  <a:gd name="T6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" h="11">
                    <a:moveTo>
                      <a:pt x="9" y="6"/>
                    </a:moveTo>
                    <a:lnTo>
                      <a:pt x="9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9" y="6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8" name="Freeform 218">
                <a:extLst>
                  <a:ext uri="{FF2B5EF4-FFF2-40B4-BE49-F238E27FC236}">
                    <a16:creationId xmlns:a16="http://schemas.microsoft.com/office/drawing/2014/main" id="{2B7F815E-851B-4577-AB75-A4893DC191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596"/>
                <a:ext cx="44" cy="47"/>
              </a:xfrm>
              <a:custGeom>
                <a:avLst/>
                <a:gdLst>
                  <a:gd name="T0" fmla="*/ 185 w 220"/>
                  <a:gd name="T1" fmla="*/ 0 h 284"/>
                  <a:gd name="T2" fmla="*/ 0 w 220"/>
                  <a:gd name="T3" fmla="*/ 48 h 284"/>
                  <a:gd name="T4" fmla="*/ 58 w 220"/>
                  <a:gd name="T5" fmla="*/ 260 h 284"/>
                  <a:gd name="T6" fmla="*/ 94 w 220"/>
                  <a:gd name="T7" fmla="*/ 284 h 284"/>
                  <a:gd name="T8" fmla="*/ 220 w 220"/>
                  <a:gd name="T9" fmla="*/ 23 h 284"/>
                  <a:gd name="T10" fmla="*/ 185 w 220"/>
                  <a:gd name="T11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84">
                    <a:moveTo>
                      <a:pt x="185" y="0"/>
                    </a:moveTo>
                    <a:lnTo>
                      <a:pt x="0" y="48"/>
                    </a:lnTo>
                    <a:lnTo>
                      <a:pt x="58" y="260"/>
                    </a:lnTo>
                    <a:lnTo>
                      <a:pt x="94" y="284"/>
                    </a:lnTo>
                    <a:lnTo>
                      <a:pt x="220" y="23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" name="Freeform 219">
                <a:extLst>
                  <a:ext uri="{FF2B5EF4-FFF2-40B4-BE49-F238E27FC236}">
                    <a16:creationId xmlns:a16="http://schemas.microsoft.com/office/drawing/2014/main" id="{4601CE13-AE52-49AF-A7D4-D937D07D36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596"/>
                <a:ext cx="44" cy="26"/>
              </a:xfrm>
              <a:custGeom>
                <a:avLst/>
                <a:gdLst>
                  <a:gd name="T0" fmla="*/ 186 w 222"/>
                  <a:gd name="T1" fmla="*/ 0 h 157"/>
                  <a:gd name="T2" fmla="*/ 0 w 222"/>
                  <a:gd name="T3" fmla="*/ 48 h 157"/>
                  <a:gd name="T4" fmla="*/ 157 w 222"/>
                  <a:gd name="T5" fmla="*/ 157 h 157"/>
                  <a:gd name="T6" fmla="*/ 222 w 222"/>
                  <a:gd name="T7" fmla="*/ 24 h 157"/>
                  <a:gd name="T8" fmla="*/ 186 w 222"/>
                  <a:gd name="T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157">
                    <a:moveTo>
                      <a:pt x="186" y="0"/>
                    </a:moveTo>
                    <a:lnTo>
                      <a:pt x="0" y="48"/>
                    </a:lnTo>
                    <a:lnTo>
                      <a:pt x="157" y="157"/>
                    </a:lnTo>
                    <a:lnTo>
                      <a:pt x="222" y="24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EBEC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" name="Freeform 220">
                <a:extLst>
                  <a:ext uri="{FF2B5EF4-FFF2-40B4-BE49-F238E27FC236}">
                    <a16:creationId xmlns:a16="http://schemas.microsoft.com/office/drawing/2014/main" id="{0D1582AE-EFB6-49A3-BA55-D4E87600F5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601"/>
                <a:ext cx="13" cy="15"/>
              </a:xfrm>
              <a:custGeom>
                <a:avLst/>
                <a:gdLst>
                  <a:gd name="T0" fmla="*/ 63 w 63"/>
                  <a:gd name="T1" fmla="*/ 0 h 89"/>
                  <a:gd name="T2" fmla="*/ 0 w 63"/>
                  <a:gd name="T3" fmla="*/ 16 h 89"/>
                  <a:gd name="T4" fmla="*/ 20 w 63"/>
                  <a:gd name="T5" fmla="*/ 89 h 89"/>
                  <a:gd name="T6" fmla="*/ 63 w 63"/>
                  <a:gd name="T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89">
                    <a:moveTo>
                      <a:pt x="63" y="0"/>
                    </a:moveTo>
                    <a:lnTo>
                      <a:pt x="0" y="16"/>
                    </a:lnTo>
                    <a:lnTo>
                      <a:pt x="20" y="8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A9A9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" name="Freeform 221">
                <a:extLst>
                  <a:ext uri="{FF2B5EF4-FFF2-40B4-BE49-F238E27FC236}">
                    <a16:creationId xmlns:a16="http://schemas.microsoft.com/office/drawing/2014/main" id="{199BA8FE-524F-45AF-840C-9776279EFA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601"/>
                <a:ext cx="13" cy="8"/>
              </a:xfrm>
              <a:custGeom>
                <a:avLst/>
                <a:gdLst>
                  <a:gd name="T0" fmla="*/ 63 w 63"/>
                  <a:gd name="T1" fmla="*/ 0 h 46"/>
                  <a:gd name="T2" fmla="*/ 0 w 63"/>
                  <a:gd name="T3" fmla="*/ 16 h 46"/>
                  <a:gd name="T4" fmla="*/ 41 w 63"/>
                  <a:gd name="T5" fmla="*/ 46 h 46"/>
                  <a:gd name="T6" fmla="*/ 63 w 6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46">
                    <a:moveTo>
                      <a:pt x="63" y="0"/>
                    </a:moveTo>
                    <a:lnTo>
                      <a:pt x="0" y="16"/>
                    </a:lnTo>
                    <a:lnTo>
                      <a:pt x="41" y="4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" name="Freeform 222">
                <a:extLst>
                  <a:ext uri="{FF2B5EF4-FFF2-40B4-BE49-F238E27FC236}">
                    <a16:creationId xmlns:a16="http://schemas.microsoft.com/office/drawing/2014/main" id="{D25DDEE7-4AEA-4167-907A-BEA1E708AF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" y="2596"/>
                <a:ext cx="93" cy="63"/>
              </a:xfrm>
              <a:custGeom>
                <a:avLst/>
                <a:gdLst>
                  <a:gd name="T0" fmla="*/ 8 w 463"/>
                  <a:gd name="T1" fmla="*/ 0 h 376"/>
                  <a:gd name="T2" fmla="*/ 0 w 463"/>
                  <a:gd name="T3" fmla="*/ 79 h 376"/>
                  <a:gd name="T4" fmla="*/ 432 w 463"/>
                  <a:gd name="T5" fmla="*/ 376 h 376"/>
                  <a:gd name="T6" fmla="*/ 463 w 463"/>
                  <a:gd name="T7" fmla="*/ 311 h 376"/>
                  <a:gd name="T8" fmla="*/ 8 w 463"/>
                  <a:gd name="T9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3" h="376">
                    <a:moveTo>
                      <a:pt x="8" y="0"/>
                    </a:moveTo>
                    <a:lnTo>
                      <a:pt x="0" y="79"/>
                    </a:lnTo>
                    <a:lnTo>
                      <a:pt x="432" y="376"/>
                    </a:lnTo>
                    <a:lnTo>
                      <a:pt x="463" y="31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5D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3" name="Freeform 223">
                <a:extLst>
                  <a:ext uri="{FF2B5EF4-FFF2-40B4-BE49-F238E27FC236}">
                    <a16:creationId xmlns:a16="http://schemas.microsoft.com/office/drawing/2014/main" id="{D0775C91-B614-4E43-94F9-6CB71EEEAC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5" y="2609"/>
                <a:ext cx="100" cy="72"/>
              </a:xfrm>
              <a:custGeom>
                <a:avLst/>
                <a:gdLst>
                  <a:gd name="T0" fmla="*/ 69 w 501"/>
                  <a:gd name="T1" fmla="*/ 0 h 430"/>
                  <a:gd name="T2" fmla="*/ 14 w 501"/>
                  <a:gd name="T3" fmla="*/ 52 h 430"/>
                  <a:gd name="T4" fmla="*/ 0 w 501"/>
                  <a:gd name="T5" fmla="*/ 131 h 430"/>
                  <a:gd name="T6" fmla="*/ 436 w 501"/>
                  <a:gd name="T7" fmla="*/ 430 h 430"/>
                  <a:gd name="T8" fmla="*/ 501 w 501"/>
                  <a:gd name="T9" fmla="*/ 297 h 430"/>
                  <a:gd name="T10" fmla="*/ 69 w 501"/>
                  <a:gd name="T11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1" h="430">
                    <a:moveTo>
                      <a:pt x="69" y="0"/>
                    </a:moveTo>
                    <a:lnTo>
                      <a:pt x="14" y="52"/>
                    </a:lnTo>
                    <a:lnTo>
                      <a:pt x="0" y="131"/>
                    </a:lnTo>
                    <a:lnTo>
                      <a:pt x="436" y="430"/>
                    </a:lnTo>
                    <a:lnTo>
                      <a:pt x="501" y="29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8DC6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4" name="Freeform 224">
                <a:extLst>
                  <a:ext uri="{FF2B5EF4-FFF2-40B4-BE49-F238E27FC236}">
                    <a16:creationId xmlns:a16="http://schemas.microsoft.com/office/drawing/2014/main" id="{D8F521A0-C3A2-4BF5-A8E8-5996DFD22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5" y="2630"/>
                <a:ext cx="97" cy="61"/>
              </a:xfrm>
              <a:custGeom>
                <a:avLst/>
                <a:gdLst>
                  <a:gd name="T0" fmla="*/ 51 w 487"/>
                  <a:gd name="T1" fmla="*/ 0 h 367"/>
                  <a:gd name="T2" fmla="*/ 0 w 487"/>
                  <a:gd name="T3" fmla="*/ 55 h 367"/>
                  <a:gd name="T4" fmla="*/ 455 w 487"/>
                  <a:gd name="T5" fmla="*/ 367 h 367"/>
                  <a:gd name="T6" fmla="*/ 487 w 487"/>
                  <a:gd name="T7" fmla="*/ 301 h 367"/>
                  <a:gd name="T8" fmla="*/ 51 w 487"/>
                  <a:gd name="T9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7" h="367">
                    <a:moveTo>
                      <a:pt x="51" y="0"/>
                    </a:moveTo>
                    <a:lnTo>
                      <a:pt x="0" y="55"/>
                    </a:lnTo>
                    <a:lnTo>
                      <a:pt x="455" y="367"/>
                    </a:lnTo>
                    <a:lnTo>
                      <a:pt x="487" y="30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6EA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" name="Freeform 225">
                <a:extLst>
                  <a:ext uri="{FF2B5EF4-FFF2-40B4-BE49-F238E27FC236}">
                    <a16:creationId xmlns:a16="http://schemas.microsoft.com/office/drawing/2014/main" id="{EF5FFDCB-1896-4D33-B0C5-CC88CAE43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7"/>
                <a:ext cx="30" cy="45"/>
              </a:xfrm>
              <a:custGeom>
                <a:avLst/>
                <a:gdLst>
                  <a:gd name="T0" fmla="*/ 127 w 147"/>
                  <a:gd name="T1" fmla="*/ 0 h 276"/>
                  <a:gd name="T2" fmla="*/ 147 w 147"/>
                  <a:gd name="T3" fmla="*/ 14 h 276"/>
                  <a:gd name="T4" fmla="*/ 20 w 147"/>
                  <a:gd name="T5" fmla="*/ 276 h 276"/>
                  <a:gd name="T6" fmla="*/ 0 w 147"/>
                  <a:gd name="T7" fmla="*/ 263 h 276"/>
                  <a:gd name="T8" fmla="*/ 127 w 147"/>
                  <a:gd name="T9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276">
                    <a:moveTo>
                      <a:pt x="127" y="0"/>
                    </a:moveTo>
                    <a:lnTo>
                      <a:pt x="147" y="14"/>
                    </a:lnTo>
                    <a:lnTo>
                      <a:pt x="20" y="276"/>
                    </a:lnTo>
                    <a:lnTo>
                      <a:pt x="0" y="26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C2C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" name="Freeform 226">
                <a:extLst>
                  <a:ext uri="{FF2B5EF4-FFF2-40B4-BE49-F238E27FC236}">
                    <a16:creationId xmlns:a16="http://schemas.microsoft.com/office/drawing/2014/main" id="{56E436A3-27B5-4C0E-99F9-8C01B8C34F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0" y="2647"/>
                <a:ext cx="23" cy="34"/>
              </a:xfrm>
              <a:custGeom>
                <a:avLst/>
                <a:gdLst>
                  <a:gd name="T0" fmla="*/ 94 w 114"/>
                  <a:gd name="T1" fmla="*/ 0 h 209"/>
                  <a:gd name="T2" fmla="*/ 114 w 114"/>
                  <a:gd name="T3" fmla="*/ 14 h 209"/>
                  <a:gd name="T4" fmla="*/ 20 w 114"/>
                  <a:gd name="T5" fmla="*/ 209 h 209"/>
                  <a:gd name="T6" fmla="*/ 0 w 114"/>
                  <a:gd name="T7" fmla="*/ 195 h 209"/>
                  <a:gd name="T8" fmla="*/ 94 w 114"/>
                  <a:gd name="T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209">
                    <a:moveTo>
                      <a:pt x="94" y="0"/>
                    </a:moveTo>
                    <a:lnTo>
                      <a:pt x="114" y="14"/>
                    </a:lnTo>
                    <a:lnTo>
                      <a:pt x="20" y="209"/>
                    </a:lnTo>
                    <a:lnTo>
                      <a:pt x="0" y="195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DFC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" name="Freeform 227">
                <a:extLst>
                  <a:ext uri="{FF2B5EF4-FFF2-40B4-BE49-F238E27FC236}">
                    <a16:creationId xmlns:a16="http://schemas.microsoft.com/office/drawing/2014/main" id="{E562E811-39FB-4364-A42E-9B7D387E8D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2" y="2647"/>
                <a:ext cx="11" cy="13"/>
              </a:xfrm>
              <a:custGeom>
                <a:avLst/>
                <a:gdLst>
                  <a:gd name="T0" fmla="*/ 31 w 51"/>
                  <a:gd name="T1" fmla="*/ 0 h 78"/>
                  <a:gd name="T2" fmla="*/ 51 w 51"/>
                  <a:gd name="T3" fmla="*/ 14 h 78"/>
                  <a:gd name="T4" fmla="*/ 21 w 51"/>
                  <a:gd name="T5" fmla="*/ 78 h 78"/>
                  <a:gd name="T6" fmla="*/ 0 w 51"/>
                  <a:gd name="T7" fmla="*/ 65 h 78"/>
                  <a:gd name="T8" fmla="*/ 31 w 5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78">
                    <a:moveTo>
                      <a:pt x="31" y="0"/>
                    </a:moveTo>
                    <a:lnTo>
                      <a:pt x="51" y="14"/>
                    </a:lnTo>
                    <a:lnTo>
                      <a:pt x="21" y="78"/>
                    </a:lnTo>
                    <a:lnTo>
                      <a:pt x="0" y="6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29" name="TextBox 228">
            <a:extLst>
              <a:ext uri="{FF2B5EF4-FFF2-40B4-BE49-F238E27FC236}">
                <a16:creationId xmlns:a16="http://schemas.microsoft.com/office/drawing/2014/main" id="{E41E3974-875A-4B67-BB50-042C8A82D44A}"/>
              </a:ext>
            </a:extLst>
          </p:cNvPr>
          <p:cNvSpPr txBox="1"/>
          <p:nvPr/>
        </p:nvSpPr>
        <p:spPr>
          <a:xfrm>
            <a:off x="170764" y="197579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stk"/>
                <a:ea typeface="Calibri" panose="020F0502020204030204" pitchFamily="34" charset="0"/>
                <a:cs typeface="Arial" panose="020B0604020202020204" pitchFamily="34" charset="0"/>
              </a:rPr>
              <a:t>Например, @</a:t>
            </a:r>
            <a:r>
              <a:rPr lang="ru-RU" sz="1800" b="1" dirty="0">
                <a:solidFill>
                  <a:srgbClr val="000000"/>
                </a:solidFill>
                <a:effectLst/>
                <a:latin typeface="stk"/>
                <a:ea typeface="Calibri" panose="020F0502020204030204" pitchFamily="34" charset="0"/>
                <a:cs typeface="Arial" panose="020B0604020202020204" pitchFamily="34" charset="0"/>
              </a:rPr>
              <a:t>doska</a:t>
            </a:r>
            <a:r>
              <a:rPr lang="ru-RU" sz="1800" dirty="0">
                <a:solidFill>
                  <a:srgbClr val="000000"/>
                </a:solidFill>
                <a:effectLst/>
                <a:latin typeface="stk"/>
                <a:ea typeface="Calibri" panose="020F0502020204030204" pitchFamily="34" charset="0"/>
                <a:cs typeface="Arial" panose="020B0604020202020204" pitchFamily="34" charset="0"/>
              </a:rPr>
              <a:t> и @</a:t>
            </a:r>
            <a:r>
              <a:rPr lang="ru-RU" sz="1800" b="1" dirty="0">
                <a:solidFill>
                  <a:srgbClr val="000000"/>
                </a:solidFill>
                <a:effectLst/>
                <a:latin typeface="stk"/>
                <a:ea typeface="Calibri" panose="020F0502020204030204" pitchFamily="34" charset="0"/>
                <a:cs typeface="Arial" panose="020B0604020202020204" pitchFamily="34" charset="0"/>
              </a:rPr>
              <a:t>dos.ka </a:t>
            </a:r>
            <a:r>
              <a:rPr lang="ru-RU" sz="1800" dirty="0">
                <a:solidFill>
                  <a:srgbClr val="000000"/>
                </a:solidFill>
                <a:effectLst/>
                <a:latin typeface="stk"/>
                <a:ea typeface="Calibri" panose="020F0502020204030204" pitchFamily="34" charset="0"/>
                <a:cs typeface="Arial" panose="020B0604020202020204" pitchFamily="34" charset="0"/>
              </a:rPr>
              <a:t>— два разных профиля.</a:t>
            </a:r>
            <a:endParaRPr lang="ru-RU" dirty="0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87B5310B-4E46-4B8D-8F14-DD6483360BD7}"/>
              </a:ext>
            </a:extLst>
          </p:cNvPr>
          <p:cNvSpPr txBox="1"/>
          <p:nvPr/>
        </p:nvSpPr>
        <p:spPr>
          <a:xfrm>
            <a:off x="76312" y="259792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solidFill>
                  <a:srgbClr val="000000"/>
                </a:solidFill>
                <a:effectLst/>
                <a:latin typeface="stk"/>
                <a:ea typeface="Times New Roman" panose="02020603050405020304" pitchFamily="18" charset="0"/>
                <a:cs typeface="Arial" panose="020B0604020202020204" pitchFamily="34" charset="0"/>
              </a:rPr>
              <a:t>К примеру, в нике @</a:t>
            </a:r>
            <a:r>
              <a:rPr lang="ru-RU" sz="1800" b="1" dirty="0">
                <a:solidFill>
                  <a:srgbClr val="000000"/>
                </a:solidFill>
                <a:effectLst/>
                <a:latin typeface="stk"/>
                <a:ea typeface="Times New Roman" panose="02020603050405020304" pitchFamily="18" charset="0"/>
                <a:cs typeface="Arial" panose="020B0604020202020204" pitchFamily="34" charset="0"/>
              </a:rPr>
              <a:t>igrushkidladetey </a:t>
            </a:r>
            <a:r>
              <a:rPr lang="ru-RU" sz="1800" dirty="0">
                <a:solidFill>
                  <a:srgbClr val="000000"/>
                </a:solidFill>
                <a:effectLst/>
                <a:latin typeface="stk"/>
                <a:ea typeface="Times New Roman" panose="02020603050405020304" pitchFamily="18" charset="0"/>
                <a:cs typeface="Arial" panose="020B0604020202020204" pitchFamily="34" charset="0"/>
              </a:rPr>
              <a:t>легко ошибиться.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A3F324EA-4308-4403-AE49-080973639428}"/>
              </a:ext>
            </a:extLst>
          </p:cNvPr>
          <p:cNvSpPr txBox="1"/>
          <p:nvPr/>
        </p:nvSpPr>
        <p:spPr>
          <a:xfrm>
            <a:off x="1769166" y="320726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stk"/>
                <a:ea typeface="Calibri" panose="020F0502020204030204" pitchFamily="34" charset="0"/>
                <a:cs typeface="Arial" panose="020B0604020202020204" pitchFamily="34" charset="0"/>
              </a:rPr>
              <a:t>Как у @</a:t>
            </a:r>
            <a:r>
              <a:rPr lang="ru-RU" sz="1800" b="1" dirty="0">
                <a:solidFill>
                  <a:srgbClr val="000000"/>
                </a:solidFill>
                <a:effectLst/>
                <a:latin typeface="stk"/>
                <a:ea typeface="Calibri" panose="020F0502020204030204" pitchFamily="34" charset="0"/>
                <a:cs typeface="Arial" panose="020B0604020202020204" pitchFamily="34" charset="0"/>
              </a:rPr>
              <a:t>horoshiyiistorii</a:t>
            </a:r>
            <a:endParaRPr lang="ru-RU" dirty="0"/>
          </a:p>
        </p:txBody>
      </p:sp>
      <p:pic>
        <p:nvPicPr>
          <p:cNvPr id="21508" name="Picture 4" descr="Если у вас миллион подписчиков, то об оформлении и нике можно не думать">
            <a:extLst>
              <a:ext uri="{FF2B5EF4-FFF2-40B4-BE49-F238E27FC236}">
                <a16:creationId xmlns:a16="http://schemas.microsoft.com/office/drawing/2014/main" id="{A6FF03A5-27AC-4065-97EF-6E75DAD496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62"/>
          <a:stretch/>
        </p:blipFill>
        <p:spPr bwMode="auto">
          <a:xfrm>
            <a:off x="1285222" y="3639336"/>
            <a:ext cx="3553692" cy="257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165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20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Оформляем шапку профиля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1C381-A6DB-4FE7-809E-C97EDE051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04" y="1253331"/>
            <a:ext cx="11688418" cy="435133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32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В шапке нужно донести тематику аккаунта</a:t>
            </a:r>
            <a:endParaRPr lang="ru-RU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latin typeface="GraphikLCG-Regular"/>
              <a:ea typeface="+mj-ea"/>
              <a:cs typeface="+mj-cs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ru-RU" b="1" u="sng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latin typeface="GraphikLCG-Regular"/>
                <a:ea typeface="+mj-ea"/>
                <a:cs typeface="+mj-cs"/>
              </a:rPr>
              <a:t>АВАТАР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32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Цель аватара — привлечь внимание и запомниться.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2400" b="1" i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                                                  </a:t>
            </a:r>
            <a:r>
              <a:rPr lang="ru-RU" sz="2400" b="1" i="1" u="sng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 Не рекомендуется использовать: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ru-RU" sz="3200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a typeface="+mj-ea"/>
              <a:cs typeface="+mj-cs"/>
            </a:endParaRPr>
          </a:p>
        </p:txBody>
      </p:sp>
      <p:grpSp>
        <p:nvGrpSpPr>
          <p:cNvPr id="4" name="Group 60">
            <a:extLst>
              <a:ext uri="{FF2B5EF4-FFF2-40B4-BE49-F238E27FC236}">
                <a16:creationId xmlns:a16="http://schemas.microsoft.com/office/drawing/2014/main" id="{477536D3-2A37-4DC9-9D6C-0F7712CED2D7}"/>
              </a:ext>
            </a:extLst>
          </p:cNvPr>
          <p:cNvGrpSpPr>
            <a:grpSpLocks/>
          </p:cNvGrpSpPr>
          <p:nvPr/>
        </p:nvGrpSpPr>
        <p:grpSpPr bwMode="auto">
          <a:xfrm>
            <a:off x="3493714" y="3177028"/>
            <a:ext cx="6660166" cy="503944"/>
            <a:chOff x="1347" y="2048"/>
            <a:chExt cx="5024" cy="400"/>
          </a:xfrm>
        </p:grpSpPr>
        <p:sp>
          <p:nvSpPr>
            <p:cNvPr id="5" name="Line 61">
              <a:extLst>
                <a:ext uri="{FF2B5EF4-FFF2-40B4-BE49-F238E27FC236}">
                  <a16:creationId xmlns:a16="http://schemas.microsoft.com/office/drawing/2014/main" id="{DD71507D-F5CF-4EB7-94CA-2763E2EDEC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2400"/>
              <a:ext cx="3024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Text Box 62">
              <a:extLst>
                <a:ext uri="{FF2B5EF4-FFF2-40B4-BE49-F238E27FC236}">
                  <a16:creationId xmlns:a16="http://schemas.microsoft.com/office/drawing/2014/main" id="{C1DEA1B2-D384-4382-AA89-AFA3B74F86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7" y="2064"/>
              <a:ext cx="502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400" b="1" dirty="0">
                  <a:solidFill>
                    <a:schemeClr val="bg1"/>
                  </a:solidFill>
                  <a:effectLst/>
                  <a:latin typeface="stk"/>
                  <a:ea typeface="Calibri" panose="020F0502020204030204" pitchFamily="34" charset="0"/>
                  <a:cs typeface="Arial" panose="020B0604020202020204" pitchFamily="34" charset="0"/>
                </a:rPr>
                <a:t>•	нечёткие тёмные изображения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7" name="Group 63">
              <a:extLst>
                <a:ext uri="{FF2B5EF4-FFF2-40B4-BE49-F238E27FC236}">
                  <a16:creationId xmlns:a16="http://schemas.microsoft.com/office/drawing/2014/main" id="{F0BDAB58-66C2-4BE8-90AB-7A5D3F6C258D}"/>
                </a:ext>
              </a:extLst>
            </p:cNvPr>
            <p:cNvGrpSpPr>
              <a:grpSpLocks/>
            </p:cNvGrpSpPr>
            <p:nvPr/>
          </p:nvGrpSpPr>
          <p:grpSpPr bwMode="auto">
            <a:xfrm rot="-4423226">
              <a:off x="1668" y="2108"/>
              <a:ext cx="400" cy="280"/>
              <a:chOff x="1043" y="2596"/>
              <a:chExt cx="142" cy="99"/>
            </a:xfrm>
          </p:grpSpPr>
          <p:sp>
            <p:nvSpPr>
              <p:cNvPr id="8" name="Freeform 64">
                <a:extLst>
                  <a:ext uri="{FF2B5EF4-FFF2-40B4-BE49-F238E27FC236}">
                    <a16:creationId xmlns:a16="http://schemas.microsoft.com/office/drawing/2014/main" id="{6D430E4C-6AB6-40F3-90CB-4663FFFF60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9" y="2693"/>
                <a:ext cx="12" cy="2"/>
              </a:xfrm>
              <a:custGeom>
                <a:avLst/>
                <a:gdLst>
                  <a:gd name="T0" fmla="*/ 63 w 63"/>
                  <a:gd name="T1" fmla="*/ 14 h 14"/>
                  <a:gd name="T2" fmla="*/ 55 w 63"/>
                  <a:gd name="T3" fmla="*/ 14 h 14"/>
                  <a:gd name="T4" fmla="*/ 48 w 63"/>
                  <a:gd name="T5" fmla="*/ 14 h 14"/>
                  <a:gd name="T6" fmla="*/ 40 w 63"/>
                  <a:gd name="T7" fmla="*/ 14 h 14"/>
                  <a:gd name="T8" fmla="*/ 31 w 63"/>
                  <a:gd name="T9" fmla="*/ 11 h 14"/>
                  <a:gd name="T10" fmla="*/ 23 w 63"/>
                  <a:gd name="T11" fmla="*/ 10 h 14"/>
                  <a:gd name="T12" fmla="*/ 16 w 63"/>
                  <a:gd name="T13" fmla="*/ 8 h 14"/>
                  <a:gd name="T14" fmla="*/ 8 w 63"/>
                  <a:gd name="T15" fmla="*/ 4 h 14"/>
                  <a:gd name="T16" fmla="*/ 0 w 63"/>
                  <a:gd name="T17" fmla="*/ 0 h 14"/>
                  <a:gd name="T18" fmla="*/ 8 w 63"/>
                  <a:gd name="T19" fmla="*/ 3 h 14"/>
                  <a:gd name="T20" fmla="*/ 15 w 63"/>
                  <a:gd name="T21" fmla="*/ 6 h 14"/>
                  <a:gd name="T22" fmla="*/ 23 w 63"/>
                  <a:gd name="T23" fmla="*/ 8 h 14"/>
                  <a:gd name="T24" fmla="*/ 30 w 63"/>
                  <a:gd name="T25" fmla="*/ 10 h 14"/>
                  <a:gd name="T26" fmla="*/ 39 w 63"/>
                  <a:gd name="T27" fmla="*/ 11 h 14"/>
                  <a:gd name="T28" fmla="*/ 47 w 63"/>
                  <a:gd name="T29" fmla="*/ 12 h 14"/>
                  <a:gd name="T30" fmla="*/ 55 w 63"/>
                  <a:gd name="T31" fmla="*/ 14 h 14"/>
                  <a:gd name="T32" fmla="*/ 63 w 63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4">
                    <a:moveTo>
                      <a:pt x="63" y="14"/>
                    </a:moveTo>
                    <a:lnTo>
                      <a:pt x="55" y="14"/>
                    </a:lnTo>
                    <a:lnTo>
                      <a:pt x="48" y="14"/>
                    </a:lnTo>
                    <a:lnTo>
                      <a:pt x="40" y="14"/>
                    </a:lnTo>
                    <a:lnTo>
                      <a:pt x="31" y="11"/>
                    </a:lnTo>
                    <a:lnTo>
                      <a:pt x="23" y="10"/>
                    </a:lnTo>
                    <a:lnTo>
                      <a:pt x="16" y="8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5" y="6"/>
                    </a:lnTo>
                    <a:lnTo>
                      <a:pt x="23" y="8"/>
                    </a:lnTo>
                    <a:lnTo>
                      <a:pt x="30" y="10"/>
                    </a:lnTo>
                    <a:lnTo>
                      <a:pt x="39" y="11"/>
                    </a:lnTo>
                    <a:lnTo>
                      <a:pt x="47" y="12"/>
                    </a:lnTo>
                    <a:lnTo>
                      <a:pt x="55" y="14"/>
                    </a:ln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F0A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65">
                <a:extLst>
                  <a:ext uri="{FF2B5EF4-FFF2-40B4-BE49-F238E27FC236}">
                    <a16:creationId xmlns:a16="http://schemas.microsoft.com/office/drawing/2014/main" id="{28B6EBA0-8F44-4508-A23D-64CE1227B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89"/>
                <a:ext cx="26" cy="6"/>
              </a:xfrm>
              <a:custGeom>
                <a:avLst/>
                <a:gdLst>
                  <a:gd name="T0" fmla="*/ 129 w 129"/>
                  <a:gd name="T1" fmla="*/ 28 h 38"/>
                  <a:gd name="T2" fmla="*/ 116 w 129"/>
                  <a:gd name="T3" fmla="*/ 33 h 38"/>
                  <a:gd name="T4" fmla="*/ 102 w 129"/>
                  <a:gd name="T5" fmla="*/ 36 h 38"/>
                  <a:gd name="T6" fmla="*/ 89 w 129"/>
                  <a:gd name="T7" fmla="*/ 38 h 38"/>
                  <a:gd name="T8" fmla="*/ 75 w 129"/>
                  <a:gd name="T9" fmla="*/ 38 h 38"/>
                  <a:gd name="T10" fmla="*/ 60 w 129"/>
                  <a:gd name="T11" fmla="*/ 35 h 38"/>
                  <a:gd name="T12" fmla="*/ 47 w 129"/>
                  <a:gd name="T13" fmla="*/ 32 h 38"/>
                  <a:gd name="T14" fmla="*/ 33 w 129"/>
                  <a:gd name="T15" fmla="*/ 26 h 38"/>
                  <a:gd name="T16" fmla="*/ 20 w 129"/>
                  <a:gd name="T17" fmla="*/ 18 h 38"/>
                  <a:gd name="T18" fmla="*/ 18 w 129"/>
                  <a:gd name="T19" fmla="*/ 16 h 38"/>
                  <a:gd name="T20" fmla="*/ 15 w 129"/>
                  <a:gd name="T21" fmla="*/ 14 h 38"/>
                  <a:gd name="T22" fmla="*/ 12 w 129"/>
                  <a:gd name="T23" fmla="*/ 11 h 38"/>
                  <a:gd name="T24" fmla="*/ 10 w 129"/>
                  <a:gd name="T25" fmla="*/ 10 h 38"/>
                  <a:gd name="T26" fmla="*/ 7 w 129"/>
                  <a:gd name="T27" fmla="*/ 8 h 38"/>
                  <a:gd name="T28" fmla="*/ 5 w 129"/>
                  <a:gd name="T29" fmla="*/ 5 h 38"/>
                  <a:gd name="T30" fmla="*/ 2 w 129"/>
                  <a:gd name="T31" fmla="*/ 3 h 38"/>
                  <a:gd name="T32" fmla="*/ 0 w 129"/>
                  <a:gd name="T33" fmla="*/ 0 h 38"/>
                  <a:gd name="T34" fmla="*/ 10 w 129"/>
                  <a:gd name="T35" fmla="*/ 8 h 38"/>
                  <a:gd name="T36" fmla="*/ 21 w 129"/>
                  <a:gd name="T37" fmla="*/ 14 h 38"/>
                  <a:gd name="T38" fmla="*/ 32 w 129"/>
                  <a:gd name="T39" fmla="*/ 20 h 38"/>
                  <a:gd name="T40" fmla="*/ 44 w 129"/>
                  <a:gd name="T41" fmla="*/ 23 h 38"/>
                  <a:gd name="T42" fmla="*/ 56 w 129"/>
                  <a:gd name="T43" fmla="*/ 27 h 38"/>
                  <a:gd name="T44" fmla="*/ 69 w 129"/>
                  <a:gd name="T45" fmla="*/ 30 h 38"/>
                  <a:gd name="T46" fmla="*/ 81 w 129"/>
                  <a:gd name="T47" fmla="*/ 32 h 38"/>
                  <a:gd name="T48" fmla="*/ 94 w 129"/>
                  <a:gd name="T49" fmla="*/ 33 h 38"/>
                  <a:gd name="T50" fmla="*/ 99 w 129"/>
                  <a:gd name="T51" fmla="*/ 32 h 38"/>
                  <a:gd name="T52" fmla="*/ 103 w 129"/>
                  <a:gd name="T53" fmla="*/ 32 h 38"/>
                  <a:gd name="T54" fmla="*/ 107 w 129"/>
                  <a:gd name="T55" fmla="*/ 32 h 38"/>
                  <a:gd name="T56" fmla="*/ 112 w 129"/>
                  <a:gd name="T57" fmla="*/ 32 h 38"/>
                  <a:gd name="T58" fmla="*/ 116 w 129"/>
                  <a:gd name="T59" fmla="*/ 30 h 38"/>
                  <a:gd name="T60" fmla="*/ 120 w 129"/>
                  <a:gd name="T61" fmla="*/ 30 h 38"/>
                  <a:gd name="T62" fmla="*/ 124 w 129"/>
                  <a:gd name="T63" fmla="*/ 29 h 38"/>
                  <a:gd name="T64" fmla="*/ 129 w 129"/>
                  <a:gd name="T65" fmla="*/ 2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9" h="38">
                    <a:moveTo>
                      <a:pt x="129" y="28"/>
                    </a:moveTo>
                    <a:lnTo>
                      <a:pt x="116" y="33"/>
                    </a:lnTo>
                    <a:lnTo>
                      <a:pt x="102" y="36"/>
                    </a:lnTo>
                    <a:lnTo>
                      <a:pt x="89" y="38"/>
                    </a:lnTo>
                    <a:lnTo>
                      <a:pt x="75" y="38"/>
                    </a:lnTo>
                    <a:lnTo>
                      <a:pt x="60" y="35"/>
                    </a:lnTo>
                    <a:lnTo>
                      <a:pt x="47" y="32"/>
                    </a:lnTo>
                    <a:lnTo>
                      <a:pt x="33" y="26"/>
                    </a:lnTo>
                    <a:lnTo>
                      <a:pt x="20" y="18"/>
                    </a:lnTo>
                    <a:lnTo>
                      <a:pt x="18" y="16"/>
                    </a:lnTo>
                    <a:lnTo>
                      <a:pt x="15" y="14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7" y="8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10" y="8"/>
                    </a:lnTo>
                    <a:lnTo>
                      <a:pt x="21" y="14"/>
                    </a:lnTo>
                    <a:lnTo>
                      <a:pt x="32" y="20"/>
                    </a:lnTo>
                    <a:lnTo>
                      <a:pt x="44" y="23"/>
                    </a:lnTo>
                    <a:lnTo>
                      <a:pt x="56" y="27"/>
                    </a:lnTo>
                    <a:lnTo>
                      <a:pt x="69" y="30"/>
                    </a:lnTo>
                    <a:lnTo>
                      <a:pt x="81" y="32"/>
                    </a:lnTo>
                    <a:lnTo>
                      <a:pt x="94" y="33"/>
                    </a:lnTo>
                    <a:lnTo>
                      <a:pt x="99" y="32"/>
                    </a:lnTo>
                    <a:lnTo>
                      <a:pt x="103" y="32"/>
                    </a:lnTo>
                    <a:lnTo>
                      <a:pt x="107" y="32"/>
                    </a:lnTo>
                    <a:lnTo>
                      <a:pt x="112" y="32"/>
                    </a:lnTo>
                    <a:lnTo>
                      <a:pt x="116" y="30"/>
                    </a:lnTo>
                    <a:lnTo>
                      <a:pt x="120" y="30"/>
                    </a:lnTo>
                    <a:lnTo>
                      <a:pt x="124" y="29"/>
                    </a:lnTo>
                    <a:lnTo>
                      <a:pt x="129" y="28"/>
                    </a:lnTo>
                    <a:close/>
                  </a:path>
                </a:pathLst>
              </a:custGeom>
              <a:solidFill>
                <a:srgbClr val="F1AA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66">
                <a:extLst>
                  <a:ext uri="{FF2B5EF4-FFF2-40B4-BE49-F238E27FC236}">
                    <a16:creationId xmlns:a16="http://schemas.microsoft.com/office/drawing/2014/main" id="{13FE28D1-221C-46DA-897A-582542D770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" y="2685"/>
                <a:ext cx="33" cy="10"/>
              </a:xfrm>
              <a:custGeom>
                <a:avLst/>
                <a:gdLst>
                  <a:gd name="T0" fmla="*/ 47 w 166"/>
                  <a:gd name="T1" fmla="*/ 45 h 59"/>
                  <a:gd name="T2" fmla="*/ 54 w 166"/>
                  <a:gd name="T3" fmla="*/ 48 h 59"/>
                  <a:gd name="T4" fmla="*/ 61 w 166"/>
                  <a:gd name="T5" fmla="*/ 51 h 59"/>
                  <a:gd name="T6" fmla="*/ 69 w 166"/>
                  <a:gd name="T7" fmla="*/ 53 h 59"/>
                  <a:gd name="T8" fmla="*/ 76 w 166"/>
                  <a:gd name="T9" fmla="*/ 55 h 59"/>
                  <a:gd name="T10" fmla="*/ 85 w 166"/>
                  <a:gd name="T11" fmla="*/ 56 h 59"/>
                  <a:gd name="T12" fmla="*/ 93 w 166"/>
                  <a:gd name="T13" fmla="*/ 57 h 59"/>
                  <a:gd name="T14" fmla="*/ 101 w 166"/>
                  <a:gd name="T15" fmla="*/ 59 h 59"/>
                  <a:gd name="T16" fmla="*/ 109 w 166"/>
                  <a:gd name="T17" fmla="*/ 59 h 59"/>
                  <a:gd name="T18" fmla="*/ 117 w 166"/>
                  <a:gd name="T19" fmla="*/ 57 h 59"/>
                  <a:gd name="T20" fmla="*/ 124 w 166"/>
                  <a:gd name="T21" fmla="*/ 56 h 59"/>
                  <a:gd name="T22" fmla="*/ 131 w 166"/>
                  <a:gd name="T23" fmla="*/ 54 h 59"/>
                  <a:gd name="T24" fmla="*/ 139 w 166"/>
                  <a:gd name="T25" fmla="*/ 51 h 59"/>
                  <a:gd name="T26" fmla="*/ 146 w 166"/>
                  <a:gd name="T27" fmla="*/ 49 h 59"/>
                  <a:gd name="T28" fmla="*/ 153 w 166"/>
                  <a:gd name="T29" fmla="*/ 45 h 59"/>
                  <a:gd name="T30" fmla="*/ 159 w 166"/>
                  <a:gd name="T31" fmla="*/ 41 h 59"/>
                  <a:gd name="T32" fmla="*/ 166 w 166"/>
                  <a:gd name="T33" fmla="*/ 37 h 59"/>
                  <a:gd name="T34" fmla="*/ 159 w 166"/>
                  <a:gd name="T35" fmla="*/ 39 h 59"/>
                  <a:gd name="T36" fmla="*/ 152 w 166"/>
                  <a:gd name="T37" fmla="*/ 42 h 59"/>
                  <a:gd name="T38" fmla="*/ 146 w 166"/>
                  <a:gd name="T39" fmla="*/ 43 h 59"/>
                  <a:gd name="T40" fmla="*/ 139 w 166"/>
                  <a:gd name="T41" fmla="*/ 45 h 59"/>
                  <a:gd name="T42" fmla="*/ 132 w 166"/>
                  <a:gd name="T43" fmla="*/ 47 h 59"/>
                  <a:gd name="T44" fmla="*/ 125 w 166"/>
                  <a:gd name="T45" fmla="*/ 47 h 59"/>
                  <a:gd name="T46" fmla="*/ 117 w 166"/>
                  <a:gd name="T47" fmla="*/ 48 h 59"/>
                  <a:gd name="T48" fmla="*/ 110 w 166"/>
                  <a:gd name="T49" fmla="*/ 48 h 59"/>
                  <a:gd name="T50" fmla="*/ 95 w 166"/>
                  <a:gd name="T51" fmla="*/ 47 h 59"/>
                  <a:gd name="T52" fmla="*/ 79 w 166"/>
                  <a:gd name="T53" fmla="*/ 44 h 59"/>
                  <a:gd name="T54" fmla="*/ 64 w 166"/>
                  <a:gd name="T55" fmla="*/ 41 h 59"/>
                  <a:gd name="T56" fmla="*/ 50 w 166"/>
                  <a:gd name="T57" fmla="*/ 36 h 59"/>
                  <a:gd name="T58" fmla="*/ 36 w 166"/>
                  <a:gd name="T59" fmla="*/ 29 h 59"/>
                  <a:gd name="T60" fmla="*/ 24 w 166"/>
                  <a:gd name="T61" fmla="*/ 20 h 59"/>
                  <a:gd name="T62" fmla="*/ 11 w 166"/>
                  <a:gd name="T63" fmla="*/ 11 h 59"/>
                  <a:gd name="T64" fmla="*/ 0 w 166"/>
                  <a:gd name="T65" fmla="*/ 0 h 59"/>
                  <a:gd name="T66" fmla="*/ 4 w 166"/>
                  <a:gd name="T67" fmla="*/ 6 h 59"/>
                  <a:gd name="T68" fmla="*/ 8 w 166"/>
                  <a:gd name="T69" fmla="*/ 12 h 59"/>
                  <a:gd name="T70" fmla="*/ 12 w 166"/>
                  <a:gd name="T71" fmla="*/ 17 h 59"/>
                  <a:gd name="T72" fmla="*/ 16 w 166"/>
                  <a:gd name="T73" fmla="*/ 21 h 59"/>
                  <a:gd name="T74" fmla="*/ 21 w 166"/>
                  <a:gd name="T75" fmla="*/ 26 h 59"/>
                  <a:gd name="T76" fmla="*/ 26 w 166"/>
                  <a:gd name="T77" fmla="*/ 31 h 59"/>
                  <a:gd name="T78" fmla="*/ 31 w 166"/>
                  <a:gd name="T79" fmla="*/ 35 h 59"/>
                  <a:gd name="T80" fmla="*/ 36 w 166"/>
                  <a:gd name="T81" fmla="*/ 39 h 59"/>
                  <a:gd name="T82" fmla="*/ 38 w 166"/>
                  <a:gd name="T83" fmla="*/ 39 h 59"/>
                  <a:gd name="T84" fmla="*/ 39 w 166"/>
                  <a:gd name="T85" fmla="*/ 41 h 59"/>
                  <a:gd name="T86" fmla="*/ 40 w 166"/>
                  <a:gd name="T87" fmla="*/ 42 h 59"/>
                  <a:gd name="T88" fmla="*/ 41 w 166"/>
                  <a:gd name="T89" fmla="*/ 42 h 59"/>
                  <a:gd name="T90" fmla="*/ 43 w 166"/>
                  <a:gd name="T91" fmla="*/ 43 h 59"/>
                  <a:gd name="T92" fmla="*/ 44 w 166"/>
                  <a:gd name="T93" fmla="*/ 44 h 59"/>
                  <a:gd name="T94" fmla="*/ 45 w 166"/>
                  <a:gd name="T95" fmla="*/ 44 h 59"/>
                  <a:gd name="T96" fmla="*/ 47 w 166"/>
                  <a:gd name="T97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6" h="59">
                    <a:moveTo>
                      <a:pt x="47" y="45"/>
                    </a:moveTo>
                    <a:lnTo>
                      <a:pt x="54" y="48"/>
                    </a:lnTo>
                    <a:lnTo>
                      <a:pt x="61" y="51"/>
                    </a:lnTo>
                    <a:lnTo>
                      <a:pt x="69" y="53"/>
                    </a:lnTo>
                    <a:lnTo>
                      <a:pt x="76" y="55"/>
                    </a:lnTo>
                    <a:lnTo>
                      <a:pt x="85" y="56"/>
                    </a:lnTo>
                    <a:lnTo>
                      <a:pt x="93" y="57"/>
                    </a:lnTo>
                    <a:lnTo>
                      <a:pt x="101" y="59"/>
                    </a:lnTo>
                    <a:lnTo>
                      <a:pt x="109" y="59"/>
                    </a:lnTo>
                    <a:lnTo>
                      <a:pt x="117" y="57"/>
                    </a:lnTo>
                    <a:lnTo>
                      <a:pt x="124" y="56"/>
                    </a:lnTo>
                    <a:lnTo>
                      <a:pt x="131" y="54"/>
                    </a:lnTo>
                    <a:lnTo>
                      <a:pt x="139" y="51"/>
                    </a:lnTo>
                    <a:lnTo>
                      <a:pt x="146" y="49"/>
                    </a:lnTo>
                    <a:lnTo>
                      <a:pt x="153" y="45"/>
                    </a:lnTo>
                    <a:lnTo>
                      <a:pt x="159" y="41"/>
                    </a:lnTo>
                    <a:lnTo>
                      <a:pt x="166" y="37"/>
                    </a:lnTo>
                    <a:lnTo>
                      <a:pt x="159" y="39"/>
                    </a:lnTo>
                    <a:lnTo>
                      <a:pt x="152" y="42"/>
                    </a:lnTo>
                    <a:lnTo>
                      <a:pt x="146" y="43"/>
                    </a:lnTo>
                    <a:lnTo>
                      <a:pt x="139" y="45"/>
                    </a:lnTo>
                    <a:lnTo>
                      <a:pt x="132" y="47"/>
                    </a:lnTo>
                    <a:lnTo>
                      <a:pt x="125" y="47"/>
                    </a:lnTo>
                    <a:lnTo>
                      <a:pt x="117" y="48"/>
                    </a:lnTo>
                    <a:lnTo>
                      <a:pt x="110" y="48"/>
                    </a:lnTo>
                    <a:lnTo>
                      <a:pt x="95" y="47"/>
                    </a:lnTo>
                    <a:lnTo>
                      <a:pt x="79" y="44"/>
                    </a:lnTo>
                    <a:lnTo>
                      <a:pt x="64" y="41"/>
                    </a:lnTo>
                    <a:lnTo>
                      <a:pt x="50" y="36"/>
                    </a:lnTo>
                    <a:lnTo>
                      <a:pt x="36" y="29"/>
                    </a:lnTo>
                    <a:lnTo>
                      <a:pt x="24" y="20"/>
                    </a:lnTo>
                    <a:lnTo>
                      <a:pt x="11" y="11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8" y="12"/>
                    </a:lnTo>
                    <a:lnTo>
                      <a:pt x="12" y="17"/>
                    </a:lnTo>
                    <a:lnTo>
                      <a:pt x="16" y="21"/>
                    </a:lnTo>
                    <a:lnTo>
                      <a:pt x="21" y="26"/>
                    </a:lnTo>
                    <a:lnTo>
                      <a:pt x="26" y="31"/>
                    </a:lnTo>
                    <a:lnTo>
                      <a:pt x="31" y="35"/>
                    </a:lnTo>
                    <a:lnTo>
                      <a:pt x="36" y="39"/>
                    </a:lnTo>
                    <a:lnTo>
                      <a:pt x="38" y="39"/>
                    </a:lnTo>
                    <a:lnTo>
                      <a:pt x="39" y="41"/>
                    </a:lnTo>
                    <a:lnTo>
                      <a:pt x="40" y="42"/>
                    </a:lnTo>
                    <a:lnTo>
                      <a:pt x="41" y="42"/>
                    </a:lnTo>
                    <a:lnTo>
                      <a:pt x="43" y="43"/>
                    </a:lnTo>
                    <a:lnTo>
                      <a:pt x="44" y="44"/>
                    </a:lnTo>
                    <a:lnTo>
                      <a:pt x="45" y="44"/>
                    </a:lnTo>
                    <a:lnTo>
                      <a:pt x="47" y="45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67">
                <a:extLst>
                  <a:ext uri="{FF2B5EF4-FFF2-40B4-BE49-F238E27FC236}">
                    <a16:creationId xmlns:a16="http://schemas.microsoft.com/office/drawing/2014/main" id="{0BBEEAA7-3BFA-4E63-972D-F0049EC3CE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" y="2682"/>
                <a:ext cx="38" cy="12"/>
              </a:xfrm>
              <a:custGeom>
                <a:avLst/>
                <a:gdLst>
                  <a:gd name="T0" fmla="*/ 26 w 191"/>
                  <a:gd name="T1" fmla="*/ 39 h 72"/>
                  <a:gd name="T2" fmla="*/ 36 w 191"/>
                  <a:gd name="T3" fmla="*/ 47 h 72"/>
                  <a:gd name="T4" fmla="*/ 47 w 191"/>
                  <a:gd name="T5" fmla="*/ 53 h 72"/>
                  <a:gd name="T6" fmla="*/ 58 w 191"/>
                  <a:gd name="T7" fmla="*/ 59 h 72"/>
                  <a:gd name="T8" fmla="*/ 70 w 191"/>
                  <a:gd name="T9" fmla="*/ 62 h 72"/>
                  <a:gd name="T10" fmla="*/ 82 w 191"/>
                  <a:gd name="T11" fmla="*/ 66 h 72"/>
                  <a:gd name="T12" fmla="*/ 95 w 191"/>
                  <a:gd name="T13" fmla="*/ 69 h 72"/>
                  <a:gd name="T14" fmla="*/ 107 w 191"/>
                  <a:gd name="T15" fmla="*/ 71 h 72"/>
                  <a:gd name="T16" fmla="*/ 120 w 191"/>
                  <a:gd name="T17" fmla="*/ 72 h 72"/>
                  <a:gd name="T18" fmla="*/ 125 w 191"/>
                  <a:gd name="T19" fmla="*/ 71 h 72"/>
                  <a:gd name="T20" fmla="*/ 129 w 191"/>
                  <a:gd name="T21" fmla="*/ 71 h 72"/>
                  <a:gd name="T22" fmla="*/ 133 w 191"/>
                  <a:gd name="T23" fmla="*/ 71 h 72"/>
                  <a:gd name="T24" fmla="*/ 138 w 191"/>
                  <a:gd name="T25" fmla="*/ 71 h 72"/>
                  <a:gd name="T26" fmla="*/ 142 w 191"/>
                  <a:gd name="T27" fmla="*/ 69 h 72"/>
                  <a:gd name="T28" fmla="*/ 146 w 191"/>
                  <a:gd name="T29" fmla="*/ 69 h 72"/>
                  <a:gd name="T30" fmla="*/ 150 w 191"/>
                  <a:gd name="T31" fmla="*/ 68 h 72"/>
                  <a:gd name="T32" fmla="*/ 155 w 191"/>
                  <a:gd name="T33" fmla="*/ 67 h 72"/>
                  <a:gd name="T34" fmla="*/ 160 w 191"/>
                  <a:gd name="T35" fmla="*/ 65 h 72"/>
                  <a:gd name="T36" fmla="*/ 164 w 191"/>
                  <a:gd name="T37" fmla="*/ 62 h 72"/>
                  <a:gd name="T38" fmla="*/ 169 w 191"/>
                  <a:gd name="T39" fmla="*/ 60 h 72"/>
                  <a:gd name="T40" fmla="*/ 174 w 191"/>
                  <a:gd name="T41" fmla="*/ 56 h 72"/>
                  <a:gd name="T42" fmla="*/ 178 w 191"/>
                  <a:gd name="T43" fmla="*/ 53 h 72"/>
                  <a:gd name="T44" fmla="*/ 183 w 191"/>
                  <a:gd name="T45" fmla="*/ 49 h 72"/>
                  <a:gd name="T46" fmla="*/ 187 w 191"/>
                  <a:gd name="T47" fmla="*/ 45 h 72"/>
                  <a:gd name="T48" fmla="*/ 191 w 191"/>
                  <a:gd name="T49" fmla="*/ 42 h 72"/>
                  <a:gd name="T50" fmla="*/ 183 w 191"/>
                  <a:gd name="T51" fmla="*/ 45 h 72"/>
                  <a:gd name="T52" fmla="*/ 175 w 191"/>
                  <a:gd name="T53" fmla="*/ 49 h 72"/>
                  <a:gd name="T54" fmla="*/ 166 w 191"/>
                  <a:gd name="T55" fmla="*/ 53 h 72"/>
                  <a:gd name="T56" fmla="*/ 157 w 191"/>
                  <a:gd name="T57" fmla="*/ 55 h 72"/>
                  <a:gd name="T58" fmla="*/ 148 w 191"/>
                  <a:gd name="T59" fmla="*/ 57 h 72"/>
                  <a:gd name="T60" fmla="*/ 139 w 191"/>
                  <a:gd name="T61" fmla="*/ 59 h 72"/>
                  <a:gd name="T62" fmla="*/ 130 w 191"/>
                  <a:gd name="T63" fmla="*/ 60 h 72"/>
                  <a:gd name="T64" fmla="*/ 120 w 191"/>
                  <a:gd name="T65" fmla="*/ 60 h 72"/>
                  <a:gd name="T66" fmla="*/ 103 w 191"/>
                  <a:gd name="T67" fmla="*/ 60 h 72"/>
                  <a:gd name="T68" fmla="*/ 85 w 191"/>
                  <a:gd name="T69" fmla="*/ 56 h 72"/>
                  <a:gd name="T70" fmla="*/ 69 w 191"/>
                  <a:gd name="T71" fmla="*/ 51 h 72"/>
                  <a:gd name="T72" fmla="*/ 53 w 191"/>
                  <a:gd name="T73" fmla="*/ 44 h 72"/>
                  <a:gd name="T74" fmla="*/ 38 w 191"/>
                  <a:gd name="T75" fmla="*/ 36 h 72"/>
                  <a:gd name="T76" fmla="*/ 24 w 191"/>
                  <a:gd name="T77" fmla="*/ 25 h 72"/>
                  <a:gd name="T78" fmla="*/ 12 w 191"/>
                  <a:gd name="T79" fmla="*/ 13 h 72"/>
                  <a:gd name="T80" fmla="*/ 0 w 191"/>
                  <a:gd name="T81" fmla="*/ 0 h 72"/>
                  <a:gd name="T82" fmla="*/ 2 w 191"/>
                  <a:gd name="T83" fmla="*/ 5 h 72"/>
                  <a:gd name="T84" fmla="*/ 5 w 191"/>
                  <a:gd name="T85" fmla="*/ 11 h 72"/>
                  <a:gd name="T86" fmla="*/ 8 w 191"/>
                  <a:gd name="T87" fmla="*/ 15 h 72"/>
                  <a:gd name="T88" fmla="*/ 11 w 191"/>
                  <a:gd name="T89" fmla="*/ 20 h 72"/>
                  <a:gd name="T90" fmla="*/ 15 w 191"/>
                  <a:gd name="T91" fmla="*/ 25 h 72"/>
                  <a:gd name="T92" fmla="*/ 18 w 191"/>
                  <a:gd name="T93" fmla="*/ 30 h 72"/>
                  <a:gd name="T94" fmla="*/ 22 w 191"/>
                  <a:gd name="T95" fmla="*/ 35 h 72"/>
                  <a:gd name="T96" fmla="*/ 26 w 191"/>
                  <a:gd name="T97" fmla="*/ 3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72">
                    <a:moveTo>
                      <a:pt x="26" y="39"/>
                    </a:moveTo>
                    <a:lnTo>
                      <a:pt x="36" y="47"/>
                    </a:lnTo>
                    <a:lnTo>
                      <a:pt x="47" y="53"/>
                    </a:lnTo>
                    <a:lnTo>
                      <a:pt x="58" y="59"/>
                    </a:lnTo>
                    <a:lnTo>
                      <a:pt x="70" y="62"/>
                    </a:lnTo>
                    <a:lnTo>
                      <a:pt x="82" y="66"/>
                    </a:lnTo>
                    <a:lnTo>
                      <a:pt x="95" y="69"/>
                    </a:lnTo>
                    <a:lnTo>
                      <a:pt x="107" y="71"/>
                    </a:lnTo>
                    <a:lnTo>
                      <a:pt x="120" y="72"/>
                    </a:lnTo>
                    <a:lnTo>
                      <a:pt x="125" y="71"/>
                    </a:lnTo>
                    <a:lnTo>
                      <a:pt x="129" y="71"/>
                    </a:lnTo>
                    <a:lnTo>
                      <a:pt x="133" y="71"/>
                    </a:lnTo>
                    <a:lnTo>
                      <a:pt x="138" y="71"/>
                    </a:lnTo>
                    <a:lnTo>
                      <a:pt x="142" y="69"/>
                    </a:lnTo>
                    <a:lnTo>
                      <a:pt x="146" y="69"/>
                    </a:lnTo>
                    <a:lnTo>
                      <a:pt x="150" y="68"/>
                    </a:lnTo>
                    <a:lnTo>
                      <a:pt x="155" y="67"/>
                    </a:lnTo>
                    <a:lnTo>
                      <a:pt x="160" y="65"/>
                    </a:lnTo>
                    <a:lnTo>
                      <a:pt x="164" y="62"/>
                    </a:lnTo>
                    <a:lnTo>
                      <a:pt x="169" y="60"/>
                    </a:lnTo>
                    <a:lnTo>
                      <a:pt x="174" y="56"/>
                    </a:lnTo>
                    <a:lnTo>
                      <a:pt x="178" y="53"/>
                    </a:lnTo>
                    <a:lnTo>
                      <a:pt x="183" y="49"/>
                    </a:lnTo>
                    <a:lnTo>
                      <a:pt x="187" y="45"/>
                    </a:lnTo>
                    <a:lnTo>
                      <a:pt x="191" y="42"/>
                    </a:lnTo>
                    <a:lnTo>
                      <a:pt x="183" y="45"/>
                    </a:lnTo>
                    <a:lnTo>
                      <a:pt x="175" y="49"/>
                    </a:lnTo>
                    <a:lnTo>
                      <a:pt x="166" y="53"/>
                    </a:lnTo>
                    <a:lnTo>
                      <a:pt x="157" y="55"/>
                    </a:lnTo>
                    <a:lnTo>
                      <a:pt x="148" y="57"/>
                    </a:lnTo>
                    <a:lnTo>
                      <a:pt x="139" y="59"/>
                    </a:lnTo>
                    <a:lnTo>
                      <a:pt x="130" y="60"/>
                    </a:lnTo>
                    <a:lnTo>
                      <a:pt x="120" y="60"/>
                    </a:lnTo>
                    <a:lnTo>
                      <a:pt x="103" y="60"/>
                    </a:lnTo>
                    <a:lnTo>
                      <a:pt x="85" y="56"/>
                    </a:lnTo>
                    <a:lnTo>
                      <a:pt x="69" y="51"/>
                    </a:lnTo>
                    <a:lnTo>
                      <a:pt x="53" y="44"/>
                    </a:lnTo>
                    <a:lnTo>
                      <a:pt x="38" y="36"/>
                    </a:lnTo>
                    <a:lnTo>
                      <a:pt x="24" y="25"/>
                    </a:lnTo>
                    <a:lnTo>
                      <a:pt x="12" y="13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5" y="11"/>
                    </a:lnTo>
                    <a:lnTo>
                      <a:pt x="8" y="15"/>
                    </a:lnTo>
                    <a:lnTo>
                      <a:pt x="11" y="20"/>
                    </a:lnTo>
                    <a:lnTo>
                      <a:pt x="15" y="25"/>
                    </a:lnTo>
                    <a:lnTo>
                      <a:pt x="18" y="30"/>
                    </a:lnTo>
                    <a:lnTo>
                      <a:pt x="22" y="35"/>
                    </a:lnTo>
                    <a:lnTo>
                      <a:pt x="26" y="39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68">
                <a:extLst>
                  <a:ext uri="{FF2B5EF4-FFF2-40B4-BE49-F238E27FC236}">
                    <a16:creationId xmlns:a16="http://schemas.microsoft.com/office/drawing/2014/main" id="{93BFA27A-38AE-4225-98CE-3F2C5D5F3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79"/>
                <a:ext cx="42" cy="14"/>
              </a:xfrm>
              <a:custGeom>
                <a:avLst/>
                <a:gdLst>
                  <a:gd name="T0" fmla="*/ 17 w 210"/>
                  <a:gd name="T1" fmla="*/ 36 h 84"/>
                  <a:gd name="T2" fmla="*/ 28 w 210"/>
                  <a:gd name="T3" fmla="*/ 47 h 84"/>
                  <a:gd name="T4" fmla="*/ 41 w 210"/>
                  <a:gd name="T5" fmla="*/ 56 h 84"/>
                  <a:gd name="T6" fmla="*/ 53 w 210"/>
                  <a:gd name="T7" fmla="*/ 65 h 84"/>
                  <a:gd name="T8" fmla="*/ 67 w 210"/>
                  <a:gd name="T9" fmla="*/ 71 h 84"/>
                  <a:gd name="T10" fmla="*/ 81 w 210"/>
                  <a:gd name="T11" fmla="*/ 77 h 84"/>
                  <a:gd name="T12" fmla="*/ 96 w 210"/>
                  <a:gd name="T13" fmla="*/ 80 h 84"/>
                  <a:gd name="T14" fmla="*/ 112 w 210"/>
                  <a:gd name="T15" fmla="*/ 83 h 84"/>
                  <a:gd name="T16" fmla="*/ 127 w 210"/>
                  <a:gd name="T17" fmla="*/ 84 h 84"/>
                  <a:gd name="T18" fmla="*/ 134 w 210"/>
                  <a:gd name="T19" fmla="*/ 84 h 84"/>
                  <a:gd name="T20" fmla="*/ 142 w 210"/>
                  <a:gd name="T21" fmla="*/ 83 h 84"/>
                  <a:gd name="T22" fmla="*/ 149 w 210"/>
                  <a:gd name="T23" fmla="*/ 83 h 84"/>
                  <a:gd name="T24" fmla="*/ 156 w 210"/>
                  <a:gd name="T25" fmla="*/ 81 h 84"/>
                  <a:gd name="T26" fmla="*/ 163 w 210"/>
                  <a:gd name="T27" fmla="*/ 79 h 84"/>
                  <a:gd name="T28" fmla="*/ 170 w 210"/>
                  <a:gd name="T29" fmla="*/ 78 h 84"/>
                  <a:gd name="T30" fmla="*/ 176 w 210"/>
                  <a:gd name="T31" fmla="*/ 75 h 84"/>
                  <a:gd name="T32" fmla="*/ 183 w 210"/>
                  <a:gd name="T33" fmla="*/ 73 h 84"/>
                  <a:gd name="T34" fmla="*/ 187 w 210"/>
                  <a:gd name="T35" fmla="*/ 69 h 84"/>
                  <a:gd name="T36" fmla="*/ 190 w 210"/>
                  <a:gd name="T37" fmla="*/ 67 h 84"/>
                  <a:gd name="T38" fmla="*/ 194 w 210"/>
                  <a:gd name="T39" fmla="*/ 63 h 84"/>
                  <a:gd name="T40" fmla="*/ 197 w 210"/>
                  <a:gd name="T41" fmla="*/ 61 h 84"/>
                  <a:gd name="T42" fmla="*/ 200 w 210"/>
                  <a:gd name="T43" fmla="*/ 57 h 84"/>
                  <a:gd name="T44" fmla="*/ 204 w 210"/>
                  <a:gd name="T45" fmla="*/ 54 h 84"/>
                  <a:gd name="T46" fmla="*/ 207 w 210"/>
                  <a:gd name="T47" fmla="*/ 50 h 84"/>
                  <a:gd name="T48" fmla="*/ 210 w 210"/>
                  <a:gd name="T49" fmla="*/ 45 h 84"/>
                  <a:gd name="T50" fmla="*/ 201 w 210"/>
                  <a:gd name="T51" fmla="*/ 51 h 84"/>
                  <a:gd name="T52" fmla="*/ 191 w 210"/>
                  <a:gd name="T53" fmla="*/ 57 h 84"/>
                  <a:gd name="T54" fmla="*/ 181 w 210"/>
                  <a:gd name="T55" fmla="*/ 62 h 84"/>
                  <a:gd name="T56" fmla="*/ 171 w 210"/>
                  <a:gd name="T57" fmla="*/ 66 h 84"/>
                  <a:gd name="T58" fmla="*/ 160 w 210"/>
                  <a:gd name="T59" fmla="*/ 69 h 84"/>
                  <a:gd name="T60" fmla="*/ 149 w 210"/>
                  <a:gd name="T61" fmla="*/ 71 h 84"/>
                  <a:gd name="T62" fmla="*/ 138 w 210"/>
                  <a:gd name="T63" fmla="*/ 73 h 84"/>
                  <a:gd name="T64" fmla="*/ 127 w 210"/>
                  <a:gd name="T65" fmla="*/ 73 h 84"/>
                  <a:gd name="T66" fmla="*/ 118 w 210"/>
                  <a:gd name="T67" fmla="*/ 73 h 84"/>
                  <a:gd name="T68" fmla="*/ 108 w 210"/>
                  <a:gd name="T69" fmla="*/ 72 h 84"/>
                  <a:gd name="T70" fmla="*/ 99 w 210"/>
                  <a:gd name="T71" fmla="*/ 71 h 84"/>
                  <a:gd name="T72" fmla="*/ 89 w 210"/>
                  <a:gd name="T73" fmla="*/ 68 h 84"/>
                  <a:gd name="T74" fmla="*/ 80 w 210"/>
                  <a:gd name="T75" fmla="*/ 65 h 84"/>
                  <a:gd name="T76" fmla="*/ 71 w 210"/>
                  <a:gd name="T77" fmla="*/ 62 h 84"/>
                  <a:gd name="T78" fmla="*/ 63 w 210"/>
                  <a:gd name="T79" fmla="*/ 57 h 84"/>
                  <a:gd name="T80" fmla="*/ 55 w 210"/>
                  <a:gd name="T81" fmla="*/ 54 h 84"/>
                  <a:gd name="T82" fmla="*/ 39 w 210"/>
                  <a:gd name="T83" fmla="*/ 43 h 84"/>
                  <a:gd name="T84" fmla="*/ 25 w 210"/>
                  <a:gd name="T85" fmla="*/ 30 h 84"/>
                  <a:gd name="T86" fmla="*/ 12 w 210"/>
                  <a:gd name="T87" fmla="*/ 17 h 84"/>
                  <a:gd name="T88" fmla="*/ 0 w 210"/>
                  <a:gd name="T89" fmla="*/ 0 h 84"/>
                  <a:gd name="T90" fmla="*/ 1 w 210"/>
                  <a:gd name="T91" fmla="*/ 5 h 84"/>
                  <a:gd name="T92" fmla="*/ 3 w 210"/>
                  <a:gd name="T93" fmla="*/ 9 h 84"/>
                  <a:gd name="T94" fmla="*/ 5 w 210"/>
                  <a:gd name="T95" fmla="*/ 14 h 84"/>
                  <a:gd name="T96" fmla="*/ 7 w 210"/>
                  <a:gd name="T97" fmla="*/ 19 h 84"/>
                  <a:gd name="T98" fmla="*/ 9 w 210"/>
                  <a:gd name="T99" fmla="*/ 24 h 84"/>
                  <a:gd name="T100" fmla="*/ 12 w 210"/>
                  <a:gd name="T101" fmla="*/ 27 h 84"/>
                  <a:gd name="T102" fmla="*/ 14 w 210"/>
                  <a:gd name="T103" fmla="*/ 32 h 84"/>
                  <a:gd name="T104" fmla="*/ 17 w 210"/>
                  <a:gd name="T105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0" h="84">
                    <a:moveTo>
                      <a:pt x="17" y="36"/>
                    </a:moveTo>
                    <a:lnTo>
                      <a:pt x="28" y="47"/>
                    </a:lnTo>
                    <a:lnTo>
                      <a:pt x="41" y="56"/>
                    </a:lnTo>
                    <a:lnTo>
                      <a:pt x="53" y="65"/>
                    </a:lnTo>
                    <a:lnTo>
                      <a:pt x="67" y="71"/>
                    </a:lnTo>
                    <a:lnTo>
                      <a:pt x="81" y="77"/>
                    </a:lnTo>
                    <a:lnTo>
                      <a:pt x="96" y="80"/>
                    </a:lnTo>
                    <a:lnTo>
                      <a:pt x="112" y="83"/>
                    </a:lnTo>
                    <a:lnTo>
                      <a:pt x="127" y="84"/>
                    </a:lnTo>
                    <a:lnTo>
                      <a:pt x="134" y="84"/>
                    </a:lnTo>
                    <a:lnTo>
                      <a:pt x="142" y="83"/>
                    </a:lnTo>
                    <a:lnTo>
                      <a:pt x="149" y="83"/>
                    </a:lnTo>
                    <a:lnTo>
                      <a:pt x="156" y="81"/>
                    </a:lnTo>
                    <a:lnTo>
                      <a:pt x="163" y="79"/>
                    </a:lnTo>
                    <a:lnTo>
                      <a:pt x="170" y="78"/>
                    </a:lnTo>
                    <a:lnTo>
                      <a:pt x="176" y="75"/>
                    </a:lnTo>
                    <a:lnTo>
                      <a:pt x="183" y="73"/>
                    </a:lnTo>
                    <a:lnTo>
                      <a:pt x="187" y="69"/>
                    </a:lnTo>
                    <a:lnTo>
                      <a:pt x="190" y="67"/>
                    </a:lnTo>
                    <a:lnTo>
                      <a:pt x="194" y="63"/>
                    </a:lnTo>
                    <a:lnTo>
                      <a:pt x="197" y="61"/>
                    </a:lnTo>
                    <a:lnTo>
                      <a:pt x="200" y="57"/>
                    </a:lnTo>
                    <a:lnTo>
                      <a:pt x="204" y="54"/>
                    </a:lnTo>
                    <a:lnTo>
                      <a:pt x="207" y="50"/>
                    </a:lnTo>
                    <a:lnTo>
                      <a:pt x="210" y="45"/>
                    </a:lnTo>
                    <a:lnTo>
                      <a:pt x="201" y="51"/>
                    </a:lnTo>
                    <a:lnTo>
                      <a:pt x="191" y="57"/>
                    </a:lnTo>
                    <a:lnTo>
                      <a:pt x="181" y="62"/>
                    </a:lnTo>
                    <a:lnTo>
                      <a:pt x="171" y="66"/>
                    </a:lnTo>
                    <a:lnTo>
                      <a:pt x="160" y="69"/>
                    </a:lnTo>
                    <a:lnTo>
                      <a:pt x="149" y="71"/>
                    </a:lnTo>
                    <a:lnTo>
                      <a:pt x="138" y="73"/>
                    </a:lnTo>
                    <a:lnTo>
                      <a:pt x="127" y="73"/>
                    </a:lnTo>
                    <a:lnTo>
                      <a:pt x="118" y="73"/>
                    </a:lnTo>
                    <a:lnTo>
                      <a:pt x="108" y="72"/>
                    </a:lnTo>
                    <a:lnTo>
                      <a:pt x="99" y="71"/>
                    </a:lnTo>
                    <a:lnTo>
                      <a:pt x="89" y="68"/>
                    </a:lnTo>
                    <a:lnTo>
                      <a:pt x="80" y="65"/>
                    </a:lnTo>
                    <a:lnTo>
                      <a:pt x="71" y="62"/>
                    </a:lnTo>
                    <a:lnTo>
                      <a:pt x="63" y="57"/>
                    </a:lnTo>
                    <a:lnTo>
                      <a:pt x="55" y="54"/>
                    </a:lnTo>
                    <a:lnTo>
                      <a:pt x="39" y="43"/>
                    </a:lnTo>
                    <a:lnTo>
                      <a:pt x="25" y="30"/>
                    </a:lnTo>
                    <a:lnTo>
                      <a:pt x="12" y="17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5" y="14"/>
                    </a:lnTo>
                    <a:lnTo>
                      <a:pt x="7" y="19"/>
                    </a:lnTo>
                    <a:lnTo>
                      <a:pt x="9" y="24"/>
                    </a:lnTo>
                    <a:lnTo>
                      <a:pt x="12" y="27"/>
                    </a:lnTo>
                    <a:lnTo>
                      <a:pt x="14" y="32"/>
                    </a:lnTo>
                    <a:lnTo>
                      <a:pt x="17" y="36"/>
                    </a:lnTo>
                    <a:close/>
                  </a:path>
                </a:pathLst>
              </a:custGeom>
              <a:solidFill>
                <a:srgbClr val="F1A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69">
                <a:extLst>
                  <a:ext uri="{FF2B5EF4-FFF2-40B4-BE49-F238E27FC236}">
                    <a16:creationId xmlns:a16="http://schemas.microsoft.com/office/drawing/2014/main" id="{7CB8909D-EC5B-4B57-88CD-1332F407DC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77"/>
                <a:ext cx="45" cy="15"/>
              </a:xfrm>
              <a:custGeom>
                <a:avLst/>
                <a:gdLst>
                  <a:gd name="T0" fmla="*/ 12 w 224"/>
                  <a:gd name="T1" fmla="*/ 35 h 95"/>
                  <a:gd name="T2" fmla="*/ 24 w 224"/>
                  <a:gd name="T3" fmla="*/ 48 h 95"/>
                  <a:gd name="T4" fmla="*/ 37 w 224"/>
                  <a:gd name="T5" fmla="*/ 60 h 95"/>
                  <a:gd name="T6" fmla="*/ 50 w 224"/>
                  <a:gd name="T7" fmla="*/ 71 h 95"/>
                  <a:gd name="T8" fmla="*/ 65 w 224"/>
                  <a:gd name="T9" fmla="*/ 79 h 95"/>
                  <a:gd name="T10" fmla="*/ 81 w 224"/>
                  <a:gd name="T11" fmla="*/ 86 h 95"/>
                  <a:gd name="T12" fmla="*/ 97 w 224"/>
                  <a:gd name="T13" fmla="*/ 91 h 95"/>
                  <a:gd name="T14" fmla="*/ 115 w 224"/>
                  <a:gd name="T15" fmla="*/ 95 h 95"/>
                  <a:gd name="T16" fmla="*/ 132 w 224"/>
                  <a:gd name="T17" fmla="*/ 95 h 95"/>
                  <a:gd name="T18" fmla="*/ 142 w 224"/>
                  <a:gd name="T19" fmla="*/ 95 h 95"/>
                  <a:gd name="T20" fmla="*/ 151 w 224"/>
                  <a:gd name="T21" fmla="*/ 94 h 95"/>
                  <a:gd name="T22" fmla="*/ 160 w 224"/>
                  <a:gd name="T23" fmla="*/ 92 h 95"/>
                  <a:gd name="T24" fmla="*/ 169 w 224"/>
                  <a:gd name="T25" fmla="*/ 90 h 95"/>
                  <a:gd name="T26" fmla="*/ 178 w 224"/>
                  <a:gd name="T27" fmla="*/ 88 h 95"/>
                  <a:gd name="T28" fmla="*/ 187 w 224"/>
                  <a:gd name="T29" fmla="*/ 84 h 95"/>
                  <a:gd name="T30" fmla="*/ 195 w 224"/>
                  <a:gd name="T31" fmla="*/ 80 h 95"/>
                  <a:gd name="T32" fmla="*/ 203 w 224"/>
                  <a:gd name="T33" fmla="*/ 77 h 95"/>
                  <a:gd name="T34" fmla="*/ 206 w 224"/>
                  <a:gd name="T35" fmla="*/ 73 h 95"/>
                  <a:gd name="T36" fmla="*/ 209 w 224"/>
                  <a:gd name="T37" fmla="*/ 70 h 95"/>
                  <a:gd name="T38" fmla="*/ 212 w 224"/>
                  <a:gd name="T39" fmla="*/ 67 h 95"/>
                  <a:gd name="T40" fmla="*/ 214 w 224"/>
                  <a:gd name="T41" fmla="*/ 64 h 95"/>
                  <a:gd name="T42" fmla="*/ 217 w 224"/>
                  <a:gd name="T43" fmla="*/ 60 h 95"/>
                  <a:gd name="T44" fmla="*/ 219 w 224"/>
                  <a:gd name="T45" fmla="*/ 56 h 95"/>
                  <a:gd name="T46" fmla="*/ 222 w 224"/>
                  <a:gd name="T47" fmla="*/ 53 h 95"/>
                  <a:gd name="T48" fmla="*/ 224 w 224"/>
                  <a:gd name="T49" fmla="*/ 49 h 95"/>
                  <a:gd name="T50" fmla="*/ 214 w 224"/>
                  <a:gd name="T51" fmla="*/ 56 h 95"/>
                  <a:gd name="T52" fmla="*/ 204 w 224"/>
                  <a:gd name="T53" fmla="*/ 64 h 95"/>
                  <a:gd name="T54" fmla="*/ 193 w 224"/>
                  <a:gd name="T55" fmla="*/ 70 h 95"/>
                  <a:gd name="T56" fmla="*/ 181 w 224"/>
                  <a:gd name="T57" fmla="*/ 76 h 95"/>
                  <a:gd name="T58" fmla="*/ 170 w 224"/>
                  <a:gd name="T59" fmla="*/ 79 h 95"/>
                  <a:gd name="T60" fmla="*/ 157 w 224"/>
                  <a:gd name="T61" fmla="*/ 82 h 95"/>
                  <a:gd name="T62" fmla="*/ 145 w 224"/>
                  <a:gd name="T63" fmla="*/ 84 h 95"/>
                  <a:gd name="T64" fmla="*/ 132 w 224"/>
                  <a:gd name="T65" fmla="*/ 84 h 95"/>
                  <a:gd name="T66" fmla="*/ 122 w 224"/>
                  <a:gd name="T67" fmla="*/ 84 h 95"/>
                  <a:gd name="T68" fmla="*/ 112 w 224"/>
                  <a:gd name="T69" fmla="*/ 83 h 95"/>
                  <a:gd name="T70" fmla="*/ 101 w 224"/>
                  <a:gd name="T71" fmla="*/ 82 h 95"/>
                  <a:gd name="T72" fmla="*/ 92 w 224"/>
                  <a:gd name="T73" fmla="*/ 78 h 95"/>
                  <a:gd name="T74" fmla="*/ 82 w 224"/>
                  <a:gd name="T75" fmla="*/ 76 h 95"/>
                  <a:gd name="T76" fmla="*/ 73 w 224"/>
                  <a:gd name="T77" fmla="*/ 71 h 95"/>
                  <a:gd name="T78" fmla="*/ 64 w 224"/>
                  <a:gd name="T79" fmla="*/ 67 h 95"/>
                  <a:gd name="T80" fmla="*/ 56 w 224"/>
                  <a:gd name="T81" fmla="*/ 61 h 95"/>
                  <a:gd name="T82" fmla="*/ 47 w 224"/>
                  <a:gd name="T83" fmla="*/ 55 h 95"/>
                  <a:gd name="T84" fmla="*/ 40 w 224"/>
                  <a:gd name="T85" fmla="*/ 49 h 95"/>
                  <a:gd name="T86" fmla="*/ 32 w 224"/>
                  <a:gd name="T87" fmla="*/ 42 h 95"/>
                  <a:gd name="T88" fmla="*/ 25 w 224"/>
                  <a:gd name="T89" fmla="*/ 35 h 95"/>
                  <a:gd name="T90" fmla="*/ 18 w 224"/>
                  <a:gd name="T91" fmla="*/ 28 h 95"/>
                  <a:gd name="T92" fmla="*/ 12 w 224"/>
                  <a:gd name="T93" fmla="*/ 19 h 95"/>
                  <a:gd name="T94" fmla="*/ 6 w 224"/>
                  <a:gd name="T95" fmla="*/ 10 h 95"/>
                  <a:gd name="T96" fmla="*/ 0 w 224"/>
                  <a:gd name="T97" fmla="*/ 0 h 95"/>
                  <a:gd name="T98" fmla="*/ 1 w 224"/>
                  <a:gd name="T99" fmla="*/ 5 h 95"/>
                  <a:gd name="T100" fmla="*/ 2 w 224"/>
                  <a:gd name="T101" fmla="*/ 10 h 95"/>
                  <a:gd name="T102" fmla="*/ 4 w 224"/>
                  <a:gd name="T103" fmla="*/ 13 h 95"/>
                  <a:gd name="T104" fmla="*/ 5 w 224"/>
                  <a:gd name="T105" fmla="*/ 18 h 95"/>
                  <a:gd name="T106" fmla="*/ 7 w 224"/>
                  <a:gd name="T107" fmla="*/ 23 h 95"/>
                  <a:gd name="T108" fmla="*/ 8 w 224"/>
                  <a:gd name="T109" fmla="*/ 26 h 95"/>
                  <a:gd name="T110" fmla="*/ 10 w 224"/>
                  <a:gd name="T111" fmla="*/ 30 h 95"/>
                  <a:gd name="T112" fmla="*/ 12 w 224"/>
                  <a:gd name="T113" fmla="*/ 3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4" h="95">
                    <a:moveTo>
                      <a:pt x="12" y="35"/>
                    </a:moveTo>
                    <a:lnTo>
                      <a:pt x="24" y="48"/>
                    </a:lnTo>
                    <a:lnTo>
                      <a:pt x="37" y="60"/>
                    </a:lnTo>
                    <a:lnTo>
                      <a:pt x="50" y="71"/>
                    </a:lnTo>
                    <a:lnTo>
                      <a:pt x="65" y="79"/>
                    </a:lnTo>
                    <a:lnTo>
                      <a:pt x="81" y="86"/>
                    </a:lnTo>
                    <a:lnTo>
                      <a:pt x="97" y="91"/>
                    </a:lnTo>
                    <a:lnTo>
                      <a:pt x="115" y="95"/>
                    </a:lnTo>
                    <a:lnTo>
                      <a:pt x="132" y="95"/>
                    </a:lnTo>
                    <a:lnTo>
                      <a:pt x="142" y="95"/>
                    </a:lnTo>
                    <a:lnTo>
                      <a:pt x="151" y="94"/>
                    </a:lnTo>
                    <a:lnTo>
                      <a:pt x="160" y="92"/>
                    </a:lnTo>
                    <a:lnTo>
                      <a:pt x="169" y="90"/>
                    </a:lnTo>
                    <a:lnTo>
                      <a:pt x="178" y="88"/>
                    </a:lnTo>
                    <a:lnTo>
                      <a:pt x="187" y="84"/>
                    </a:lnTo>
                    <a:lnTo>
                      <a:pt x="195" y="80"/>
                    </a:lnTo>
                    <a:lnTo>
                      <a:pt x="203" y="77"/>
                    </a:lnTo>
                    <a:lnTo>
                      <a:pt x="206" y="73"/>
                    </a:lnTo>
                    <a:lnTo>
                      <a:pt x="209" y="70"/>
                    </a:lnTo>
                    <a:lnTo>
                      <a:pt x="212" y="67"/>
                    </a:lnTo>
                    <a:lnTo>
                      <a:pt x="214" y="64"/>
                    </a:lnTo>
                    <a:lnTo>
                      <a:pt x="217" y="60"/>
                    </a:lnTo>
                    <a:lnTo>
                      <a:pt x="219" y="56"/>
                    </a:lnTo>
                    <a:lnTo>
                      <a:pt x="222" y="53"/>
                    </a:lnTo>
                    <a:lnTo>
                      <a:pt x="224" y="49"/>
                    </a:lnTo>
                    <a:lnTo>
                      <a:pt x="214" y="56"/>
                    </a:lnTo>
                    <a:lnTo>
                      <a:pt x="204" y="64"/>
                    </a:lnTo>
                    <a:lnTo>
                      <a:pt x="193" y="70"/>
                    </a:lnTo>
                    <a:lnTo>
                      <a:pt x="181" y="76"/>
                    </a:lnTo>
                    <a:lnTo>
                      <a:pt x="170" y="79"/>
                    </a:lnTo>
                    <a:lnTo>
                      <a:pt x="157" y="82"/>
                    </a:lnTo>
                    <a:lnTo>
                      <a:pt x="145" y="84"/>
                    </a:lnTo>
                    <a:lnTo>
                      <a:pt x="132" y="84"/>
                    </a:lnTo>
                    <a:lnTo>
                      <a:pt x="122" y="84"/>
                    </a:lnTo>
                    <a:lnTo>
                      <a:pt x="112" y="83"/>
                    </a:lnTo>
                    <a:lnTo>
                      <a:pt x="101" y="82"/>
                    </a:lnTo>
                    <a:lnTo>
                      <a:pt x="92" y="78"/>
                    </a:lnTo>
                    <a:lnTo>
                      <a:pt x="82" y="76"/>
                    </a:lnTo>
                    <a:lnTo>
                      <a:pt x="73" y="71"/>
                    </a:lnTo>
                    <a:lnTo>
                      <a:pt x="64" y="67"/>
                    </a:lnTo>
                    <a:lnTo>
                      <a:pt x="56" y="61"/>
                    </a:lnTo>
                    <a:lnTo>
                      <a:pt x="47" y="55"/>
                    </a:lnTo>
                    <a:lnTo>
                      <a:pt x="40" y="49"/>
                    </a:lnTo>
                    <a:lnTo>
                      <a:pt x="32" y="42"/>
                    </a:lnTo>
                    <a:lnTo>
                      <a:pt x="25" y="35"/>
                    </a:lnTo>
                    <a:lnTo>
                      <a:pt x="18" y="28"/>
                    </a:lnTo>
                    <a:lnTo>
                      <a:pt x="12" y="19"/>
                    </a:lnTo>
                    <a:lnTo>
                      <a:pt x="6" y="10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10"/>
                    </a:lnTo>
                    <a:lnTo>
                      <a:pt x="4" y="13"/>
                    </a:lnTo>
                    <a:lnTo>
                      <a:pt x="5" y="18"/>
                    </a:lnTo>
                    <a:lnTo>
                      <a:pt x="7" y="23"/>
                    </a:lnTo>
                    <a:lnTo>
                      <a:pt x="8" y="26"/>
                    </a:lnTo>
                    <a:lnTo>
                      <a:pt x="10" y="30"/>
                    </a:lnTo>
                    <a:lnTo>
                      <a:pt x="12" y="35"/>
                    </a:lnTo>
                    <a:close/>
                  </a:path>
                </a:pathLst>
              </a:custGeom>
              <a:solidFill>
                <a:srgbClr val="F2AF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70">
                <a:extLst>
                  <a:ext uri="{FF2B5EF4-FFF2-40B4-BE49-F238E27FC236}">
                    <a16:creationId xmlns:a16="http://schemas.microsoft.com/office/drawing/2014/main" id="{D0C95127-902D-486A-874B-CC985C77EB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74"/>
                <a:ext cx="47" cy="18"/>
              </a:xfrm>
              <a:custGeom>
                <a:avLst/>
                <a:gdLst>
                  <a:gd name="T0" fmla="*/ 20 w 235"/>
                  <a:gd name="T1" fmla="*/ 50 h 106"/>
                  <a:gd name="T2" fmla="*/ 47 w 235"/>
                  <a:gd name="T3" fmla="*/ 76 h 106"/>
                  <a:gd name="T4" fmla="*/ 71 w 235"/>
                  <a:gd name="T5" fmla="*/ 90 h 106"/>
                  <a:gd name="T6" fmla="*/ 88 w 235"/>
                  <a:gd name="T7" fmla="*/ 98 h 106"/>
                  <a:gd name="T8" fmla="*/ 107 w 235"/>
                  <a:gd name="T9" fmla="*/ 104 h 106"/>
                  <a:gd name="T10" fmla="*/ 126 w 235"/>
                  <a:gd name="T11" fmla="*/ 106 h 106"/>
                  <a:gd name="T12" fmla="*/ 146 w 235"/>
                  <a:gd name="T13" fmla="*/ 106 h 106"/>
                  <a:gd name="T14" fmla="*/ 168 w 235"/>
                  <a:gd name="T15" fmla="*/ 102 h 106"/>
                  <a:gd name="T16" fmla="*/ 189 w 235"/>
                  <a:gd name="T17" fmla="*/ 95 h 106"/>
                  <a:gd name="T18" fmla="*/ 209 w 235"/>
                  <a:gd name="T19" fmla="*/ 84 h 106"/>
                  <a:gd name="T20" fmla="*/ 220 w 235"/>
                  <a:gd name="T21" fmla="*/ 76 h 106"/>
                  <a:gd name="T22" fmla="*/ 224 w 235"/>
                  <a:gd name="T23" fmla="*/ 70 h 106"/>
                  <a:gd name="T24" fmla="*/ 228 w 235"/>
                  <a:gd name="T25" fmla="*/ 63 h 106"/>
                  <a:gd name="T26" fmla="*/ 233 w 235"/>
                  <a:gd name="T27" fmla="*/ 57 h 106"/>
                  <a:gd name="T28" fmla="*/ 235 w 235"/>
                  <a:gd name="T29" fmla="*/ 53 h 106"/>
                  <a:gd name="T30" fmla="*/ 235 w 235"/>
                  <a:gd name="T31" fmla="*/ 52 h 106"/>
                  <a:gd name="T32" fmla="*/ 235 w 235"/>
                  <a:gd name="T33" fmla="*/ 52 h 106"/>
                  <a:gd name="T34" fmla="*/ 235 w 235"/>
                  <a:gd name="T35" fmla="*/ 52 h 106"/>
                  <a:gd name="T36" fmla="*/ 224 w 235"/>
                  <a:gd name="T37" fmla="*/ 62 h 106"/>
                  <a:gd name="T38" fmla="*/ 201 w 235"/>
                  <a:gd name="T39" fmla="*/ 77 h 106"/>
                  <a:gd name="T40" fmla="*/ 176 w 235"/>
                  <a:gd name="T41" fmla="*/ 88 h 106"/>
                  <a:gd name="T42" fmla="*/ 149 w 235"/>
                  <a:gd name="T43" fmla="*/ 94 h 106"/>
                  <a:gd name="T44" fmla="*/ 124 w 235"/>
                  <a:gd name="T45" fmla="*/ 95 h 106"/>
                  <a:gd name="T46" fmla="*/ 103 w 235"/>
                  <a:gd name="T47" fmla="*/ 92 h 106"/>
                  <a:gd name="T48" fmla="*/ 83 w 235"/>
                  <a:gd name="T49" fmla="*/ 84 h 106"/>
                  <a:gd name="T50" fmla="*/ 64 w 235"/>
                  <a:gd name="T51" fmla="*/ 75 h 106"/>
                  <a:gd name="T52" fmla="*/ 47 w 235"/>
                  <a:gd name="T53" fmla="*/ 63 h 106"/>
                  <a:gd name="T54" fmla="*/ 31 w 235"/>
                  <a:gd name="T55" fmla="*/ 47 h 106"/>
                  <a:gd name="T56" fmla="*/ 17 w 235"/>
                  <a:gd name="T57" fmla="*/ 30 h 106"/>
                  <a:gd name="T58" fmla="*/ 6 w 235"/>
                  <a:gd name="T59" fmla="*/ 11 h 106"/>
                  <a:gd name="T60" fmla="*/ 1 w 235"/>
                  <a:gd name="T61" fmla="*/ 5 h 106"/>
                  <a:gd name="T62" fmla="*/ 2 w 235"/>
                  <a:gd name="T63" fmla="*/ 14 h 106"/>
                  <a:gd name="T64" fmla="*/ 4 w 235"/>
                  <a:gd name="T65" fmla="*/ 21 h 106"/>
                  <a:gd name="T66" fmla="*/ 7 w 235"/>
                  <a:gd name="T67" fmla="*/ 2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5" h="106">
                    <a:moveTo>
                      <a:pt x="8" y="33"/>
                    </a:moveTo>
                    <a:lnTo>
                      <a:pt x="20" y="50"/>
                    </a:lnTo>
                    <a:lnTo>
                      <a:pt x="33" y="63"/>
                    </a:lnTo>
                    <a:lnTo>
                      <a:pt x="47" y="76"/>
                    </a:lnTo>
                    <a:lnTo>
                      <a:pt x="63" y="87"/>
                    </a:lnTo>
                    <a:lnTo>
                      <a:pt x="71" y="90"/>
                    </a:lnTo>
                    <a:lnTo>
                      <a:pt x="79" y="95"/>
                    </a:lnTo>
                    <a:lnTo>
                      <a:pt x="88" y="98"/>
                    </a:lnTo>
                    <a:lnTo>
                      <a:pt x="97" y="101"/>
                    </a:lnTo>
                    <a:lnTo>
                      <a:pt x="107" y="104"/>
                    </a:lnTo>
                    <a:lnTo>
                      <a:pt x="116" y="105"/>
                    </a:lnTo>
                    <a:lnTo>
                      <a:pt x="126" y="106"/>
                    </a:lnTo>
                    <a:lnTo>
                      <a:pt x="135" y="106"/>
                    </a:lnTo>
                    <a:lnTo>
                      <a:pt x="146" y="106"/>
                    </a:lnTo>
                    <a:lnTo>
                      <a:pt x="157" y="104"/>
                    </a:lnTo>
                    <a:lnTo>
                      <a:pt x="168" y="102"/>
                    </a:lnTo>
                    <a:lnTo>
                      <a:pt x="179" y="99"/>
                    </a:lnTo>
                    <a:lnTo>
                      <a:pt x="189" y="95"/>
                    </a:lnTo>
                    <a:lnTo>
                      <a:pt x="199" y="90"/>
                    </a:lnTo>
                    <a:lnTo>
                      <a:pt x="209" y="84"/>
                    </a:lnTo>
                    <a:lnTo>
                      <a:pt x="218" y="78"/>
                    </a:lnTo>
                    <a:lnTo>
                      <a:pt x="220" y="76"/>
                    </a:lnTo>
                    <a:lnTo>
                      <a:pt x="222" y="72"/>
                    </a:lnTo>
                    <a:lnTo>
                      <a:pt x="224" y="70"/>
                    </a:lnTo>
                    <a:lnTo>
                      <a:pt x="226" y="66"/>
                    </a:lnTo>
                    <a:lnTo>
                      <a:pt x="228" y="63"/>
                    </a:lnTo>
                    <a:lnTo>
                      <a:pt x="231" y="59"/>
                    </a:lnTo>
                    <a:lnTo>
                      <a:pt x="233" y="57"/>
                    </a:lnTo>
                    <a:lnTo>
                      <a:pt x="235" y="53"/>
                    </a:lnTo>
                    <a:lnTo>
                      <a:pt x="235" y="53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1"/>
                    </a:lnTo>
                    <a:lnTo>
                      <a:pt x="224" y="62"/>
                    </a:lnTo>
                    <a:lnTo>
                      <a:pt x="213" y="70"/>
                    </a:lnTo>
                    <a:lnTo>
                      <a:pt x="201" y="77"/>
                    </a:lnTo>
                    <a:lnTo>
                      <a:pt x="189" y="83"/>
                    </a:lnTo>
                    <a:lnTo>
                      <a:pt x="176" y="88"/>
                    </a:lnTo>
                    <a:lnTo>
                      <a:pt x="163" y="92"/>
                    </a:lnTo>
                    <a:lnTo>
                      <a:pt x="149" y="94"/>
                    </a:lnTo>
                    <a:lnTo>
                      <a:pt x="135" y="95"/>
                    </a:lnTo>
                    <a:lnTo>
                      <a:pt x="124" y="95"/>
                    </a:lnTo>
                    <a:lnTo>
                      <a:pt x="114" y="94"/>
                    </a:lnTo>
                    <a:lnTo>
                      <a:pt x="103" y="92"/>
                    </a:lnTo>
                    <a:lnTo>
                      <a:pt x="93" y="88"/>
                    </a:lnTo>
                    <a:lnTo>
                      <a:pt x="83" y="84"/>
                    </a:lnTo>
                    <a:lnTo>
                      <a:pt x="73" y="80"/>
                    </a:lnTo>
                    <a:lnTo>
                      <a:pt x="64" y="75"/>
                    </a:lnTo>
                    <a:lnTo>
                      <a:pt x="55" y="69"/>
                    </a:lnTo>
                    <a:lnTo>
                      <a:pt x="47" y="63"/>
                    </a:lnTo>
                    <a:lnTo>
                      <a:pt x="39" y="56"/>
                    </a:lnTo>
                    <a:lnTo>
                      <a:pt x="31" y="47"/>
                    </a:lnTo>
                    <a:lnTo>
                      <a:pt x="24" y="39"/>
                    </a:lnTo>
                    <a:lnTo>
                      <a:pt x="17" y="30"/>
                    </a:lnTo>
                    <a:lnTo>
                      <a:pt x="11" y="21"/>
                    </a:lnTo>
                    <a:lnTo>
                      <a:pt x="6" y="11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9"/>
                    </a:lnTo>
                    <a:lnTo>
                      <a:pt x="2" y="14"/>
                    </a:lnTo>
                    <a:lnTo>
                      <a:pt x="3" y="17"/>
                    </a:lnTo>
                    <a:lnTo>
                      <a:pt x="4" y="21"/>
                    </a:lnTo>
                    <a:lnTo>
                      <a:pt x="5" y="26"/>
                    </a:lnTo>
                    <a:lnTo>
                      <a:pt x="7" y="29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F2B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71">
                <a:extLst>
                  <a:ext uri="{FF2B5EF4-FFF2-40B4-BE49-F238E27FC236}">
                    <a16:creationId xmlns:a16="http://schemas.microsoft.com/office/drawing/2014/main" id="{EE7654FF-99FD-495E-910C-41AD051FA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72"/>
                <a:ext cx="49" cy="19"/>
              </a:xfrm>
              <a:custGeom>
                <a:avLst/>
                <a:gdLst>
                  <a:gd name="T0" fmla="*/ 10 w 242"/>
                  <a:gd name="T1" fmla="*/ 40 h 114"/>
                  <a:gd name="T2" fmla="*/ 22 w 242"/>
                  <a:gd name="T3" fmla="*/ 58 h 114"/>
                  <a:gd name="T4" fmla="*/ 36 w 242"/>
                  <a:gd name="T5" fmla="*/ 72 h 114"/>
                  <a:gd name="T6" fmla="*/ 51 w 242"/>
                  <a:gd name="T7" fmla="*/ 85 h 114"/>
                  <a:gd name="T8" fmla="*/ 68 w 242"/>
                  <a:gd name="T9" fmla="*/ 97 h 114"/>
                  <a:gd name="T10" fmla="*/ 86 w 242"/>
                  <a:gd name="T11" fmla="*/ 106 h 114"/>
                  <a:gd name="T12" fmla="*/ 105 w 242"/>
                  <a:gd name="T13" fmla="*/ 112 h 114"/>
                  <a:gd name="T14" fmla="*/ 126 w 242"/>
                  <a:gd name="T15" fmla="*/ 114 h 114"/>
                  <a:gd name="T16" fmla="*/ 149 w 242"/>
                  <a:gd name="T17" fmla="*/ 114 h 114"/>
                  <a:gd name="T18" fmla="*/ 174 w 242"/>
                  <a:gd name="T19" fmla="*/ 109 h 114"/>
                  <a:gd name="T20" fmla="*/ 197 w 242"/>
                  <a:gd name="T21" fmla="*/ 100 h 114"/>
                  <a:gd name="T22" fmla="*/ 218 w 242"/>
                  <a:gd name="T23" fmla="*/ 86 h 114"/>
                  <a:gd name="T24" fmla="*/ 229 w 242"/>
                  <a:gd name="T25" fmla="*/ 78 h 114"/>
                  <a:gd name="T26" fmla="*/ 232 w 242"/>
                  <a:gd name="T27" fmla="*/ 74 h 114"/>
                  <a:gd name="T28" fmla="*/ 233 w 242"/>
                  <a:gd name="T29" fmla="*/ 72 h 114"/>
                  <a:gd name="T30" fmla="*/ 235 w 242"/>
                  <a:gd name="T31" fmla="*/ 68 h 114"/>
                  <a:gd name="T32" fmla="*/ 237 w 242"/>
                  <a:gd name="T33" fmla="*/ 65 h 114"/>
                  <a:gd name="T34" fmla="*/ 238 w 242"/>
                  <a:gd name="T35" fmla="*/ 61 h 114"/>
                  <a:gd name="T36" fmla="*/ 240 w 242"/>
                  <a:gd name="T37" fmla="*/ 58 h 114"/>
                  <a:gd name="T38" fmla="*/ 241 w 242"/>
                  <a:gd name="T39" fmla="*/ 54 h 114"/>
                  <a:gd name="T40" fmla="*/ 230 w 242"/>
                  <a:gd name="T41" fmla="*/ 64 h 114"/>
                  <a:gd name="T42" fmla="*/ 207 w 242"/>
                  <a:gd name="T43" fmla="*/ 83 h 114"/>
                  <a:gd name="T44" fmla="*/ 180 w 242"/>
                  <a:gd name="T45" fmla="*/ 96 h 114"/>
                  <a:gd name="T46" fmla="*/ 151 w 242"/>
                  <a:gd name="T47" fmla="*/ 103 h 114"/>
                  <a:gd name="T48" fmla="*/ 125 w 242"/>
                  <a:gd name="T49" fmla="*/ 103 h 114"/>
                  <a:gd name="T50" fmla="*/ 102 w 242"/>
                  <a:gd name="T51" fmla="*/ 100 h 114"/>
                  <a:gd name="T52" fmla="*/ 82 w 242"/>
                  <a:gd name="T53" fmla="*/ 92 h 114"/>
                  <a:gd name="T54" fmla="*/ 63 w 242"/>
                  <a:gd name="T55" fmla="*/ 82 h 114"/>
                  <a:gd name="T56" fmla="*/ 45 w 242"/>
                  <a:gd name="T57" fmla="*/ 67 h 114"/>
                  <a:gd name="T58" fmla="*/ 30 w 242"/>
                  <a:gd name="T59" fmla="*/ 52 h 114"/>
                  <a:gd name="T60" fmla="*/ 16 w 242"/>
                  <a:gd name="T61" fmla="*/ 32 h 114"/>
                  <a:gd name="T62" fmla="*/ 5 w 242"/>
                  <a:gd name="T63" fmla="*/ 11 h 114"/>
                  <a:gd name="T64" fmla="*/ 0 w 242"/>
                  <a:gd name="T65" fmla="*/ 4 h 114"/>
                  <a:gd name="T66" fmla="*/ 1 w 242"/>
                  <a:gd name="T67" fmla="*/ 11 h 114"/>
                  <a:gd name="T68" fmla="*/ 2 w 242"/>
                  <a:gd name="T69" fmla="*/ 19 h 114"/>
                  <a:gd name="T70" fmla="*/ 3 w 242"/>
                  <a:gd name="T71" fmla="*/ 2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2" h="114">
                    <a:moveTo>
                      <a:pt x="4" y="30"/>
                    </a:moveTo>
                    <a:lnTo>
                      <a:pt x="10" y="40"/>
                    </a:lnTo>
                    <a:lnTo>
                      <a:pt x="16" y="49"/>
                    </a:lnTo>
                    <a:lnTo>
                      <a:pt x="22" y="58"/>
                    </a:lnTo>
                    <a:lnTo>
                      <a:pt x="29" y="65"/>
                    </a:lnTo>
                    <a:lnTo>
                      <a:pt x="36" y="72"/>
                    </a:lnTo>
                    <a:lnTo>
                      <a:pt x="44" y="79"/>
                    </a:lnTo>
                    <a:lnTo>
                      <a:pt x="51" y="85"/>
                    </a:lnTo>
                    <a:lnTo>
                      <a:pt x="60" y="91"/>
                    </a:lnTo>
                    <a:lnTo>
                      <a:pt x="68" y="97"/>
                    </a:lnTo>
                    <a:lnTo>
                      <a:pt x="77" y="101"/>
                    </a:lnTo>
                    <a:lnTo>
                      <a:pt x="86" y="106"/>
                    </a:lnTo>
                    <a:lnTo>
                      <a:pt x="96" y="108"/>
                    </a:lnTo>
                    <a:lnTo>
                      <a:pt x="105" y="112"/>
                    </a:lnTo>
                    <a:lnTo>
                      <a:pt x="116" y="113"/>
                    </a:lnTo>
                    <a:lnTo>
                      <a:pt x="126" y="114"/>
                    </a:lnTo>
                    <a:lnTo>
                      <a:pt x="136" y="114"/>
                    </a:lnTo>
                    <a:lnTo>
                      <a:pt x="149" y="114"/>
                    </a:lnTo>
                    <a:lnTo>
                      <a:pt x="161" y="112"/>
                    </a:lnTo>
                    <a:lnTo>
                      <a:pt x="174" y="109"/>
                    </a:lnTo>
                    <a:lnTo>
                      <a:pt x="185" y="106"/>
                    </a:lnTo>
                    <a:lnTo>
                      <a:pt x="197" y="100"/>
                    </a:lnTo>
                    <a:lnTo>
                      <a:pt x="208" y="94"/>
                    </a:lnTo>
                    <a:lnTo>
                      <a:pt x="218" y="86"/>
                    </a:lnTo>
                    <a:lnTo>
                      <a:pt x="228" y="79"/>
                    </a:lnTo>
                    <a:lnTo>
                      <a:pt x="229" y="78"/>
                    </a:lnTo>
                    <a:lnTo>
                      <a:pt x="230" y="76"/>
                    </a:lnTo>
                    <a:lnTo>
                      <a:pt x="232" y="74"/>
                    </a:lnTo>
                    <a:lnTo>
                      <a:pt x="232" y="73"/>
                    </a:lnTo>
                    <a:lnTo>
                      <a:pt x="233" y="72"/>
                    </a:lnTo>
                    <a:lnTo>
                      <a:pt x="234" y="70"/>
                    </a:lnTo>
                    <a:lnTo>
                      <a:pt x="235" y="68"/>
                    </a:lnTo>
                    <a:lnTo>
                      <a:pt x="236" y="67"/>
                    </a:lnTo>
                    <a:lnTo>
                      <a:pt x="237" y="65"/>
                    </a:lnTo>
                    <a:lnTo>
                      <a:pt x="237" y="64"/>
                    </a:lnTo>
                    <a:lnTo>
                      <a:pt x="238" y="61"/>
                    </a:lnTo>
                    <a:lnTo>
                      <a:pt x="239" y="59"/>
                    </a:lnTo>
                    <a:lnTo>
                      <a:pt x="240" y="58"/>
                    </a:lnTo>
                    <a:lnTo>
                      <a:pt x="241" y="55"/>
                    </a:lnTo>
                    <a:lnTo>
                      <a:pt x="241" y="54"/>
                    </a:lnTo>
                    <a:lnTo>
                      <a:pt x="242" y="52"/>
                    </a:lnTo>
                    <a:lnTo>
                      <a:pt x="230" y="64"/>
                    </a:lnTo>
                    <a:lnTo>
                      <a:pt x="219" y="73"/>
                    </a:lnTo>
                    <a:lnTo>
                      <a:pt x="207" y="83"/>
                    </a:lnTo>
                    <a:lnTo>
                      <a:pt x="194" y="90"/>
                    </a:lnTo>
                    <a:lnTo>
                      <a:pt x="180" y="96"/>
                    </a:lnTo>
                    <a:lnTo>
                      <a:pt x="166" y="100"/>
                    </a:lnTo>
                    <a:lnTo>
                      <a:pt x="151" y="103"/>
                    </a:lnTo>
                    <a:lnTo>
                      <a:pt x="136" y="103"/>
                    </a:lnTo>
                    <a:lnTo>
                      <a:pt x="125" y="103"/>
                    </a:lnTo>
                    <a:lnTo>
                      <a:pt x="114" y="102"/>
                    </a:lnTo>
                    <a:lnTo>
                      <a:pt x="102" y="100"/>
                    </a:lnTo>
                    <a:lnTo>
                      <a:pt x="92" y="96"/>
                    </a:lnTo>
                    <a:lnTo>
                      <a:pt x="82" y="92"/>
                    </a:lnTo>
                    <a:lnTo>
                      <a:pt x="72" y="88"/>
                    </a:lnTo>
                    <a:lnTo>
                      <a:pt x="63" y="82"/>
                    </a:lnTo>
                    <a:lnTo>
                      <a:pt x="54" y="74"/>
                    </a:lnTo>
                    <a:lnTo>
                      <a:pt x="45" y="67"/>
                    </a:lnTo>
                    <a:lnTo>
                      <a:pt x="37" y="60"/>
                    </a:lnTo>
                    <a:lnTo>
                      <a:pt x="30" y="52"/>
                    </a:lnTo>
                    <a:lnTo>
                      <a:pt x="23" y="42"/>
                    </a:lnTo>
                    <a:lnTo>
                      <a:pt x="16" y="32"/>
                    </a:lnTo>
                    <a:lnTo>
                      <a:pt x="10" y="22"/>
                    </a:lnTo>
                    <a:lnTo>
                      <a:pt x="5" y="11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1" y="11"/>
                    </a:lnTo>
                    <a:lnTo>
                      <a:pt x="1" y="16"/>
                    </a:lnTo>
                    <a:lnTo>
                      <a:pt x="2" y="19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F2B4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72">
                <a:extLst>
                  <a:ext uri="{FF2B5EF4-FFF2-40B4-BE49-F238E27FC236}">
                    <a16:creationId xmlns:a16="http://schemas.microsoft.com/office/drawing/2014/main" id="{15D66C91-A956-4A4C-9983-AC0208A27A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9"/>
                <a:ext cx="50" cy="21"/>
              </a:xfrm>
              <a:custGeom>
                <a:avLst/>
                <a:gdLst>
                  <a:gd name="T0" fmla="*/ 7 w 246"/>
                  <a:gd name="T1" fmla="*/ 39 h 123"/>
                  <a:gd name="T2" fmla="*/ 18 w 246"/>
                  <a:gd name="T3" fmla="*/ 58 h 123"/>
                  <a:gd name="T4" fmla="*/ 32 w 246"/>
                  <a:gd name="T5" fmla="*/ 75 h 123"/>
                  <a:gd name="T6" fmla="*/ 48 w 246"/>
                  <a:gd name="T7" fmla="*/ 91 h 123"/>
                  <a:gd name="T8" fmla="*/ 65 w 246"/>
                  <a:gd name="T9" fmla="*/ 103 h 123"/>
                  <a:gd name="T10" fmla="*/ 84 w 246"/>
                  <a:gd name="T11" fmla="*/ 112 h 123"/>
                  <a:gd name="T12" fmla="*/ 104 w 246"/>
                  <a:gd name="T13" fmla="*/ 120 h 123"/>
                  <a:gd name="T14" fmla="*/ 125 w 246"/>
                  <a:gd name="T15" fmla="*/ 123 h 123"/>
                  <a:gd name="T16" fmla="*/ 150 w 246"/>
                  <a:gd name="T17" fmla="*/ 122 h 123"/>
                  <a:gd name="T18" fmla="*/ 177 w 246"/>
                  <a:gd name="T19" fmla="*/ 116 h 123"/>
                  <a:gd name="T20" fmla="*/ 202 w 246"/>
                  <a:gd name="T21" fmla="*/ 105 h 123"/>
                  <a:gd name="T22" fmla="*/ 225 w 246"/>
                  <a:gd name="T23" fmla="*/ 90 h 123"/>
                  <a:gd name="T24" fmla="*/ 238 w 246"/>
                  <a:gd name="T25" fmla="*/ 76 h 123"/>
                  <a:gd name="T26" fmla="*/ 241 w 246"/>
                  <a:gd name="T27" fmla="*/ 69 h 123"/>
                  <a:gd name="T28" fmla="*/ 243 w 246"/>
                  <a:gd name="T29" fmla="*/ 62 h 123"/>
                  <a:gd name="T30" fmla="*/ 245 w 246"/>
                  <a:gd name="T31" fmla="*/ 56 h 123"/>
                  <a:gd name="T32" fmla="*/ 236 w 246"/>
                  <a:gd name="T33" fmla="*/ 66 h 123"/>
                  <a:gd name="T34" fmla="*/ 211 w 246"/>
                  <a:gd name="T35" fmla="*/ 87 h 123"/>
                  <a:gd name="T36" fmla="*/ 183 w 246"/>
                  <a:gd name="T37" fmla="*/ 103 h 123"/>
                  <a:gd name="T38" fmla="*/ 152 w 246"/>
                  <a:gd name="T39" fmla="*/ 111 h 123"/>
                  <a:gd name="T40" fmla="*/ 125 w 246"/>
                  <a:gd name="T41" fmla="*/ 112 h 123"/>
                  <a:gd name="T42" fmla="*/ 101 w 246"/>
                  <a:gd name="T43" fmla="*/ 108 h 123"/>
                  <a:gd name="T44" fmla="*/ 80 w 246"/>
                  <a:gd name="T45" fmla="*/ 99 h 123"/>
                  <a:gd name="T46" fmla="*/ 61 w 246"/>
                  <a:gd name="T47" fmla="*/ 87 h 123"/>
                  <a:gd name="T48" fmla="*/ 43 w 246"/>
                  <a:gd name="T49" fmla="*/ 73 h 123"/>
                  <a:gd name="T50" fmla="*/ 28 w 246"/>
                  <a:gd name="T51" fmla="*/ 55 h 123"/>
                  <a:gd name="T52" fmla="*/ 15 w 246"/>
                  <a:gd name="T53" fmla="*/ 34 h 123"/>
                  <a:gd name="T54" fmla="*/ 4 w 246"/>
                  <a:gd name="T55" fmla="*/ 12 h 123"/>
                  <a:gd name="T56" fmla="*/ 0 w 246"/>
                  <a:gd name="T57" fmla="*/ 3 h 123"/>
                  <a:gd name="T58" fmla="*/ 0 w 246"/>
                  <a:gd name="T59" fmla="*/ 11 h 123"/>
                  <a:gd name="T60" fmla="*/ 0 w 246"/>
                  <a:gd name="T61" fmla="*/ 18 h 123"/>
                  <a:gd name="T62" fmla="*/ 1 w 246"/>
                  <a:gd name="T63" fmla="*/ 2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6" h="123">
                    <a:moveTo>
                      <a:pt x="1" y="28"/>
                    </a:moveTo>
                    <a:lnTo>
                      <a:pt x="7" y="39"/>
                    </a:lnTo>
                    <a:lnTo>
                      <a:pt x="12" y="49"/>
                    </a:lnTo>
                    <a:lnTo>
                      <a:pt x="18" y="58"/>
                    </a:lnTo>
                    <a:lnTo>
                      <a:pt x="25" y="67"/>
                    </a:lnTo>
                    <a:lnTo>
                      <a:pt x="32" y="75"/>
                    </a:lnTo>
                    <a:lnTo>
                      <a:pt x="40" y="84"/>
                    </a:lnTo>
                    <a:lnTo>
                      <a:pt x="48" y="91"/>
                    </a:lnTo>
                    <a:lnTo>
                      <a:pt x="56" y="97"/>
                    </a:lnTo>
                    <a:lnTo>
                      <a:pt x="65" y="103"/>
                    </a:lnTo>
                    <a:lnTo>
                      <a:pt x="74" y="108"/>
                    </a:lnTo>
                    <a:lnTo>
                      <a:pt x="84" y="112"/>
                    </a:lnTo>
                    <a:lnTo>
                      <a:pt x="94" y="116"/>
                    </a:lnTo>
                    <a:lnTo>
                      <a:pt x="104" y="120"/>
                    </a:lnTo>
                    <a:lnTo>
                      <a:pt x="115" y="122"/>
                    </a:lnTo>
                    <a:lnTo>
                      <a:pt x="125" y="123"/>
                    </a:lnTo>
                    <a:lnTo>
                      <a:pt x="136" y="123"/>
                    </a:lnTo>
                    <a:lnTo>
                      <a:pt x="150" y="122"/>
                    </a:lnTo>
                    <a:lnTo>
                      <a:pt x="164" y="120"/>
                    </a:lnTo>
                    <a:lnTo>
                      <a:pt x="177" y="116"/>
                    </a:lnTo>
                    <a:lnTo>
                      <a:pt x="190" y="111"/>
                    </a:lnTo>
                    <a:lnTo>
                      <a:pt x="202" y="105"/>
                    </a:lnTo>
                    <a:lnTo>
                      <a:pt x="214" y="98"/>
                    </a:lnTo>
                    <a:lnTo>
                      <a:pt x="225" y="90"/>
                    </a:lnTo>
                    <a:lnTo>
                      <a:pt x="236" y="79"/>
                    </a:lnTo>
                    <a:lnTo>
                      <a:pt x="238" y="76"/>
                    </a:lnTo>
                    <a:lnTo>
                      <a:pt x="239" y="73"/>
                    </a:lnTo>
                    <a:lnTo>
                      <a:pt x="241" y="69"/>
                    </a:lnTo>
                    <a:lnTo>
                      <a:pt x="242" y="66"/>
                    </a:lnTo>
                    <a:lnTo>
                      <a:pt x="243" y="62"/>
                    </a:lnTo>
                    <a:lnTo>
                      <a:pt x="244" y="60"/>
                    </a:lnTo>
                    <a:lnTo>
                      <a:pt x="245" y="56"/>
                    </a:lnTo>
                    <a:lnTo>
                      <a:pt x="246" y="52"/>
                    </a:lnTo>
                    <a:lnTo>
                      <a:pt x="236" y="66"/>
                    </a:lnTo>
                    <a:lnTo>
                      <a:pt x="223" y="78"/>
                    </a:lnTo>
                    <a:lnTo>
                      <a:pt x="211" y="87"/>
                    </a:lnTo>
                    <a:lnTo>
                      <a:pt x="197" y="96"/>
                    </a:lnTo>
                    <a:lnTo>
                      <a:pt x="183" y="103"/>
                    </a:lnTo>
                    <a:lnTo>
                      <a:pt x="168" y="108"/>
                    </a:lnTo>
                    <a:lnTo>
                      <a:pt x="152" y="111"/>
                    </a:lnTo>
                    <a:lnTo>
                      <a:pt x="136" y="112"/>
                    </a:lnTo>
                    <a:lnTo>
                      <a:pt x="125" y="112"/>
                    </a:lnTo>
                    <a:lnTo>
                      <a:pt x="113" y="110"/>
                    </a:lnTo>
                    <a:lnTo>
                      <a:pt x="101" y="108"/>
                    </a:lnTo>
                    <a:lnTo>
                      <a:pt x="91" y="104"/>
                    </a:lnTo>
                    <a:lnTo>
                      <a:pt x="80" y="99"/>
                    </a:lnTo>
                    <a:lnTo>
                      <a:pt x="70" y="94"/>
                    </a:lnTo>
                    <a:lnTo>
                      <a:pt x="61" y="87"/>
                    </a:lnTo>
                    <a:lnTo>
                      <a:pt x="52" y="80"/>
                    </a:lnTo>
                    <a:lnTo>
                      <a:pt x="43" y="73"/>
                    </a:lnTo>
                    <a:lnTo>
                      <a:pt x="35" y="64"/>
                    </a:lnTo>
                    <a:lnTo>
                      <a:pt x="28" y="55"/>
                    </a:lnTo>
                    <a:lnTo>
                      <a:pt x="21" y="45"/>
                    </a:lnTo>
                    <a:lnTo>
                      <a:pt x="15" y="34"/>
                    </a:lnTo>
                    <a:lnTo>
                      <a:pt x="9" y="22"/>
                    </a:lnTo>
                    <a:lnTo>
                      <a:pt x="4" y="12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1" y="25"/>
                    </a:lnTo>
                    <a:lnTo>
                      <a:pt x="1" y="28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73">
                <a:extLst>
                  <a:ext uri="{FF2B5EF4-FFF2-40B4-BE49-F238E27FC236}">
                    <a16:creationId xmlns:a16="http://schemas.microsoft.com/office/drawing/2014/main" id="{3B5FCD19-C26C-46C1-B697-8C1F79D83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7"/>
                <a:ext cx="50" cy="22"/>
              </a:xfrm>
              <a:custGeom>
                <a:avLst/>
                <a:gdLst>
                  <a:gd name="T0" fmla="*/ 5 w 249"/>
                  <a:gd name="T1" fmla="*/ 40 h 132"/>
                  <a:gd name="T2" fmla="*/ 16 w 249"/>
                  <a:gd name="T3" fmla="*/ 61 h 132"/>
                  <a:gd name="T4" fmla="*/ 30 w 249"/>
                  <a:gd name="T5" fmla="*/ 79 h 132"/>
                  <a:gd name="T6" fmla="*/ 45 w 249"/>
                  <a:gd name="T7" fmla="*/ 96 h 132"/>
                  <a:gd name="T8" fmla="*/ 63 w 249"/>
                  <a:gd name="T9" fmla="*/ 111 h 132"/>
                  <a:gd name="T10" fmla="*/ 82 w 249"/>
                  <a:gd name="T11" fmla="*/ 121 h 132"/>
                  <a:gd name="T12" fmla="*/ 102 w 249"/>
                  <a:gd name="T13" fmla="*/ 129 h 132"/>
                  <a:gd name="T14" fmla="*/ 125 w 249"/>
                  <a:gd name="T15" fmla="*/ 132 h 132"/>
                  <a:gd name="T16" fmla="*/ 151 w 249"/>
                  <a:gd name="T17" fmla="*/ 132 h 132"/>
                  <a:gd name="T18" fmla="*/ 180 w 249"/>
                  <a:gd name="T19" fmla="*/ 125 h 132"/>
                  <a:gd name="T20" fmla="*/ 207 w 249"/>
                  <a:gd name="T21" fmla="*/ 112 h 132"/>
                  <a:gd name="T22" fmla="*/ 230 w 249"/>
                  <a:gd name="T23" fmla="*/ 93 h 132"/>
                  <a:gd name="T24" fmla="*/ 243 w 249"/>
                  <a:gd name="T25" fmla="*/ 77 h 132"/>
                  <a:gd name="T26" fmla="*/ 245 w 249"/>
                  <a:gd name="T27" fmla="*/ 71 h 132"/>
                  <a:gd name="T28" fmla="*/ 247 w 249"/>
                  <a:gd name="T29" fmla="*/ 64 h 132"/>
                  <a:gd name="T30" fmla="*/ 249 w 249"/>
                  <a:gd name="T31" fmla="*/ 58 h 132"/>
                  <a:gd name="T32" fmla="*/ 239 w 249"/>
                  <a:gd name="T33" fmla="*/ 69 h 132"/>
                  <a:gd name="T34" fmla="*/ 214 w 249"/>
                  <a:gd name="T35" fmla="*/ 94 h 132"/>
                  <a:gd name="T36" fmla="*/ 185 w 249"/>
                  <a:gd name="T37" fmla="*/ 112 h 132"/>
                  <a:gd name="T38" fmla="*/ 161 w 249"/>
                  <a:gd name="T39" fmla="*/ 119 h 132"/>
                  <a:gd name="T40" fmla="*/ 145 w 249"/>
                  <a:gd name="T41" fmla="*/ 121 h 132"/>
                  <a:gd name="T42" fmla="*/ 124 w 249"/>
                  <a:gd name="T43" fmla="*/ 121 h 132"/>
                  <a:gd name="T44" fmla="*/ 100 w 249"/>
                  <a:gd name="T45" fmla="*/ 117 h 132"/>
                  <a:gd name="T46" fmla="*/ 79 w 249"/>
                  <a:gd name="T47" fmla="*/ 108 h 132"/>
                  <a:gd name="T48" fmla="*/ 59 w 249"/>
                  <a:gd name="T49" fmla="*/ 95 h 132"/>
                  <a:gd name="T50" fmla="*/ 42 w 249"/>
                  <a:gd name="T51" fmla="*/ 79 h 132"/>
                  <a:gd name="T52" fmla="*/ 27 w 249"/>
                  <a:gd name="T53" fmla="*/ 60 h 132"/>
                  <a:gd name="T54" fmla="*/ 14 w 249"/>
                  <a:gd name="T55" fmla="*/ 37 h 132"/>
                  <a:gd name="T56" fmla="*/ 5 w 249"/>
                  <a:gd name="T57" fmla="*/ 14 h 132"/>
                  <a:gd name="T58" fmla="*/ 1 w 249"/>
                  <a:gd name="T59" fmla="*/ 4 h 132"/>
                  <a:gd name="T60" fmla="*/ 0 w 249"/>
                  <a:gd name="T61" fmla="*/ 11 h 132"/>
                  <a:gd name="T62" fmla="*/ 0 w 249"/>
                  <a:gd name="T63" fmla="*/ 18 h 132"/>
                  <a:gd name="T64" fmla="*/ 0 w 249"/>
                  <a:gd name="T65" fmla="*/ 2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9" h="132">
                    <a:moveTo>
                      <a:pt x="0" y="29"/>
                    </a:moveTo>
                    <a:lnTo>
                      <a:pt x="5" y="40"/>
                    </a:lnTo>
                    <a:lnTo>
                      <a:pt x="10" y="51"/>
                    </a:lnTo>
                    <a:lnTo>
                      <a:pt x="16" y="61"/>
                    </a:lnTo>
                    <a:lnTo>
                      <a:pt x="23" y="71"/>
                    </a:lnTo>
                    <a:lnTo>
                      <a:pt x="30" y="79"/>
                    </a:lnTo>
                    <a:lnTo>
                      <a:pt x="37" y="89"/>
                    </a:lnTo>
                    <a:lnTo>
                      <a:pt x="45" y="96"/>
                    </a:lnTo>
                    <a:lnTo>
                      <a:pt x="54" y="103"/>
                    </a:lnTo>
                    <a:lnTo>
                      <a:pt x="63" y="111"/>
                    </a:lnTo>
                    <a:lnTo>
                      <a:pt x="72" y="117"/>
                    </a:lnTo>
                    <a:lnTo>
                      <a:pt x="82" y="121"/>
                    </a:lnTo>
                    <a:lnTo>
                      <a:pt x="92" y="125"/>
                    </a:lnTo>
                    <a:lnTo>
                      <a:pt x="102" y="129"/>
                    </a:lnTo>
                    <a:lnTo>
                      <a:pt x="114" y="131"/>
                    </a:lnTo>
                    <a:lnTo>
                      <a:pt x="125" y="132"/>
                    </a:lnTo>
                    <a:lnTo>
                      <a:pt x="136" y="132"/>
                    </a:lnTo>
                    <a:lnTo>
                      <a:pt x="151" y="132"/>
                    </a:lnTo>
                    <a:lnTo>
                      <a:pt x="166" y="129"/>
                    </a:lnTo>
                    <a:lnTo>
                      <a:pt x="180" y="125"/>
                    </a:lnTo>
                    <a:lnTo>
                      <a:pt x="194" y="119"/>
                    </a:lnTo>
                    <a:lnTo>
                      <a:pt x="207" y="112"/>
                    </a:lnTo>
                    <a:lnTo>
                      <a:pt x="219" y="102"/>
                    </a:lnTo>
                    <a:lnTo>
                      <a:pt x="230" y="93"/>
                    </a:lnTo>
                    <a:lnTo>
                      <a:pt x="242" y="81"/>
                    </a:lnTo>
                    <a:lnTo>
                      <a:pt x="243" y="77"/>
                    </a:lnTo>
                    <a:lnTo>
                      <a:pt x="244" y="75"/>
                    </a:lnTo>
                    <a:lnTo>
                      <a:pt x="245" y="71"/>
                    </a:lnTo>
                    <a:lnTo>
                      <a:pt x="246" y="67"/>
                    </a:lnTo>
                    <a:lnTo>
                      <a:pt x="247" y="64"/>
                    </a:lnTo>
                    <a:lnTo>
                      <a:pt x="248" y="60"/>
                    </a:lnTo>
                    <a:lnTo>
                      <a:pt x="249" y="58"/>
                    </a:lnTo>
                    <a:lnTo>
                      <a:pt x="249" y="54"/>
                    </a:lnTo>
                    <a:lnTo>
                      <a:pt x="239" y="69"/>
                    </a:lnTo>
                    <a:lnTo>
                      <a:pt x="227" y="82"/>
                    </a:lnTo>
                    <a:lnTo>
                      <a:pt x="214" y="94"/>
                    </a:lnTo>
                    <a:lnTo>
                      <a:pt x="200" y="103"/>
                    </a:lnTo>
                    <a:lnTo>
                      <a:pt x="185" y="112"/>
                    </a:lnTo>
                    <a:lnTo>
                      <a:pt x="169" y="117"/>
                    </a:lnTo>
                    <a:lnTo>
                      <a:pt x="161" y="119"/>
                    </a:lnTo>
                    <a:lnTo>
                      <a:pt x="153" y="120"/>
                    </a:lnTo>
                    <a:lnTo>
                      <a:pt x="145" y="121"/>
                    </a:lnTo>
                    <a:lnTo>
                      <a:pt x="136" y="121"/>
                    </a:lnTo>
                    <a:lnTo>
                      <a:pt x="124" y="121"/>
                    </a:lnTo>
                    <a:lnTo>
                      <a:pt x="113" y="120"/>
                    </a:lnTo>
                    <a:lnTo>
                      <a:pt x="100" y="117"/>
                    </a:lnTo>
                    <a:lnTo>
                      <a:pt x="90" y="113"/>
                    </a:lnTo>
                    <a:lnTo>
                      <a:pt x="79" y="108"/>
                    </a:lnTo>
                    <a:lnTo>
                      <a:pt x="69" y="102"/>
                    </a:lnTo>
                    <a:lnTo>
                      <a:pt x="59" y="95"/>
                    </a:lnTo>
                    <a:lnTo>
                      <a:pt x="50" y="88"/>
                    </a:lnTo>
                    <a:lnTo>
                      <a:pt x="42" y="79"/>
                    </a:lnTo>
                    <a:lnTo>
                      <a:pt x="34" y="70"/>
                    </a:lnTo>
                    <a:lnTo>
                      <a:pt x="27" y="60"/>
                    </a:lnTo>
                    <a:lnTo>
                      <a:pt x="20" y="49"/>
                    </a:lnTo>
                    <a:lnTo>
                      <a:pt x="14" y="37"/>
                    </a:lnTo>
                    <a:lnTo>
                      <a:pt x="9" y="26"/>
                    </a:lnTo>
                    <a:lnTo>
                      <a:pt x="5" y="14"/>
                    </a:lnTo>
                    <a:lnTo>
                      <a:pt x="1" y="0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74">
                <a:extLst>
                  <a:ext uri="{FF2B5EF4-FFF2-40B4-BE49-F238E27FC236}">
                    <a16:creationId xmlns:a16="http://schemas.microsoft.com/office/drawing/2014/main" id="{FFB608C8-5774-4519-A4F2-F72FAA1392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5"/>
                <a:ext cx="51" cy="23"/>
              </a:xfrm>
              <a:custGeom>
                <a:avLst/>
                <a:gdLst>
                  <a:gd name="T0" fmla="*/ 4 w 251"/>
                  <a:gd name="T1" fmla="*/ 40 h 140"/>
                  <a:gd name="T2" fmla="*/ 15 w 251"/>
                  <a:gd name="T3" fmla="*/ 62 h 140"/>
                  <a:gd name="T4" fmla="*/ 28 w 251"/>
                  <a:gd name="T5" fmla="*/ 83 h 140"/>
                  <a:gd name="T6" fmla="*/ 43 w 251"/>
                  <a:gd name="T7" fmla="*/ 101 h 140"/>
                  <a:gd name="T8" fmla="*/ 61 w 251"/>
                  <a:gd name="T9" fmla="*/ 115 h 140"/>
                  <a:gd name="T10" fmla="*/ 80 w 251"/>
                  <a:gd name="T11" fmla="*/ 127 h 140"/>
                  <a:gd name="T12" fmla="*/ 101 w 251"/>
                  <a:gd name="T13" fmla="*/ 136 h 140"/>
                  <a:gd name="T14" fmla="*/ 125 w 251"/>
                  <a:gd name="T15" fmla="*/ 140 h 140"/>
                  <a:gd name="T16" fmla="*/ 152 w 251"/>
                  <a:gd name="T17" fmla="*/ 139 h 140"/>
                  <a:gd name="T18" fmla="*/ 183 w 251"/>
                  <a:gd name="T19" fmla="*/ 131 h 140"/>
                  <a:gd name="T20" fmla="*/ 211 w 251"/>
                  <a:gd name="T21" fmla="*/ 115 h 140"/>
                  <a:gd name="T22" fmla="*/ 236 w 251"/>
                  <a:gd name="T23" fmla="*/ 94 h 140"/>
                  <a:gd name="T24" fmla="*/ 247 w 251"/>
                  <a:gd name="T25" fmla="*/ 77 h 140"/>
                  <a:gd name="T26" fmla="*/ 249 w 251"/>
                  <a:gd name="T27" fmla="*/ 71 h 140"/>
                  <a:gd name="T28" fmla="*/ 250 w 251"/>
                  <a:gd name="T29" fmla="*/ 64 h 140"/>
                  <a:gd name="T30" fmla="*/ 251 w 251"/>
                  <a:gd name="T31" fmla="*/ 58 h 140"/>
                  <a:gd name="T32" fmla="*/ 247 w 251"/>
                  <a:gd name="T33" fmla="*/ 62 h 140"/>
                  <a:gd name="T34" fmla="*/ 236 w 251"/>
                  <a:gd name="T35" fmla="*/ 78 h 140"/>
                  <a:gd name="T36" fmla="*/ 223 w 251"/>
                  <a:gd name="T37" fmla="*/ 91 h 140"/>
                  <a:gd name="T38" fmla="*/ 209 w 251"/>
                  <a:gd name="T39" fmla="*/ 103 h 140"/>
                  <a:gd name="T40" fmla="*/ 195 w 251"/>
                  <a:gd name="T41" fmla="*/ 114 h 140"/>
                  <a:gd name="T42" fmla="*/ 179 w 251"/>
                  <a:gd name="T43" fmla="*/ 121 h 140"/>
                  <a:gd name="T44" fmla="*/ 162 w 251"/>
                  <a:gd name="T45" fmla="*/ 126 h 140"/>
                  <a:gd name="T46" fmla="*/ 145 w 251"/>
                  <a:gd name="T47" fmla="*/ 130 h 140"/>
                  <a:gd name="T48" fmla="*/ 124 w 251"/>
                  <a:gd name="T49" fmla="*/ 128 h 140"/>
                  <a:gd name="T50" fmla="*/ 100 w 251"/>
                  <a:gd name="T51" fmla="*/ 124 h 140"/>
                  <a:gd name="T52" fmla="*/ 78 w 251"/>
                  <a:gd name="T53" fmla="*/ 114 h 140"/>
                  <a:gd name="T54" fmla="*/ 58 w 251"/>
                  <a:gd name="T55" fmla="*/ 101 h 140"/>
                  <a:gd name="T56" fmla="*/ 41 w 251"/>
                  <a:gd name="T57" fmla="*/ 84 h 140"/>
                  <a:gd name="T58" fmla="*/ 26 w 251"/>
                  <a:gd name="T59" fmla="*/ 62 h 140"/>
                  <a:gd name="T60" fmla="*/ 14 w 251"/>
                  <a:gd name="T61" fmla="*/ 40 h 140"/>
                  <a:gd name="T62" fmla="*/ 6 w 251"/>
                  <a:gd name="T63" fmla="*/ 15 h 140"/>
                  <a:gd name="T64" fmla="*/ 2 w 251"/>
                  <a:gd name="T65" fmla="*/ 4 h 140"/>
                  <a:gd name="T66" fmla="*/ 1 w 251"/>
                  <a:gd name="T67" fmla="*/ 11 h 140"/>
                  <a:gd name="T68" fmla="*/ 1 w 251"/>
                  <a:gd name="T69" fmla="*/ 17 h 140"/>
                  <a:gd name="T70" fmla="*/ 0 w 251"/>
                  <a:gd name="T71" fmla="*/ 2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1" h="140">
                    <a:moveTo>
                      <a:pt x="0" y="28"/>
                    </a:moveTo>
                    <a:lnTo>
                      <a:pt x="4" y="40"/>
                    </a:lnTo>
                    <a:lnTo>
                      <a:pt x="9" y="50"/>
                    </a:lnTo>
                    <a:lnTo>
                      <a:pt x="15" y="62"/>
                    </a:lnTo>
                    <a:lnTo>
                      <a:pt x="21" y="73"/>
                    </a:lnTo>
                    <a:lnTo>
                      <a:pt x="28" y="83"/>
                    </a:lnTo>
                    <a:lnTo>
                      <a:pt x="35" y="92"/>
                    </a:lnTo>
                    <a:lnTo>
                      <a:pt x="43" y="101"/>
                    </a:lnTo>
                    <a:lnTo>
                      <a:pt x="52" y="108"/>
                    </a:lnTo>
                    <a:lnTo>
                      <a:pt x="61" y="115"/>
                    </a:lnTo>
                    <a:lnTo>
                      <a:pt x="70" y="122"/>
                    </a:lnTo>
                    <a:lnTo>
                      <a:pt x="80" y="127"/>
                    </a:lnTo>
                    <a:lnTo>
                      <a:pt x="91" y="132"/>
                    </a:lnTo>
                    <a:lnTo>
                      <a:pt x="101" y="136"/>
                    </a:lnTo>
                    <a:lnTo>
                      <a:pt x="113" y="138"/>
                    </a:lnTo>
                    <a:lnTo>
                      <a:pt x="125" y="140"/>
                    </a:lnTo>
                    <a:lnTo>
                      <a:pt x="136" y="140"/>
                    </a:lnTo>
                    <a:lnTo>
                      <a:pt x="152" y="139"/>
                    </a:lnTo>
                    <a:lnTo>
                      <a:pt x="168" y="136"/>
                    </a:lnTo>
                    <a:lnTo>
                      <a:pt x="183" y="131"/>
                    </a:lnTo>
                    <a:lnTo>
                      <a:pt x="197" y="124"/>
                    </a:lnTo>
                    <a:lnTo>
                      <a:pt x="211" y="115"/>
                    </a:lnTo>
                    <a:lnTo>
                      <a:pt x="223" y="106"/>
                    </a:lnTo>
                    <a:lnTo>
                      <a:pt x="236" y="94"/>
                    </a:lnTo>
                    <a:lnTo>
                      <a:pt x="246" y="80"/>
                    </a:lnTo>
                    <a:lnTo>
                      <a:pt x="247" y="77"/>
                    </a:lnTo>
                    <a:lnTo>
                      <a:pt x="248" y="73"/>
                    </a:lnTo>
                    <a:lnTo>
                      <a:pt x="249" y="71"/>
                    </a:lnTo>
                    <a:lnTo>
                      <a:pt x="249" y="67"/>
                    </a:lnTo>
                    <a:lnTo>
                      <a:pt x="250" y="64"/>
                    </a:lnTo>
                    <a:lnTo>
                      <a:pt x="250" y="61"/>
                    </a:lnTo>
                    <a:lnTo>
                      <a:pt x="251" y="58"/>
                    </a:lnTo>
                    <a:lnTo>
                      <a:pt x="251" y="54"/>
                    </a:lnTo>
                    <a:lnTo>
                      <a:pt x="247" y="62"/>
                    </a:lnTo>
                    <a:lnTo>
                      <a:pt x="241" y="71"/>
                    </a:lnTo>
                    <a:lnTo>
                      <a:pt x="236" y="78"/>
                    </a:lnTo>
                    <a:lnTo>
                      <a:pt x="229" y="85"/>
                    </a:lnTo>
                    <a:lnTo>
                      <a:pt x="223" y="91"/>
                    </a:lnTo>
                    <a:lnTo>
                      <a:pt x="216" y="98"/>
                    </a:lnTo>
                    <a:lnTo>
                      <a:pt x="209" y="103"/>
                    </a:lnTo>
                    <a:lnTo>
                      <a:pt x="202" y="109"/>
                    </a:lnTo>
                    <a:lnTo>
                      <a:pt x="195" y="114"/>
                    </a:lnTo>
                    <a:lnTo>
                      <a:pt x="187" y="118"/>
                    </a:lnTo>
                    <a:lnTo>
                      <a:pt x="179" y="121"/>
                    </a:lnTo>
                    <a:lnTo>
                      <a:pt x="171" y="124"/>
                    </a:lnTo>
                    <a:lnTo>
                      <a:pt x="162" y="126"/>
                    </a:lnTo>
                    <a:lnTo>
                      <a:pt x="154" y="128"/>
                    </a:lnTo>
                    <a:lnTo>
                      <a:pt x="145" y="130"/>
                    </a:lnTo>
                    <a:lnTo>
                      <a:pt x="136" y="130"/>
                    </a:lnTo>
                    <a:lnTo>
                      <a:pt x="124" y="128"/>
                    </a:lnTo>
                    <a:lnTo>
                      <a:pt x="112" y="127"/>
                    </a:lnTo>
                    <a:lnTo>
                      <a:pt x="100" y="124"/>
                    </a:lnTo>
                    <a:lnTo>
                      <a:pt x="89" y="120"/>
                    </a:lnTo>
                    <a:lnTo>
                      <a:pt x="78" y="114"/>
                    </a:lnTo>
                    <a:lnTo>
                      <a:pt x="68" y="108"/>
                    </a:lnTo>
                    <a:lnTo>
                      <a:pt x="58" y="101"/>
                    </a:lnTo>
                    <a:lnTo>
                      <a:pt x="49" y="92"/>
                    </a:lnTo>
                    <a:lnTo>
                      <a:pt x="41" y="84"/>
                    </a:lnTo>
                    <a:lnTo>
                      <a:pt x="33" y="73"/>
                    </a:lnTo>
                    <a:lnTo>
                      <a:pt x="26" y="62"/>
                    </a:lnTo>
                    <a:lnTo>
                      <a:pt x="20" y="52"/>
                    </a:lnTo>
                    <a:lnTo>
                      <a:pt x="14" y="40"/>
                    </a:lnTo>
                    <a:lnTo>
                      <a:pt x="10" y="27"/>
                    </a:lnTo>
                    <a:lnTo>
                      <a:pt x="6" y="15"/>
                    </a:lnTo>
                    <a:lnTo>
                      <a:pt x="3" y="0"/>
                    </a:lnTo>
                    <a:lnTo>
                      <a:pt x="2" y="4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1" y="13"/>
                    </a:lnTo>
                    <a:lnTo>
                      <a:pt x="1" y="17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3B8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75">
                <a:extLst>
                  <a:ext uri="{FF2B5EF4-FFF2-40B4-BE49-F238E27FC236}">
                    <a16:creationId xmlns:a16="http://schemas.microsoft.com/office/drawing/2014/main" id="{8A158F25-2479-4DF2-90A3-FB355B2B4E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63"/>
                <a:ext cx="50" cy="24"/>
              </a:xfrm>
              <a:custGeom>
                <a:avLst/>
                <a:gdLst>
                  <a:gd name="T0" fmla="*/ 4 w 251"/>
                  <a:gd name="T1" fmla="*/ 39 h 146"/>
                  <a:gd name="T2" fmla="*/ 13 w 251"/>
                  <a:gd name="T3" fmla="*/ 62 h 146"/>
                  <a:gd name="T4" fmla="*/ 26 w 251"/>
                  <a:gd name="T5" fmla="*/ 85 h 146"/>
                  <a:gd name="T6" fmla="*/ 41 w 251"/>
                  <a:gd name="T7" fmla="*/ 104 h 146"/>
                  <a:gd name="T8" fmla="*/ 58 w 251"/>
                  <a:gd name="T9" fmla="*/ 120 h 146"/>
                  <a:gd name="T10" fmla="*/ 78 w 251"/>
                  <a:gd name="T11" fmla="*/ 133 h 146"/>
                  <a:gd name="T12" fmla="*/ 99 w 251"/>
                  <a:gd name="T13" fmla="*/ 142 h 146"/>
                  <a:gd name="T14" fmla="*/ 123 w 251"/>
                  <a:gd name="T15" fmla="*/ 146 h 146"/>
                  <a:gd name="T16" fmla="*/ 144 w 251"/>
                  <a:gd name="T17" fmla="*/ 146 h 146"/>
                  <a:gd name="T18" fmla="*/ 160 w 251"/>
                  <a:gd name="T19" fmla="*/ 144 h 146"/>
                  <a:gd name="T20" fmla="*/ 184 w 251"/>
                  <a:gd name="T21" fmla="*/ 137 h 146"/>
                  <a:gd name="T22" fmla="*/ 213 w 251"/>
                  <a:gd name="T23" fmla="*/ 119 h 146"/>
                  <a:gd name="T24" fmla="*/ 238 w 251"/>
                  <a:gd name="T25" fmla="*/ 94 h 146"/>
                  <a:gd name="T26" fmla="*/ 249 w 251"/>
                  <a:gd name="T27" fmla="*/ 76 h 146"/>
                  <a:gd name="T28" fmla="*/ 250 w 251"/>
                  <a:gd name="T29" fmla="*/ 70 h 146"/>
                  <a:gd name="T30" fmla="*/ 251 w 251"/>
                  <a:gd name="T31" fmla="*/ 62 h 146"/>
                  <a:gd name="T32" fmla="*/ 251 w 251"/>
                  <a:gd name="T33" fmla="*/ 57 h 146"/>
                  <a:gd name="T34" fmla="*/ 247 w 251"/>
                  <a:gd name="T35" fmla="*/ 62 h 146"/>
                  <a:gd name="T36" fmla="*/ 237 w 251"/>
                  <a:gd name="T37" fmla="*/ 79 h 146"/>
                  <a:gd name="T38" fmla="*/ 224 w 251"/>
                  <a:gd name="T39" fmla="*/ 95 h 146"/>
                  <a:gd name="T40" fmla="*/ 210 w 251"/>
                  <a:gd name="T41" fmla="*/ 108 h 146"/>
                  <a:gd name="T42" fmla="*/ 196 w 251"/>
                  <a:gd name="T43" fmla="*/ 119 h 146"/>
                  <a:gd name="T44" fmla="*/ 179 w 251"/>
                  <a:gd name="T45" fmla="*/ 127 h 146"/>
                  <a:gd name="T46" fmla="*/ 162 w 251"/>
                  <a:gd name="T47" fmla="*/ 133 h 146"/>
                  <a:gd name="T48" fmla="*/ 144 w 251"/>
                  <a:gd name="T49" fmla="*/ 136 h 146"/>
                  <a:gd name="T50" fmla="*/ 123 w 251"/>
                  <a:gd name="T51" fmla="*/ 136 h 146"/>
                  <a:gd name="T52" fmla="*/ 98 w 251"/>
                  <a:gd name="T53" fmla="*/ 130 h 146"/>
                  <a:gd name="T54" fmla="*/ 76 w 251"/>
                  <a:gd name="T55" fmla="*/ 120 h 146"/>
                  <a:gd name="T56" fmla="*/ 57 w 251"/>
                  <a:gd name="T57" fmla="*/ 106 h 146"/>
                  <a:gd name="T58" fmla="*/ 39 w 251"/>
                  <a:gd name="T59" fmla="*/ 88 h 146"/>
                  <a:gd name="T60" fmla="*/ 25 w 251"/>
                  <a:gd name="T61" fmla="*/ 66 h 146"/>
                  <a:gd name="T62" fmla="*/ 14 w 251"/>
                  <a:gd name="T63" fmla="*/ 41 h 146"/>
                  <a:gd name="T64" fmla="*/ 7 w 251"/>
                  <a:gd name="T65" fmla="*/ 15 h 146"/>
                  <a:gd name="T66" fmla="*/ 4 w 251"/>
                  <a:gd name="T67" fmla="*/ 3 h 146"/>
                  <a:gd name="T68" fmla="*/ 3 w 251"/>
                  <a:gd name="T69" fmla="*/ 10 h 146"/>
                  <a:gd name="T70" fmla="*/ 1 w 251"/>
                  <a:gd name="T71" fmla="*/ 16 h 146"/>
                  <a:gd name="T72" fmla="*/ 0 w 251"/>
                  <a:gd name="T73" fmla="*/ 2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1" h="146">
                    <a:moveTo>
                      <a:pt x="0" y="25"/>
                    </a:moveTo>
                    <a:lnTo>
                      <a:pt x="4" y="39"/>
                    </a:lnTo>
                    <a:lnTo>
                      <a:pt x="8" y="51"/>
                    </a:lnTo>
                    <a:lnTo>
                      <a:pt x="13" y="62"/>
                    </a:lnTo>
                    <a:lnTo>
                      <a:pt x="19" y="74"/>
                    </a:lnTo>
                    <a:lnTo>
                      <a:pt x="26" y="85"/>
                    </a:lnTo>
                    <a:lnTo>
                      <a:pt x="33" y="95"/>
                    </a:lnTo>
                    <a:lnTo>
                      <a:pt x="41" y="104"/>
                    </a:lnTo>
                    <a:lnTo>
                      <a:pt x="49" y="113"/>
                    </a:lnTo>
                    <a:lnTo>
                      <a:pt x="58" y="120"/>
                    </a:lnTo>
                    <a:lnTo>
                      <a:pt x="68" y="127"/>
                    </a:lnTo>
                    <a:lnTo>
                      <a:pt x="78" y="133"/>
                    </a:lnTo>
                    <a:lnTo>
                      <a:pt x="89" y="138"/>
                    </a:lnTo>
                    <a:lnTo>
                      <a:pt x="99" y="142"/>
                    </a:lnTo>
                    <a:lnTo>
                      <a:pt x="112" y="145"/>
                    </a:lnTo>
                    <a:lnTo>
                      <a:pt x="123" y="146"/>
                    </a:lnTo>
                    <a:lnTo>
                      <a:pt x="135" y="146"/>
                    </a:lnTo>
                    <a:lnTo>
                      <a:pt x="144" y="146"/>
                    </a:lnTo>
                    <a:lnTo>
                      <a:pt x="152" y="145"/>
                    </a:lnTo>
                    <a:lnTo>
                      <a:pt x="160" y="144"/>
                    </a:lnTo>
                    <a:lnTo>
                      <a:pt x="168" y="142"/>
                    </a:lnTo>
                    <a:lnTo>
                      <a:pt x="184" y="137"/>
                    </a:lnTo>
                    <a:lnTo>
                      <a:pt x="199" y="128"/>
                    </a:lnTo>
                    <a:lnTo>
                      <a:pt x="213" y="119"/>
                    </a:lnTo>
                    <a:lnTo>
                      <a:pt x="226" y="107"/>
                    </a:lnTo>
                    <a:lnTo>
                      <a:pt x="238" y="94"/>
                    </a:lnTo>
                    <a:lnTo>
                      <a:pt x="248" y="79"/>
                    </a:lnTo>
                    <a:lnTo>
                      <a:pt x="249" y="76"/>
                    </a:lnTo>
                    <a:lnTo>
                      <a:pt x="249" y="72"/>
                    </a:lnTo>
                    <a:lnTo>
                      <a:pt x="250" y="70"/>
                    </a:lnTo>
                    <a:lnTo>
                      <a:pt x="250" y="66"/>
                    </a:lnTo>
                    <a:lnTo>
                      <a:pt x="251" y="62"/>
                    </a:lnTo>
                    <a:lnTo>
                      <a:pt x="251" y="60"/>
                    </a:lnTo>
                    <a:lnTo>
                      <a:pt x="251" y="57"/>
                    </a:lnTo>
                    <a:lnTo>
                      <a:pt x="251" y="53"/>
                    </a:lnTo>
                    <a:lnTo>
                      <a:pt x="247" y="62"/>
                    </a:lnTo>
                    <a:lnTo>
                      <a:pt x="242" y="71"/>
                    </a:lnTo>
                    <a:lnTo>
                      <a:pt x="237" y="79"/>
                    </a:lnTo>
                    <a:lnTo>
                      <a:pt x="231" y="86"/>
                    </a:lnTo>
                    <a:lnTo>
                      <a:pt x="224" y="95"/>
                    </a:lnTo>
                    <a:lnTo>
                      <a:pt x="217" y="101"/>
                    </a:lnTo>
                    <a:lnTo>
                      <a:pt x="210" y="108"/>
                    </a:lnTo>
                    <a:lnTo>
                      <a:pt x="203" y="113"/>
                    </a:lnTo>
                    <a:lnTo>
                      <a:pt x="196" y="119"/>
                    </a:lnTo>
                    <a:lnTo>
                      <a:pt x="188" y="122"/>
                    </a:lnTo>
                    <a:lnTo>
                      <a:pt x="179" y="127"/>
                    </a:lnTo>
                    <a:lnTo>
                      <a:pt x="171" y="130"/>
                    </a:lnTo>
                    <a:lnTo>
                      <a:pt x="162" y="133"/>
                    </a:lnTo>
                    <a:lnTo>
                      <a:pt x="153" y="134"/>
                    </a:lnTo>
                    <a:lnTo>
                      <a:pt x="144" y="136"/>
                    </a:lnTo>
                    <a:lnTo>
                      <a:pt x="135" y="136"/>
                    </a:lnTo>
                    <a:lnTo>
                      <a:pt x="123" y="136"/>
                    </a:lnTo>
                    <a:lnTo>
                      <a:pt x="111" y="133"/>
                    </a:lnTo>
                    <a:lnTo>
                      <a:pt x="98" y="130"/>
                    </a:lnTo>
                    <a:lnTo>
                      <a:pt x="87" y="126"/>
                    </a:lnTo>
                    <a:lnTo>
                      <a:pt x="76" y="120"/>
                    </a:lnTo>
                    <a:lnTo>
                      <a:pt x="66" y="113"/>
                    </a:lnTo>
                    <a:lnTo>
                      <a:pt x="57" y="106"/>
                    </a:lnTo>
                    <a:lnTo>
                      <a:pt x="48" y="97"/>
                    </a:lnTo>
                    <a:lnTo>
                      <a:pt x="39" y="88"/>
                    </a:lnTo>
                    <a:lnTo>
                      <a:pt x="32" y="77"/>
                    </a:lnTo>
                    <a:lnTo>
                      <a:pt x="25" y="66"/>
                    </a:lnTo>
                    <a:lnTo>
                      <a:pt x="19" y="54"/>
                    </a:lnTo>
                    <a:lnTo>
                      <a:pt x="14" y="41"/>
                    </a:lnTo>
                    <a:lnTo>
                      <a:pt x="10" y="28"/>
                    </a:lnTo>
                    <a:lnTo>
                      <a:pt x="7" y="15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3" y="10"/>
                    </a:lnTo>
                    <a:lnTo>
                      <a:pt x="2" y="12"/>
                    </a:lnTo>
                    <a:lnTo>
                      <a:pt x="1" y="16"/>
                    </a:lnTo>
                    <a:lnTo>
                      <a:pt x="1" y="19"/>
                    </a:lnTo>
                    <a:lnTo>
                      <a:pt x="0" y="22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3BA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76">
                <a:extLst>
                  <a:ext uri="{FF2B5EF4-FFF2-40B4-BE49-F238E27FC236}">
                    <a16:creationId xmlns:a16="http://schemas.microsoft.com/office/drawing/2014/main" id="{E0B202B0-7646-42BB-BB77-A44DA9A01E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61"/>
                <a:ext cx="50" cy="25"/>
              </a:xfrm>
              <a:custGeom>
                <a:avLst/>
                <a:gdLst>
                  <a:gd name="T0" fmla="*/ 3 w 249"/>
                  <a:gd name="T1" fmla="*/ 39 h 154"/>
                  <a:gd name="T2" fmla="*/ 11 w 249"/>
                  <a:gd name="T3" fmla="*/ 64 h 154"/>
                  <a:gd name="T4" fmla="*/ 23 w 249"/>
                  <a:gd name="T5" fmla="*/ 86 h 154"/>
                  <a:gd name="T6" fmla="*/ 38 w 249"/>
                  <a:gd name="T7" fmla="*/ 108 h 154"/>
                  <a:gd name="T8" fmla="*/ 55 w 249"/>
                  <a:gd name="T9" fmla="*/ 125 h 154"/>
                  <a:gd name="T10" fmla="*/ 75 w 249"/>
                  <a:gd name="T11" fmla="*/ 138 h 154"/>
                  <a:gd name="T12" fmla="*/ 97 w 249"/>
                  <a:gd name="T13" fmla="*/ 148 h 154"/>
                  <a:gd name="T14" fmla="*/ 121 w 249"/>
                  <a:gd name="T15" fmla="*/ 152 h 154"/>
                  <a:gd name="T16" fmla="*/ 142 w 249"/>
                  <a:gd name="T17" fmla="*/ 154 h 154"/>
                  <a:gd name="T18" fmla="*/ 159 w 249"/>
                  <a:gd name="T19" fmla="*/ 150 h 154"/>
                  <a:gd name="T20" fmla="*/ 176 w 249"/>
                  <a:gd name="T21" fmla="*/ 145 h 154"/>
                  <a:gd name="T22" fmla="*/ 192 w 249"/>
                  <a:gd name="T23" fmla="*/ 138 h 154"/>
                  <a:gd name="T24" fmla="*/ 206 w 249"/>
                  <a:gd name="T25" fmla="*/ 127 h 154"/>
                  <a:gd name="T26" fmla="*/ 220 w 249"/>
                  <a:gd name="T27" fmla="*/ 115 h 154"/>
                  <a:gd name="T28" fmla="*/ 233 w 249"/>
                  <a:gd name="T29" fmla="*/ 102 h 154"/>
                  <a:gd name="T30" fmla="*/ 244 w 249"/>
                  <a:gd name="T31" fmla="*/ 86 h 154"/>
                  <a:gd name="T32" fmla="*/ 249 w 249"/>
                  <a:gd name="T33" fmla="*/ 74 h 154"/>
                  <a:gd name="T34" fmla="*/ 249 w 249"/>
                  <a:gd name="T35" fmla="*/ 69 h 154"/>
                  <a:gd name="T36" fmla="*/ 249 w 249"/>
                  <a:gd name="T37" fmla="*/ 63 h 154"/>
                  <a:gd name="T38" fmla="*/ 249 w 249"/>
                  <a:gd name="T39" fmla="*/ 57 h 154"/>
                  <a:gd name="T40" fmla="*/ 245 w 249"/>
                  <a:gd name="T41" fmla="*/ 63 h 154"/>
                  <a:gd name="T42" fmla="*/ 236 w 249"/>
                  <a:gd name="T43" fmla="*/ 80 h 154"/>
                  <a:gd name="T44" fmla="*/ 223 w 249"/>
                  <a:gd name="T45" fmla="*/ 97 h 154"/>
                  <a:gd name="T46" fmla="*/ 210 w 249"/>
                  <a:gd name="T47" fmla="*/ 112 h 154"/>
                  <a:gd name="T48" fmla="*/ 195 w 249"/>
                  <a:gd name="T49" fmla="*/ 124 h 154"/>
                  <a:gd name="T50" fmla="*/ 179 w 249"/>
                  <a:gd name="T51" fmla="*/ 133 h 154"/>
                  <a:gd name="T52" fmla="*/ 161 w 249"/>
                  <a:gd name="T53" fmla="*/ 139 h 154"/>
                  <a:gd name="T54" fmla="*/ 143 w 249"/>
                  <a:gd name="T55" fmla="*/ 143 h 154"/>
                  <a:gd name="T56" fmla="*/ 121 w 249"/>
                  <a:gd name="T57" fmla="*/ 142 h 154"/>
                  <a:gd name="T58" fmla="*/ 96 w 249"/>
                  <a:gd name="T59" fmla="*/ 137 h 154"/>
                  <a:gd name="T60" fmla="*/ 74 w 249"/>
                  <a:gd name="T61" fmla="*/ 126 h 154"/>
                  <a:gd name="T62" fmla="*/ 54 w 249"/>
                  <a:gd name="T63" fmla="*/ 110 h 154"/>
                  <a:gd name="T64" fmla="*/ 37 w 249"/>
                  <a:gd name="T65" fmla="*/ 91 h 154"/>
                  <a:gd name="T66" fmla="*/ 24 w 249"/>
                  <a:gd name="T67" fmla="*/ 69 h 154"/>
                  <a:gd name="T68" fmla="*/ 14 w 249"/>
                  <a:gd name="T69" fmla="*/ 43 h 154"/>
                  <a:gd name="T70" fmla="*/ 8 w 249"/>
                  <a:gd name="T71" fmla="*/ 15 h 154"/>
                  <a:gd name="T72" fmla="*/ 5 w 249"/>
                  <a:gd name="T73" fmla="*/ 3 h 154"/>
                  <a:gd name="T74" fmla="*/ 4 w 249"/>
                  <a:gd name="T75" fmla="*/ 9 h 154"/>
                  <a:gd name="T76" fmla="*/ 2 w 249"/>
                  <a:gd name="T77" fmla="*/ 16 h 154"/>
                  <a:gd name="T78" fmla="*/ 1 w 249"/>
                  <a:gd name="T79" fmla="*/ 2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9" h="154">
                    <a:moveTo>
                      <a:pt x="0" y="24"/>
                    </a:moveTo>
                    <a:lnTo>
                      <a:pt x="3" y="39"/>
                    </a:lnTo>
                    <a:lnTo>
                      <a:pt x="7" y="51"/>
                    </a:lnTo>
                    <a:lnTo>
                      <a:pt x="11" y="64"/>
                    </a:lnTo>
                    <a:lnTo>
                      <a:pt x="17" y="76"/>
                    </a:lnTo>
                    <a:lnTo>
                      <a:pt x="23" y="86"/>
                    </a:lnTo>
                    <a:lnTo>
                      <a:pt x="30" y="97"/>
                    </a:lnTo>
                    <a:lnTo>
                      <a:pt x="38" y="108"/>
                    </a:lnTo>
                    <a:lnTo>
                      <a:pt x="46" y="116"/>
                    </a:lnTo>
                    <a:lnTo>
                      <a:pt x="55" y="125"/>
                    </a:lnTo>
                    <a:lnTo>
                      <a:pt x="65" y="132"/>
                    </a:lnTo>
                    <a:lnTo>
                      <a:pt x="75" y="138"/>
                    </a:lnTo>
                    <a:lnTo>
                      <a:pt x="86" y="144"/>
                    </a:lnTo>
                    <a:lnTo>
                      <a:pt x="97" y="148"/>
                    </a:lnTo>
                    <a:lnTo>
                      <a:pt x="109" y="151"/>
                    </a:lnTo>
                    <a:lnTo>
                      <a:pt x="121" y="152"/>
                    </a:lnTo>
                    <a:lnTo>
                      <a:pt x="133" y="154"/>
                    </a:lnTo>
                    <a:lnTo>
                      <a:pt x="142" y="154"/>
                    </a:lnTo>
                    <a:lnTo>
                      <a:pt x="151" y="152"/>
                    </a:lnTo>
                    <a:lnTo>
                      <a:pt x="159" y="150"/>
                    </a:lnTo>
                    <a:lnTo>
                      <a:pt x="168" y="148"/>
                    </a:lnTo>
                    <a:lnTo>
                      <a:pt x="176" y="145"/>
                    </a:lnTo>
                    <a:lnTo>
                      <a:pt x="184" y="142"/>
                    </a:lnTo>
                    <a:lnTo>
                      <a:pt x="192" y="138"/>
                    </a:lnTo>
                    <a:lnTo>
                      <a:pt x="199" y="133"/>
                    </a:lnTo>
                    <a:lnTo>
                      <a:pt x="206" y="127"/>
                    </a:lnTo>
                    <a:lnTo>
                      <a:pt x="213" y="122"/>
                    </a:lnTo>
                    <a:lnTo>
                      <a:pt x="220" y="115"/>
                    </a:lnTo>
                    <a:lnTo>
                      <a:pt x="226" y="109"/>
                    </a:lnTo>
                    <a:lnTo>
                      <a:pt x="233" y="102"/>
                    </a:lnTo>
                    <a:lnTo>
                      <a:pt x="238" y="95"/>
                    </a:lnTo>
                    <a:lnTo>
                      <a:pt x="244" y="86"/>
                    </a:lnTo>
                    <a:lnTo>
                      <a:pt x="248" y="78"/>
                    </a:lnTo>
                    <a:lnTo>
                      <a:pt x="249" y="74"/>
                    </a:lnTo>
                    <a:lnTo>
                      <a:pt x="249" y="72"/>
                    </a:lnTo>
                    <a:lnTo>
                      <a:pt x="249" y="69"/>
                    </a:lnTo>
                    <a:lnTo>
                      <a:pt x="249" y="65"/>
                    </a:lnTo>
                    <a:lnTo>
                      <a:pt x="249" y="63"/>
                    </a:lnTo>
                    <a:lnTo>
                      <a:pt x="249" y="59"/>
                    </a:lnTo>
                    <a:lnTo>
                      <a:pt x="249" y="57"/>
                    </a:lnTo>
                    <a:lnTo>
                      <a:pt x="249" y="53"/>
                    </a:lnTo>
                    <a:lnTo>
                      <a:pt x="245" y="63"/>
                    </a:lnTo>
                    <a:lnTo>
                      <a:pt x="241" y="72"/>
                    </a:lnTo>
                    <a:lnTo>
                      <a:pt x="236" y="80"/>
                    </a:lnTo>
                    <a:lnTo>
                      <a:pt x="230" y="89"/>
                    </a:lnTo>
                    <a:lnTo>
                      <a:pt x="223" y="97"/>
                    </a:lnTo>
                    <a:lnTo>
                      <a:pt x="217" y="104"/>
                    </a:lnTo>
                    <a:lnTo>
                      <a:pt x="210" y="112"/>
                    </a:lnTo>
                    <a:lnTo>
                      <a:pt x="203" y="118"/>
                    </a:lnTo>
                    <a:lnTo>
                      <a:pt x="195" y="124"/>
                    </a:lnTo>
                    <a:lnTo>
                      <a:pt x="187" y="128"/>
                    </a:lnTo>
                    <a:lnTo>
                      <a:pt x="179" y="133"/>
                    </a:lnTo>
                    <a:lnTo>
                      <a:pt x="170" y="136"/>
                    </a:lnTo>
                    <a:lnTo>
                      <a:pt x="161" y="139"/>
                    </a:lnTo>
                    <a:lnTo>
                      <a:pt x="152" y="142"/>
                    </a:lnTo>
                    <a:lnTo>
                      <a:pt x="143" y="143"/>
                    </a:lnTo>
                    <a:lnTo>
                      <a:pt x="133" y="143"/>
                    </a:lnTo>
                    <a:lnTo>
                      <a:pt x="121" y="142"/>
                    </a:lnTo>
                    <a:lnTo>
                      <a:pt x="109" y="140"/>
                    </a:lnTo>
                    <a:lnTo>
                      <a:pt x="96" y="137"/>
                    </a:lnTo>
                    <a:lnTo>
                      <a:pt x="85" y="132"/>
                    </a:lnTo>
                    <a:lnTo>
                      <a:pt x="74" y="126"/>
                    </a:lnTo>
                    <a:lnTo>
                      <a:pt x="64" y="119"/>
                    </a:lnTo>
                    <a:lnTo>
                      <a:pt x="54" y="110"/>
                    </a:lnTo>
                    <a:lnTo>
                      <a:pt x="45" y="101"/>
                    </a:lnTo>
                    <a:lnTo>
                      <a:pt x="37" y="91"/>
                    </a:lnTo>
                    <a:lnTo>
                      <a:pt x="30" y="80"/>
                    </a:lnTo>
                    <a:lnTo>
                      <a:pt x="24" y="69"/>
                    </a:lnTo>
                    <a:lnTo>
                      <a:pt x="18" y="57"/>
                    </a:lnTo>
                    <a:lnTo>
                      <a:pt x="14" y="43"/>
                    </a:lnTo>
                    <a:lnTo>
                      <a:pt x="10" y="29"/>
                    </a:lnTo>
                    <a:lnTo>
                      <a:pt x="8" y="15"/>
                    </a:lnTo>
                    <a:lnTo>
                      <a:pt x="6" y="0"/>
                    </a:lnTo>
                    <a:lnTo>
                      <a:pt x="5" y="3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3" y="12"/>
                    </a:lnTo>
                    <a:lnTo>
                      <a:pt x="2" y="16"/>
                    </a:lnTo>
                    <a:lnTo>
                      <a:pt x="1" y="18"/>
                    </a:lnTo>
                    <a:lnTo>
                      <a:pt x="1" y="2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4B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77">
                <a:extLst>
                  <a:ext uri="{FF2B5EF4-FFF2-40B4-BE49-F238E27FC236}">
                    <a16:creationId xmlns:a16="http://schemas.microsoft.com/office/drawing/2014/main" id="{2C68D836-8AB5-4E33-9C49-601CB9F7B9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59"/>
                <a:ext cx="49" cy="26"/>
              </a:xfrm>
              <a:custGeom>
                <a:avLst/>
                <a:gdLst>
                  <a:gd name="T0" fmla="*/ 2 w 246"/>
                  <a:gd name="T1" fmla="*/ 38 h 159"/>
                  <a:gd name="T2" fmla="*/ 9 w 246"/>
                  <a:gd name="T3" fmla="*/ 64 h 159"/>
                  <a:gd name="T4" fmla="*/ 20 w 246"/>
                  <a:gd name="T5" fmla="*/ 89 h 159"/>
                  <a:gd name="T6" fmla="*/ 34 w 246"/>
                  <a:gd name="T7" fmla="*/ 111 h 159"/>
                  <a:gd name="T8" fmla="*/ 52 w 246"/>
                  <a:gd name="T9" fmla="*/ 129 h 159"/>
                  <a:gd name="T10" fmla="*/ 71 w 246"/>
                  <a:gd name="T11" fmla="*/ 143 h 159"/>
                  <a:gd name="T12" fmla="*/ 93 w 246"/>
                  <a:gd name="T13" fmla="*/ 153 h 159"/>
                  <a:gd name="T14" fmla="*/ 118 w 246"/>
                  <a:gd name="T15" fmla="*/ 159 h 159"/>
                  <a:gd name="T16" fmla="*/ 139 w 246"/>
                  <a:gd name="T17" fmla="*/ 159 h 159"/>
                  <a:gd name="T18" fmla="*/ 157 w 246"/>
                  <a:gd name="T19" fmla="*/ 156 h 159"/>
                  <a:gd name="T20" fmla="*/ 174 w 246"/>
                  <a:gd name="T21" fmla="*/ 150 h 159"/>
                  <a:gd name="T22" fmla="*/ 191 w 246"/>
                  <a:gd name="T23" fmla="*/ 142 h 159"/>
                  <a:gd name="T24" fmla="*/ 205 w 246"/>
                  <a:gd name="T25" fmla="*/ 131 h 159"/>
                  <a:gd name="T26" fmla="*/ 219 w 246"/>
                  <a:gd name="T27" fmla="*/ 118 h 159"/>
                  <a:gd name="T28" fmla="*/ 232 w 246"/>
                  <a:gd name="T29" fmla="*/ 102 h 159"/>
                  <a:gd name="T30" fmla="*/ 242 w 246"/>
                  <a:gd name="T31" fmla="*/ 85 h 159"/>
                  <a:gd name="T32" fmla="*/ 246 w 246"/>
                  <a:gd name="T33" fmla="*/ 74 h 159"/>
                  <a:gd name="T34" fmla="*/ 246 w 246"/>
                  <a:gd name="T35" fmla="*/ 68 h 159"/>
                  <a:gd name="T36" fmla="*/ 246 w 246"/>
                  <a:gd name="T37" fmla="*/ 60 h 159"/>
                  <a:gd name="T38" fmla="*/ 246 w 246"/>
                  <a:gd name="T39" fmla="*/ 54 h 159"/>
                  <a:gd name="T40" fmla="*/ 242 w 246"/>
                  <a:gd name="T41" fmla="*/ 62 h 159"/>
                  <a:gd name="T42" fmla="*/ 233 w 246"/>
                  <a:gd name="T43" fmla="*/ 82 h 159"/>
                  <a:gd name="T44" fmla="*/ 221 w 246"/>
                  <a:gd name="T45" fmla="*/ 99 h 159"/>
                  <a:gd name="T46" fmla="*/ 208 w 246"/>
                  <a:gd name="T47" fmla="*/ 114 h 159"/>
                  <a:gd name="T48" fmla="*/ 193 w 246"/>
                  <a:gd name="T49" fmla="*/ 127 h 159"/>
                  <a:gd name="T50" fmla="*/ 177 w 246"/>
                  <a:gd name="T51" fmla="*/ 137 h 159"/>
                  <a:gd name="T52" fmla="*/ 159 w 246"/>
                  <a:gd name="T53" fmla="*/ 144 h 159"/>
                  <a:gd name="T54" fmla="*/ 140 w 246"/>
                  <a:gd name="T55" fmla="*/ 148 h 159"/>
                  <a:gd name="T56" fmla="*/ 118 w 246"/>
                  <a:gd name="T57" fmla="*/ 148 h 159"/>
                  <a:gd name="T58" fmla="*/ 93 w 246"/>
                  <a:gd name="T59" fmla="*/ 142 h 159"/>
                  <a:gd name="T60" fmla="*/ 71 w 246"/>
                  <a:gd name="T61" fmla="*/ 131 h 159"/>
                  <a:gd name="T62" fmla="*/ 52 w 246"/>
                  <a:gd name="T63" fmla="*/ 115 h 159"/>
                  <a:gd name="T64" fmla="*/ 35 w 246"/>
                  <a:gd name="T65" fmla="*/ 95 h 159"/>
                  <a:gd name="T66" fmla="*/ 22 w 246"/>
                  <a:gd name="T67" fmla="*/ 72 h 159"/>
                  <a:gd name="T68" fmla="*/ 13 w 246"/>
                  <a:gd name="T69" fmla="*/ 46 h 159"/>
                  <a:gd name="T70" fmla="*/ 8 w 246"/>
                  <a:gd name="T71" fmla="*/ 17 h 159"/>
                  <a:gd name="T72" fmla="*/ 8 w 246"/>
                  <a:gd name="T73" fmla="*/ 3 h 159"/>
                  <a:gd name="T74" fmla="*/ 8 w 246"/>
                  <a:gd name="T75" fmla="*/ 2 h 159"/>
                  <a:gd name="T76" fmla="*/ 8 w 246"/>
                  <a:gd name="T77" fmla="*/ 0 h 159"/>
                  <a:gd name="T78" fmla="*/ 8 w 246"/>
                  <a:gd name="T79" fmla="*/ 0 h 159"/>
                  <a:gd name="T80" fmla="*/ 7 w 246"/>
                  <a:gd name="T81" fmla="*/ 3 h 159"/>
                  <a:gd name="T82" fmla="*/ 4 w 246"/>
                  <a:gd name="T83" fmla="*/ 9 h 159"/>
                  <a:gd name="T84" fmla="*/ 2 w 246"/>
                  <a:gd name="T85" fmla="*/ 14 h 159"/>
                  <a:gd name="T86" fmla="*/ 1 w 246"/>
                  <a:gd name="T87" fmla="*/ 2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6" h="159">
                    <a:moveTo>
                      <a:pt x="0" y="23"/>
                    </a:moveTo>
                    <a:lnTo>
                      <a:pt x="2" y="38"/>
                    </a:lnTo>
                    <a:lnTo>
                      <a:pt x="5" y="51"/>
                    </a:lnTo>
                    <a:lnTo>
                      <a:pt x="9" y="64"/>
                    </a:lnTo>
                    <a:lnTo>
                      <a:pt x="14" y="77"/>
                    </a:lnTo>
                    <a:lnTo>
                      <a:pt x="20" y="89"/>
                    </a:lnTo>
                    <a:lnTo>
                      <a:pt x="27" y="100"/>
                    </a:lnTo>
                    <a:lnTo>
                      <a:pt x="34" y="111"/>
                    </a:lnTo>
                    <a:lnTo>
                      <a:pt x="43" y="120"/>
                    </a:lnTo>
                    <a:lnTo>
                      <a:pt x="52" y="129"/>
                    </a:lnTo>
                    <a:lnTo>
                      <a:pt x="61" y="136"/>
                    </a:lnTo>
                    <a:lnTo>
                      <a:pt x="71" y="143"/>
                    </a:lnTo>
                    <a:lnTo>
                      <a:pt x="82" y="149"/>
                    </a:lnTo>
                    <a:lnTo>
                      <a:pt x="93" y="153"/>
                    </a:lnTo>
                    <a:lnTo>
                      <a:pt x="106" y="156"/>
                    </a:lnTo>
                    <a:lnTo>
                      <a:pt x="118" y="159"/>
                    </a:lnTo>
                    <a:lnTo>
                      <a:pt x="130" y="159"/>
                    </a:lnTo>
                    <a:lnTo>
                      <a:pt x="139" y="159"/>
                    </a:lnTo>
                    <a:lnTo>
                      <a:pt x="148" y="157"/>
                    </a:lnTo>
                    <a:lnTo>
                      <a:pt x="157" y="156"/>
                    </a:lnTo>
                    <a:lnTo>
                      <a:pt x="166" y="153"/>
                    </a:lnTo>
                    <a:lnTo>
                      <a:pt x="174" y="150"/>
                    </a:lnTo>
                    <a:lnTo>
                      <a:pt x="183" y="145"/>
                    </a:lnTo>
                    <a:lnTo>
                      <a:pt x="191" y="142"/>
                    </a:lnTo>
                    <a:lnTo>
                      <a:pt x="198" y="136"/>
                    </a:lnTo>
                    <a:lnTo>
                      <a:pt x="205" y="131"/>
                    </a:lnTo>
                    <a:lnTo>
                      <a:pt x="212" y="124"/>
                    </a:lnTo>
                    <a:lnTo>
                      <a:pt x="219" y="118"/>
                    </a:lnTo>
                    <a:lnTo>
                      <a:pt x="226" y="111"/>
                    </a:lnTo>
                    <a:lnTo>
                      <a:pt x="232" y="102"/>
                    </a:lnTo>
                    <a:lnTo>
                      <a:pt x="237" y="94"/>
                    </a:lnTo>
                    <a:lnTo>
                      <a:pt x="242" y="85"/>
                    </a:lnTo>
                    <a:lnTo>
                      <a:pt x="246" y="76"/>
                    </a:lnTo>
                    <a:lnTo>
                      <a:pt x="246" y="74"/>
                    </a:lnTo>
                    <a:lnTo>
                      <a:pt x="246" y="70"/>
                    </a:lnTo>
                    <a:lnTo>
                      <a:pt x="246" y="68"/>
                    </a:lnTo>
                    <a:lnTo>
                      <a:pt x="246" y="64"/>
                    </a:lnTo>
                    <a:lnTo>
                      <a:pt x="246" y="60"/>
                    </a:lnTo>
                    <a:lnTo>
                      <a:pt x="246" y="58"/>
                    </a:lnTo>
                    <a:lnTo>
                      <a:pt x="246" y="54"/>
                    </a:lnTo>
                    <a:lnTo>
                      <a:pt x="246" y="52"/>
                    </a:lnTo>
                    <a:lnTo>
                      <a:pt x="242" y="62"/>
                    </a:lnTo>
                    <a:lnTo>
                      <a:pt x="238" y="72"/>
                    </a:lnTo>
                    <a:lnTo>
                      <a:pt x="233" y="82"/>
                    </a:lnTo>
                    <a:lnTo>
                      <a:pt x="228" y="90"/>
                    </a:lnTo>
                    <a:lnTo>
                      <a:pt x="221" y="99"/>
                    </a:lnTo>
                    <a:lnTo>
                      <a:pt x="215" y="107"/>
                    </a:lnTo>
                    <a:lnTo>
                      <a:pt x="208" y="114"/>
                    </a:lnTo>
                    <a:lnTo>
                      <a:pt x="201" y="121"/>
                    </a:lnTo>
                    <a:lnTo>
                      <a:pt x="193" y="127"/>
                    </a:lnTo>
                    <a:lnTo>
                      <a:pt x="185" y="132"/>
                    </a:lnTo>
                    <a:lnTo>
                      <a:pt x="177" y="137"/>
                    </a:lnTo>
                    <a:lnTo>
                      <a:pt x="168" y="142"/>
                    </a:lnTo>
                    <a:lnTo>
                      <a:pt x="159" y="144"/>
                    </a:lnTo>
                    <a:lnTo>
                      <a:pt x="149" y="147"/>
                    </a:lnTo>
                    <a:lnTo>
                      <a:pt x="140" y="148"/>
                    </a:lnTo>
                    <a:lnTo>
                      <a:pt x="130" y="148"/>
                    </a:lnTo>
                    <a:lnTo>
                      <a:pt x="118" y="148"/>
                    </a:lnTo>
                    <a:lnTo>
                      <a:pt x="106" y="145"/>
                    </a:lnTo>
                    <a:lnTo>
                      <a:pt x="93" y="142"/>
                    </a:lnTo>
                    <a:lnTo>
                      <a:pt x="82" y="137"/>
                    </a:lnTo>
                    <a:lnTo>
                      <a:pt x="71" y="131"/>
                    </a:lnTo>
                    <a:lnTo>
                      <a:pt x="61" y="124"/>
                    </a:lnTo>
                    <a:lnTo>
                      <a:pt x="52" y="115"/>
                    </a:lnTo>
                    <a:lnTo>
                      <a:pt x="43" y="106"/>
                    </a:lnTo>
                    <a:lnTo>
                      <a:pt x="35" y="95"/>
                    </a:lnTo>
                    <a:lnTo>
                      <a:pt x="28" y="84"/>
                    </a:lnTo>
                    <a:lnTo>
                      <a:pt x="22" y="72"/>
                    </a:lnTo>
                    <a:lnTo>
                      <a:pt x="17" y="59"/>
                    </a:lnTo>
                    <a:lnTo>
                      <a:pt x="13" y="46"/>
                    </a:lnTo>
                    <a:lnTo>
                      <a:pt x="10" y="32"/>
                    </a:lnTo>
                    <a:lnTo>
                      <a:pt x="8" y="17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4" y="9"/>
                    </a:lnTo>
                    <a:lnTo>
                      <a:pt x="3" y="11"/>
                    </a:lnTo>
                    <a:lnTo>
                      <a:pt x="2" y="14"/>
                    </a:lnTo>
                    <a:lnTo>
                      <a:pt x="1" y="17"/>
                    </a:lnTo>
                    <a:lnTo>
                      <a:pt x="1" y="2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78">
                <a:extLst>
                  <a:ext uri="{FF2B5EF4-FFF2-40B4-BE49-F238E27FC236}">
                    <a16:creationId xmlns:a16="http://schemas.microsoft.com/office/drawing/2014/main" id="{662393AE-2F29-4FBF-AD5B-444AB4CA17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57"/>
                <a:ext cx="49" cy="27"/>
              </a:xfrm>
              <a:custGeom>
                <a:avLst/>
                <a:gdLst>
                  <a:gd name="T0" fmla="*/ 2 w 243"/>
                  <a:gd name="T1" fmla="*/ 36 h 164"/>
                  <a:gd name="T2" fmla="*/ 8 w 243"/>
                  <a:gd name="T3" fmla="*/ 64 h 164"/>
                  <a:gd name="T4" fmla="*/ 18 w 243"/>
                  <a:gd name="T5" fmla="*/ 90 h 164"/>
                  <a:gd name="T6" fmla="*/ 31 w 243"/>
                  <a:gd name="T7" fmla="*/ 112 h 164"/>
                  <a:gd name="T8" fmla="*/ 48 w 243"/>
                  <a:gd name="T9" fmla="*/ 131 h 164"/>
                  <a:gd name="T10" fmla="*/ 68 w 243"/>
                  <a:gd name="T11" fmla="*/ 147 h 164"/>
                  <a:gd name="T12" fmla="*/ 90 w 243"/>
                  <a:gd name="T13" fmla="*/ 158 h 164"/>
                  <a:gd name="T14" fmla="*/ 115 w 243"/>
                  <a:gd name="T15" fmla="*/ 163 h 164"/>
                  <a:gd name="T16" fmla="*/ 137 w 243"/>
                  <a:gd name="T17" fmla="*/ 164 h 164"/>
                  <a:gd name="T18" fmla="*/ 155 w 243"/>
                  <a:gd name="T19" fmla="*/ 160 h 164"/>
                  <a:gd name="T20" fmla="*/ 173 w 243"/>
                  <a:gd name="T21" fmla="*/ 154 h 164"/>
                  <a:gd name="T22" fmla="*/ 189 w 243"/>
                  <a:gd name="T23" fmla="*/ 145 h 164"/>
                  <a:gd name="T24" fmla="*/ 204 w 243"/>
                  <a:gd name="T25" fmla="*/ 133 h 164"/>
                  <a:gd name="T26" fmla="*/ 217 w 243"/>
                  <a:gd name="T27" fmla="*/ 118 h 164"/>
                  <a:gd name="T28" fmla="*/ 230 w 243"/>
                  <a:gd name="T29" fmla="*/ 101 h 164"/>
                  <a:gd name="T30" fmla="*/ 239 w 243"/>
                  <a:gd name="T31" fmla="*/ 84 h 164"/>
                  <a:gd name="T32" fmla="*/ 243 w 243"/>
                  <a:gd name="T33" fmla="*/ 70 h 164"/>
                  <a:gd name="T34" fmla="*/ 243 w 243"/>
                  <a:gd name="T35" fmla="*/ 64 h 164"/>
                  <a:gd name="T36" fmla="*/ 242 w 243"/>
                  <a:gd name="T37" fmla="*/ 58 h 164"/>
                  <a:gd name="T38" fmla="*/ 241 w 243"/>
                  <a:gd name="T39" fmla="*/ 52 h 164"/>
                  <a:gd name="T40" fmla="*/ 238 w 243"/>
                  <a:gd name="T41" fmla="*/ 61 h 164"/>
                  <a:gd name="T42" fmla="*/ 230 w 243"/>
                  <a:gd name="T43" fmla="*/ 81 h 164"/>
                  <a:gd name="T44" fmla="*/ 219 w 243"/>
                  <a:gd name="T45" fmla="*/ 100 h 164"/>
                  <a:gd name="T46" fmla="*/ 206 w 243"/>
                  <a:gd name="T47" fmla="*/ 116 h 164"/>
                  <a:gd name="T48" fmla="*/ 191 w 243"/>
                  <a:gd name="T49" fmla="*/ 130 h 164"/>
                  <a:gd name="T50" fmla="*/ 174 w 243"/>
                  <a:gd name="T51" fmla="*/ 141 h 164"/>
                  <a:gd name="T52" fmla="*/ 156 w 243"/>
                  <a:gd name="T53" fmla="*/ 148 h 164"/>
                  <a:gd name="T54" fmla="*/ 137 w 243"/>
                  <a:gd name="T55" fmla="*/ 153 h 164"/>
                  <a:gd name="T56" fmla="*/ 115 w 243"/>
                  <a:gd name="T57" fmla="*/ 152 h 164"/>
                  <a:gd name="T58" fmla="*/ 91 w 243"/>
                  <a:gd name="T59" fmla="*/ 147 h 164"/>
                  <a:gd name="T60" fmla="*/ 70 w 243"/>
                  <a:gd name="T61" fmla="*/ 136 h 164"/>
                  <a:gd name="T62" fmla="*/ 52 w 243"/>
                  <a:gd name="T63" fmla="*/ 121 h 164"/>
                  <a:gd name="T64" fmla="*/ 36 w 243"/>
                  <a:gd name="T65" fmla="*/ 101 h 164"/>
                  <a:gd name="T66" fmla="*/ 23 w 243"/>
                  <a:gd name="T67" fmla="*/ 80 h 164"/>
                  <a:gd name="T68" fmla="*/ 14 w 243"/>
                  <a:gd name="T69" fmla="*/ 55 h 164"/>
                  <a:gd name="T70" fmla="*/ 10 w 243"/>
                  <a:gd name="T71" fmla="*/ 27 h 164"/>
                  <a:gd name="T72" fmla="*/ 9 w 243"/>
                  <a:gd name="T73" fmla="*/ 12 h 164"/>
                  <a:gd name="T74" fmla="*/ 9 w 243"/>
                  <a:gd name="T75" fmla="*/ 8 h 164"/>
                  <a:gd name="T76" fmla="*/ 9 w 243"/>
                  <a:gd name="T77" fmla="*/ 4 h 164"/>
                  <a:gd name="T78" fmla="*/ 10 w 243"/>
                  <a:gd name="T79" fmla="*/ 1 h 164"/>
                  <a:gd name="T80" fmla="*/ 9 w 243"/>
                  <a:gd name="T81" fmla="*/ 0 h 164"/>
                  <a:gd name="T82" fmla="*/ 9 w 243"/>
                  <a:gd name="T83" fmla="*/ 1 h 164"/>
                  <a:gd name="T84" fmla="*/ 8 w 243"/>
                  <a:gd name="T85" fmla="*/ 2 h 164"/>
                  <a:gd name="T86" fmla="*/ 8 w 243"/>
                  <a:gd name="T87" fmla="*/ 3 h 164"/>
                  <a:gd name="T88" fmla="*/ 7 w 243"/>
                  <a:gd name="T89" fmla="*/ 6 h 164"/>
                  <a:gd name="T90" fmla="*/ 5 w 243"/>
                  <a:gd name="T91" fmla="*/ 10 h 164"/>
                  <a:gd name="T92" fmla="*/ 3 w 243"/>
                  <a:gd name="T93" fmla="*/ 14 h 164"/>
                  <a:gd name="T94" fmla="*/ 1 w 243"/>
                  <a:gd name="T95" fmla="*/ 1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3" h="164">
                    <a:moveTo>
                      <a:pt x="0" y="21"/>
                    </a:moveTo>
                    <a:lnTo>
                      <a:pt x="2" y="36"/>
                    </a:lnTo>
                    <a:lnTo>
                      <a:pt x="4" y="50"/>
                    </a:lnTo>
                    <a:lnTo>
                      <a:pt x="8" y="64"/>
                    </a:lnTo>
                    <a:lnTo>
                      <a:pt x="12" y="78"/>
                    </a:lnTo>
                    <a:lnTo>
                      <a:pt x="18" y="90"/>
                    </a:lnTo>
                    <a:lnTo>
                      <a:pt x="24" y="101"/>
                    </a:lnTo>
                    <a:lnTo>
                      <a:pt x="31" y="112"/>
                    </a:lnTo>
                    <a:lnTo>
                      <a:pt x="39" y="122"/>
                    </a:lnTo>
                    <a:lnTo>
                      <a:pt x="48" y="131"/>
                    </a:lnTo>
                    <a:lnTo>
                      <a:pt x="58" y="140"/>
                    </a:lnTo>
                    <a:lnTo>
                      <a:pt x="68" y="147"/>
                    </a:lnTo>
                    <a:lnTo>
                      <a:pt x="79" y="153"/>
                    </a:lnTo>
                    <a:lnTo>
                      <a:pt x="90" y="158"/>
                    </a:lnTo>
                    <a:lnTo>
                      <a:pt x="103" y="161"/>
                    </a:lnTo>
                    <a:lnTo>
                      <a:pt x="115" y="163"/>
                    </a:lnTo>
                    <a:lnTo>
                      <a:pt x="127" y="164"/>
                    </a:lnTo>
                    <a:lnTo>
                      <a:pt x="137" y="164"/>
                    </a:lnTo>
                    <a:lnTo>
                      <a:pt x="146" y="163"/>
                    </a:lnTo>
                    <a:lnTo>
                      <a:pt x="155" y="160"/>
                    </a:lnTo>
                    <a:lnTo>
                      <a:pt x="164" y="157"/>
                    </a:lnTo>
                    <a:lnTo>
                      <a:pt x="173" y="154"/>
                    </a:lnTo>
                    <a:lnTo>
                      <a:pt x="181" y="149"/>
                    </a:lnTo>
                    <a:lnTo>
                      <a:pt x="189" y="145"/>
                    </a:lnTo>
                    <a:lnTo>
                      <a:pt x="197" y="139"/>
                    </a:lnTo>
                    <a:lnTo>
                      <a:pt x="204" y="133"/>
                    </a:lnTo>
                    <a:lnTo>
                      <a:pt x="211" y="125"/>
                    </a:lnTo>
                    <a:lnTo>
                      <a:pt x="217" y="118"/>
                    </a:lnTo>
                    <a:lnTo>
                      <a:pt x="224" y="110"/>
                    </a:lnTo>
                    <a:lnTo>
                      <a:pt x="230" y="101"/>
                    </a:lnTo>
                    <a:lnTo>
                      <a:pt x="235" y="93"/>
                    </a:lnTo>
                    <a:lnTo>
                      <a:pt x="239" y="84"/>
                    </a:lnTo>
                    <a:lnTo>
                      <a:pt x="243" y="74"/>
                    </a:lnTo>
                    <a:lnTo>
                      <a:pt x="243" y="70"/>
                    </a:lnTo>
                    <a:lnTo>
                      <a:pt x="243" y="68"/>
                    </a:lnTo>
                    <a:lnTo>
                      <a:pt x="243" y="64"/>
                    </a:lnTo>
                    <a:lnTo>
                      <a:pt x="243" y="62"/>
                    </a:lnTo>
                    <a:lnTo>
                      <a:pt x="242" y="58"/>
                    </a:lnTo>
                    <a:lnTo>
                      <a:pt x="242" y="56"/>
                    </a:lnTo>
                    <a:lnTo>
                      <a:pt x="241" y="52"/>
                    </a:lnTo>
                    <a:lnTo>
                      <a:pt x="241" y="50"/>
                    </a:lnTo>
                    <a:lnTo>
                      <a:pt x="238" y="61"/>
                    </a:lnTo>
                    <a:lnTo>
                      <a:pt x="234" y="72"/>
                    </a:lnTo>
                    <a:lnTo>
                      <a:pt x="230" y="81"/>
                    </a:lnTo>
                    <a:lnTo>
                      <a:pt x="225" y="91"/>
                    </a:lnTo>
                    <a:lnTo>
                      <a:pt x="219" y="100"/>
                    </a:lnTo>
                    <a:lnTo>
                      <a:pt x="213" y="109"/>
                    </a:lnTo>
                    <a:lnTo>
                      <a:pt x="206" y="116"/>
                    </a:lnTo>
                    <a:lnTo>
                      <a:pt x="199" y="123"/>
                    </a:lnTo>
                    <a:lnTo>
                      <a:pt x="191" y="130"/>
                    </a:lnTo>
                    <a:lnTo>
                      <a:pt x="183" y="136"/>
                    </a:lnTo>
                    <a:lnTo>
                      <a:pt x="174" y="141"/>
                    </a:lnTo>
                    <a:lnTo>
                      <a:pt x="166" y="146"/>
                    </a:lnTo>
                    <a:lnTo>
                      <a:pt x="156" y="148"/>
                    </a:lnTo>
                    <a:lnTo>
                      <a:pt x="147" y="151"/>
                    </a:lnTo>
                    <a:lnTo>
                      <a:pt x="137" y="153"/>
                    </a:lnTo>
                    <a:lnTo>
                      <a:pt x="127" y="153"/>
                    </a:lnTo>
                    <a:lnTo>
                      <a:pt x="115" y="152"/>
                    </a:lnTo>
                    <a:lnTo>
                      <a:pt x="104" y="151"/>
                    </a:lnTo>
                    <a:lnTo>
                      <a:pt x="91" y="147"/>
                    </a:lnTo>
                    <a:lnTo>
                      <a:pt x="81" y="142"/>
                    </a:lnTo>
                    <a:lnTo>
                      <a:pt x="70" y="136"/>
                    </a:lnTo>
                    <a:lnTo>
                      <a:pt x="61" y="129"/>
                    </a:lnTo>
                    <a:lnTo>
                      <a:pt x="52" y="121"/>
                    </a:lnTo>
                    <a:lnTo>
                      <a:pt x="43" y="112"/>
                    </a:lnTo>
                    <a:lnTo>
                      <a:pt x="36" y="101"/>
                    </a:lnTo>
                    <a:lnTo>
                      <a:pt x="29" y="91"/>
                    </a:lnTo>
                    <a:lnTo>
                      <a:pt x="23" y="80"/>
                    </a:lnTo>
                    <a:lnTo>
                      <a:pt x="18" y="68"/>
                    </a:lnTo>
                    <a:lnTo>
                      <a:pt x="14" y="55"/>
                    </a:lnTo>
                    <a:lnTo>
                      <a:pt x="12" y="42"/>
                    </a:lnTo>
                    <a:lnTo>
                      <a:pt x="10" y="27"/>
                    </a:lnTo>
                    <a:lnTo>
                      <a:pt x="9" y="13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2" y="16"/>
                    </a:lnTo>
                    <a:lnTo>
                      <a:pt x="1" y="19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79">
                <a:extLst>
                  <a:ext uri="{FF2B5EF4-FFF2-40B4-BE49-F238E27FC236}">
                    <a16:creationId xmlns:a16="http://schemas.microsoft.com/office/drawing/2014/main" id="{C6CE8E0D-3458-4AA0-93CB-F97C99DF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7" y="2655"/>
                <a:ext cx="48" cy="28"/>
              </a:xfrm>
              <a:custGeom>
                <a:avLst/>
                <a:gdLst>
                  <a:gd name="T0" fmla="*/ 0 w 238"/>
                  <a:gd name="T1" fmla="*/ 21 h 169"/>
                  <a:gd name="T2" fmla="*/ 0 w 238"/>
                  <a:gd name="T3" fmla="*/ 21 h 169"/>
                  <a:gd name="T4" fmla="*/ 0 w 238"/>
                  <a:gd name="T5" fmla="*/ 23 h 169"/>
                  <a:gd name="T6" fmla="*/ 0 w 238"/>
                  <a:gd name="T7" fmla="*/ 24 h 169"/>
                  <a:gd name="T8" fmla="*/ 0 w 238"/>
                  <a:gd name="T9" fmla="*/ 38 h 169"/>
                  <a:gd name="T10" fmla="*/ 5 w 238"/>
                  <a:gd name="T11" fmla="*/ 67 h 169"/>
                  <a:gd name="T12" fmla="*/ 14 w 238"/>
                  <a:gd name="T13" fmla="*/ 93 h 169"/>
                  <a:gd name="T14" fmla="*/ 27 w 238"/>
                  <a:gd name="T15" fmla="*/ 116 h 169"/>
                  <a:gd name="T16" fmla="*/ 44 w 238"/>
                  <a:gd name="T17" fmla="*/ 136 h 169"/>
                  <a:gd name="T18" fmla="*/ 63 w 238"/>
                  <a:gd name="T19" fmla="*/ 152 h 169"/>
                  <a:gd name="T20" fmla="*/ 85 w 238"/>
                  <a:gd name="T21" fmla="*/ 163 h 169"/>
                  <a:gd name="T22" fmla="*/ 110 w 238"/>
                  <a:gd name="T23" fmla="*/ 169 h 169"/>
                  <a:gd name="T24" fmla="*/ 132 w 238"/>
                  <a:gd name="T25" fmla="*/ 169 h 169"/>
                  <a:gd name="T26" fmla="*/ 151 w 238"/>
                  <a:gd name="T27" fmla="*/ 165 h 169"/>
                  <a:gd name="T28" fmla="*/ 169 w 238"/>
                  <a:gd name="T29" fmla="*/ 158 h 169"/>
                  <a:gd name="T30" fmla="*/ 185 w 238"/>
                  <a:gd name="T31" fmla="*/ 148 h 169"/>
                  <a:gd name="T32" fmla="*/ 200 w 238"/>
                  <a:gd name="T33" fmla="*/ 135 h 169"/>
                  <a:gd name="T34" fmla="*/ 213 w 238"/>
                  <a:gd name="T35" fmla="*/ 120 h 169"/>
                  <a:gd name="T36" fmla="*/ 225 w 238"/>
                  <a:gd name="T37" fmla="*/ 103 h 169"/>
                  <a:gd name="T38" fmla="*/ 234 w 238"/>
                  <a:gd name="T39" fmla="*/ 83 h 169"/>
                  <a:gd name="T40" fmla="*/ 237 w 238"/>
                  <a:gd name="T41" fmla="*/ 69 h 169"/>
                  <a:gd name="T42" fmla="*/ 236 w 238"/>
                  <a:gd name="T43" fmla="*/ 63 h 169"/>
                  <a:gd name="T44" fmla="*/ 235 w 238"/>
                  <a:gd name="T45" fmla="*/ 57 h 169"/>
                  <a:gd name="T46" fmla="*/ 234 w 238"/>
                  <a:gd name="T47" fmla="*/ 51 h 169"/>
                  <a:gd name="T48" fmla="*/ 231 w 238"/>
                  <a:gd name="T49" fmla="*/ 61 h 169"/>
                  <a:gd name="T50" fmla="*/ 224 w 238"/>
                  <a:gd name="T51" fmla="*/ 83 h 169"/>
                  <a:gd name="T52" fmla="*/ 214 w 238"/>
                  <a:gd name="T53" fmla="*/ 102 h 169"/>
                  <a:gd name="T54" fmla="*/ 201 w 238"/>
                  <a:gd name="T55" fmla="*/ 120 h 169"/>
                  <a:gd name="T56" fmla="*/ 187 w 238"/>
                  <a:gd name="T57" fmla="*/ 134 h 169"/>
                  <a:gd name="T58" fmla="*/ 170 w 238"/>
                  <a:gd name="T59" fmla="*/ 146 h 169"/>
                  <a:gd name="T60" fmla="*/ 152 w 238"/>
                  <a:gd name="T61" fmla="*/ 154 h 169"/>
                  <a:gd name="T62" fmla="*/ 132 w 238"/>
                  <a:gd name="T63" fmla="*/ 158 h 169"/>
                  <a:gd name="T64" fmla="*/ 111 w 238"/>
                  <a:gd name="T65" fmla="*/ 158 h 169"/>
                  <a:gd name="T66" fmla="*/ 88 w 238"/>
                  <a:gd name="T67" fmla="*/ 152 h 169"/>
                  <a:gd name="T68" fmla="*/ 67 w 238"/>
                  <a:gd name="T69" fmla="*/ 142 h 169"/>
                  <a:gd name="T70" fmla="*/ 50 w 238"/>
                  <a:gd name="T71" fmla="*/ 128 h 169"/>
                  <a:gd name="T72" fmla="*/ 34 w 238"/>
                  <a:gd name="T73" fmla="*/ 110 h 169"/>
                  <a:gd name="T74" fmla="*/ 22 w 238"/>
                  <a:gd name="T75" fmla="*/ 89 h 169"/>
                  <a:gd name="T76" fmla="*/ 14 w 238"/>
                  <a:gd name="T77" fmla="*/ 63 h 169"/>
                  <a:gd name="T78" fmla="*/ 9 w 238"/>
                  <a:gd name="T79" fmla="*/ 37 h 169"/>
                  <a:gd name="T80" fmla="*/ 9 w 238"/>
                  <a:gd name="T81" fmla="*/ 20 h 169"/>
                  <a:gd name="T82" fmla="*/ 9 w 238"/>
                  <a:gd name="T83" fmla="*/ 15 h 169"/>
                  <a:gd name="T84" fmla="*/ 9 w 238"/>
                  <a:gd name="T85" fmla="*/ 9 h 169"/>
                  <a:gd name="T86" fmla="*/ 10 w 238"/>
                  <a:gd name="T87" fmla="*/ 3 h 169"/>
                  <a:gd name="T88" fmla="*/ 9 w 238"/>
                  <a:gd name="T89" fmla="*/ 2 h 169"/>
                  <a:gd name="T90" fmla="*/ 7 w 238"/>
                  <a:gd name="T91" fmla="*/ 6 h 169"/>
                  <a:gd name="T92" fmla="*/ 5 w 238"/>
                  <a:gd name="T93" fmla="*/ 9 h 169"/>
                  <a:gd name="T94" fmla="*/ 3 w 238"/>
                  <a:gd name="T95" fmla="*/ 13 h 169"/>
                  <a:gd name="T96" fmla="*/ 2 w 238"/>
                  <a:gd name="T97" fmla="*/ 15 h 169"/>
                  <a:gd name="T98" fmla="*/ 1 w 238"/>
                  <a:gd name="T99" fmla="*/ 17 h 169"/>
                  <a:gd name="T100" fmla="*/ 1 w 238"/>
                  <a:gd name="T101" fmla="*/ 19 h 169"/>
                  <a:gd name="T102" fmla="*/ 0 w 238"/>
                  <a:gd name="T103" fmla="*/ 2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38" h="169">
                    <a:moveTo>
                      <a:pt x="0" y="21"/>
                    </a:moveTo>
                    <a:lnTo>
                      <a:pt x="0" y="2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8"/>
                    </a:lnTo>
                    <a:lnTo>
                      <a:pt x="2" y="53"/>
                    </a:lnTo>
                    <a:lnTo>
                      <a:pt x="5" y="67"/>
                    </a:lnTo>
                    <a:lnTo>
                      <a:pt x="9" y="80"/>
                    </a:lnTo>
                    <a:lnTo>
                      <a:pt x="14" y="93"/>
                    </a:lnTo>
                    <a:lnTo>
                      <a:pt x="20" y="105"/>
                    </a:lnTo>
                    <a:lnTo>
                      <a:pt x="27" y="116"/>
                    </a:lnTo>
                    <a:lnTo>
                      <a:pt x="35" y="127"/>
                    </a:lnTo>
                    <a:lnTo>
                      <a:pt x="44" y="136"/>
                    </a:lnTo>
                    <a:lnTo>
                      <a:pt x="53" y="145"/>
                    </a:lnTo>
                    <a:lnTo>
                      <a:pt x="63" y="152"/>
                    </a:lnTo>
                    <a:lnTo>
                      <a:pt x="74" y="158"/>
                    </a:lnTo>
                    <a:lnTo>
                      <a:pt x="85" y="163"/>
                    </a:lnTo>
                    <a:lnTo>
                      <a:pt x="98" y="166"/>
                    </a:lnTo>
                    <a:lnTo>
                      <a:pt x="110" y="169"/>
                    </a:lnTo>
                    <a:lnTo>
                      <a:pt x="122" y="169"/>
                    </a:lnTo>
                    <a:lnTo>
                      <a:pt x="132" y="169"/>
                    </a:lnTo>
                    <a:lnTo>
                      <a:pt x="141" y="168"/>
                    </a:lnTo>
                    <a:lnTo>
                      <a:pt x="151" y="165"/>
                    </a:lnTo>
                    <a:lnTo>
                      <a:pt x="160" y="162"/>
                    </a:lnTo>
                    <a:lnTo>
                      <a:pt x="169" y="158"/>
                    </a:lnTo>
                    <a:lnTo>
                      <a:pt x="177" y="153"/>
                    </a:lnTo>
                    <a:lnTo>
                      <a:pt x="185" y="148"/>
                    </a:lnTo>
                    <a:lnTo>
                      <a:pt x="193" y="142"/>
                    </a:lnTo>
                    <a:lnTo>
                      <a:pt x="200" y="135"/>
                    </a:lnTo>
                    <a:lnTo>
                      <a:pt x="207" y="128"/>
                    </a:lnTo>
                    <a:lnTo>
                      <a:pt x="213" y="120"/>
                    </a:lnTo>
                    <a:lnTo>
                      <a:pt x="220" y="111"/>
                    </a:lnTo>
                    <a:lnTo>
                      <a:pt x="225" y="103"/>
                    </a:lnTo>
                    <a:lnTo>
                      <a:pt x="230" y="93"/>
                    </a:lnTo>
                    <a:lnTo>
                      <a:pt x="234" y="83"/>
                    </a:lnTo>
                    <a:lnTo>
                      <a:pt x="238" y="73"/>
                    </a:lnTo>
                    <a:lnTo>
                      <a:pt x="237" y="69"/>
                    </a:lnTo>
                    <a:lnTo>
                      <a:pt x="237" y="67"/>
                    </a:lnTo>
                    <a:lnTo>
                      <a:pt x="236" y="63"/>
                    </a:lnTo>
                    <a:lnTo>
                      <a:pt x="236" y="61"/>
                    </a:lnTo>
                    <a:lnTo>
                      <a:pt x="235" y="57"/>
                    </a:lnTo>
                    <a:lnTo>
                      <a:pt x="235" y="55"/>
                    </a:lnTo>
                    <a:lnTo>
                      <a:pt x="234" y="51"/>
                    </a:lnTo>
                    <a:lnTo>
                      <a:pt x="234" y="49"/>
                    </a:lnTo>
                    <a:lnTo>
                      <a:pt x="231" y="61"/>
                    </a:lnTo>
                    <a:lnTo>
                      <a:pt x="228" y="72"/>
                    </a:lnTo>
                    <a:lnTo>
                      <a:pt x="224" y="83"/>
                    </a:lnTo>
                    <a:lnTo>
                      <a:pt x="220" y="92"/>
                    </a:lnTo>
                    <a:lnTo>
                      <a:pt x="214" y="102"/>
                    </a:lnTo>
                    <a:lnTo>
                      <a:pt x="208" y="111"/>
                    </a:lnTo>
                    <a:lnTo>
                      <a:pt x="201" y="120"/>
                    </a:lnTo>
                    <a:lnTo>
                      <a:pt x="194" y="127"/>
                    </a:lnTo>
                    <a:lnTo>
                      <a:pt x="187" y="134"/>
                    </a:lnTo>
                    <a:lnTo>
                      <a:pt x="179" y="140"/>
                    </a:lnTo>
                    <a:lnTo>
                      <a:pt x="170" y="146"/>
                    </a:lnTo>
                    <a:lnTo>
                      <a:pt x="161" y="151"/>
                    </a:lnTo>
                    <a:lnTo>
                      <a:pt x="152" y="154"/>
                    </a:lnTo>
                    <a:lnTo>
                      <a:pt x="142" y="157"/>
                    </a:lnTo>
                    <a:lnTo>
                      <a:pt x="132" y="158"/>
                    </a:lnTo>
                    <a:lnTo>
                      <a:pt x="122" y="158"/>
                    </a:lnTo>
                    <a:lnTo>
                      <a:pt x="111" y="158"/>
                    </a:lnTo>
                    <a:lnTo>
                      <a:pt x="99" y="156"/>
                    </a:lnTo>
                    <a:lnTo>
                      <a:pt x="88" y="152"/>
                    </a:lnTo>
                    <a:lnTo>
                      <a:pt x="77" y="148"/>
                    </a:lnTo>
                    <a:lnTo>
                      <a:pt x="67" y="142"/>
                    </a:lnTo>
                    <a:lnTo>
                      <a:pt x="58" y="135"/>
                    </a:lnTo>
                    <a:lnTo>
                      <a:pt x="50" y="128"/>
                    </a:lnTo>
                    <a:lnTo>
                      <a:pt x="42" y="120"/>
                    </a:lnTo>
                    <a:lnTo>
                      <a:pt x="34" y="110"/>
                    </a:lnTo>
                    <a:lnTo>
                      <a:pt x="28" y="99"/>
                    </a:lnTo>
                    <a:lnTo>
                      <a:pt x="22" y="89"/>
                    </a:lnTo>
                    <a:lnTo>
                      <a:pt x="18" y="77"/>
                    </a:lnTo>
                    <a:lnTo>
                      <a:pt x="14" y="63"/>
                    </a:lnTo>
                    <a:lnTo>
                      <a:pt x="11" y="51"/>
                    </a:lnTo>
                    <a:lnTo>
                      <a:pt x="9" y="37"/>
                    </a:lnTo>
                    <a:lnTo>
                      <a:pt x="9" y="24"/>
                    </a:lnTo>
                    <a:lnTo>
                      <a:pt x="9" y="20"/>
                    </a:lnTo>
                    <a:lnTo>
                      <a:pt x="9" y="18"/>
                    </a:lnTo>
                    <a:lnTo>
                      <a:pt x="9" y="15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9" y="2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7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1" y="17"/>
                    </a:lnTo>
                    <a:lnTo>
                      <a:pt x="1" y="18"/>
                    </a:lnTo>
                    <a:lnTo>
                      <a:pt x="1" y="19"/>
                    </a:lnTo>
                    <a:lnTo>
                      <a:pt x="0" y="19"/>
                    </a:lnTo>
                    <a:lnTo>
                      <a:pt x="0" y="2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5C1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80">
                <a:extLst>
                  <a:ext uri="{FF2B5EF4-FFF2-40B4-BE49-F238E27FC236}">
                    <a16:creationId xmlns:a16="http://schemas.microsoft.com/office/drawing/2014/main" id="{197887CF-DFD8-47BA-B0F1-E5DA7FC964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" y="2654"/>
                <a:ext cx="46" cy="29"/>
              </a:xfrm>
              <a:custGeom>
                <a:avLst/>
                <a:gdLst>
                  <a:gd name="T0" fmla="*/ 1 w 232"/>
                  <a:gd name="T1" fmla="*/ 22 h 174"/>
                  <a:gd name="T2" fmla="*/ 0 w 232"/>
                  <a:gd name="T3" fmla="*/ 25 h 174"/>
                  <a:gd name="T4" fmla="*/ 0 w 232"/>
                  <a:gd name="T5" fmla="*/ 29 h 174"/>
                  <a:gd name="T6" fmla="*/ 0 w 232"/>
                  <a:gd name="T7" fmla="*/ 33 h 174"/>
                  <a:gd name="T8" fmla="*/ 1 w 232"/>
                  <a:gd name="T9" fmla="*/ 48 h 174"/>
                  <a:gd name="T10" fmla="*/ 5 w 232"/>
                  <a:gd name="T11" fmla="*/ 76 h 174"/>
                  <a:gd name="T12" fmla="*/ 14 w 232"/>
                  <a:gd name="T13" fmla="*/ 101 h 174"/>
                  <a:gd name="T14" fmla="*/ 27 w 232"/>
                  <a:gd name="T15" fmla="*/ 122 h 174"/>
                  <a:gd name="T16" fmla="*/ 43 w 232"/>
                  <a:gd name="T17" fmla="*/ 142 h 174"/>
                  <a:gd name="T18" fmla="*/ 61 w 232"/>
                  <a:gd name="T19" fmla="*/ 157 h 174"/>
                  <a:gd name="T20" fmla="*/ 82 w 232"/>
                  <a:gd name="T21" fmla="*/ 168 h 174"/>
                  <a:gd name="T22" fmla="*/ 106 w 232"/>
                  <a:gd name="T23" fmla="*/ 173 h 174"/>
                  <a:gd name="T24" fmla="*/ 128 w 232"/>
                  <a:gd name="T25" fmla="*/ 174 h 174"/>
                  <a:gd name="T26" fmla="*/ 147 w 232"/>
                  <a:gd name="T27" fmla="*/ 169 h 174"/>
                  <a:gd name="T28" fmla="*/ 165 w 232"/>
                  <a:gd name="T29" fmla="*/ 162 h 174"/>
                  <a:gd name="T30" fmla="*/ 182 w 232"/>
                  <a:gd name="T31" fmla="*/ 151 h 174"/>
                  <a:gd name="T32" fmla="*/ 197 w 232"/>
                  <a:gd name="T33" fmla="*/ 137 h 174"/>
                  <a:gd name="T34" fmla="*/ 210 w 232"/>
                  <a:gd name="T35" fmla="*/ 121 h 174"/>
                  <a:gd name="T36" fmla="*/ 221 w 232"/>
                  <a:gd name="T37" fmla="*/ 102 h 174"/>
                  <a:gd name="T38" fmla="*/ 229 w 232"/>
                  <a:gd name="T39" fmla="*/ 82 h 174"/>
                  <a:gd name="T40" fmla="*/ 231 w 232"/>
                  <a:gd name="T41" fmla="*/ 67 h 174"/>
                  <a:gd name="T42" fmla="*/ 230 w 232"/>
                  <a:gd name="T43" fmla="*/ 61 h 174"/>
                  <a:gd name="T44" fmla="*/ 229 w 232"/>
                  <a:gd name="T45" fmla="*/ 55 h 174"/>
                  <a:gd name="T46" fmla="*/ 227 w 232"/>
                  <a:gd name="T47" fmla="*/ 51 h 174"/>
                  <a:gd name="T48" fmla="*/ 225 w 232"/>
                  <a:gd name="T49" fmla="*/ 59 h 174"/>
                  <a:gd name="T50" fmla="*/ 219 w 232"/>
                  <a:gd name="T51" fmla="*/ 82 h 174"/>
                  <a:gd name="T52" fmla="*/ 209 w 232"/>
                  <a:gd name="T53" fmla="*/ 103 h 174"/>
                  <a:gd name="T54" fmla="*/ 197 w 232"/>
                  <a:gd name="T55" fmla="*/ 121 h 174"/>
                  <a:gd name="T56" fmla="*/ 183 w 232"/>
                  <a:gd name="T57" fmla="*/ 137 h 174"/>
                  <a:gd name="T58" fmla="*/ 167 w 232"/>
                  <a:gd name="T59" fmla="*/ 149 h 174"/>
                  <a:gd name="T60" fmla="*/ 148 w 232"/>
                  <a:gd name="T61" fmla="*/ 158 h 174"/>
                  <a:gd name="T62" fmla="*/ 128 w 232"/>
                  <a:gd name="T63" fmla="*/ 162 h 174"/>
                  <a:gd name="T64" fmla="*/ 107 w 232"/>
                  <a:gd name="T65" fmla="*/ 162 h 174"/>
                  <a:gd name="T66" fmla="*/ 85 w 232"/>
                  <a:gd name="T67" fmla="*/ 157 h 174"/>
                  <a:gd name="T68" fmla="*/ 66 w 232"/>
                  <a:gd name="T69" fmla="*/ 148 h 174"/>
                  <a:gd name="T70" fmla="*/ 48 w 232"/>
                  <a:gd name="T71" fmla="*/ 133 h 174"/>
                  <a:gd name="T72" fmla="*/ 34 w 232"/>
                  <a:gd name="T73" fmla="*/ 116 h 174"/>
                  <a:gd name="T74" fmla="*/ 22 w 232"/>
                  <a:gd name="T75" fmla="*/ 95 h 174"/>
                  <a:gd name="T76" fmla="*/ 14 w 232"/>
                  <a:gd name="T77" fmla="*/ 72 h 174"/>
                  <a:gd name="T78" fmla="*/ 10 w 232"/>
                  <a:gd name="T79" fmla="*/ 47 h 174"/>
                  <a:gd name="T80" fmla="*/ 9 w 232"/>
                  <a:gd name="T81" fmla="*/ 29 h 174"/>
                  <a:gd name="T82" fmla="*/ 10 w 232"/>
                  <a:gd name="T83" fmla="*/ 21 h 174"/>
                  <a:gd name="T84" fmla="*/ 11 w 232"/>
                  <a:gd name="T85" fmla="*/ 13 h 174"/>
                  <a:gd name="T86" fmla="*/ 12 w 232"/>
                  <a:gd name="T87" fmla="*/ 5 h 174"/>
                  <a:gd name="T88" fmla="*/ 11 w 232"/>
                  <a:gd name="T89" fmla="*/ 3 h 174"/>
                  <a:gd name="T90" fmla="*/ 8 w 232"/>
                  <a:gd name="T91" fmla="*/ 7 h 174"/>
                  <a:gd name="T92" fmla="*/ 5 w 232"/>
                  <a:gd name="T93" fmla="*/ 12 h 174"/>
                  <a:gd name="T94" fmla="*/ 2 w 232"/>
                  <a:gd name="T95" fmla="*/ 1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4">
                    <a:moveTo>
                      <a:pt x="1" y="21"/>
                    </a:moveTo>
                    <a:lnTo>
                      <a:pt x="1" y="22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4"/>
                    </a:lnTo>
                    <a:lnTo>
                      <a:pt x="1" y="48"/>
                    </a:lnTo>
                    <a:lnTo>
                      <a:pt x="3" y="63"/>
                    </a:lnTo>
                    <a:lnTo>
                      <a:pt x="5" y="76"/>
                    </a:lnTo>
                    <a:lnTo>
                      <a:pt x="9" y="89"/>
                    </a:lnTo>
                    <a:lnTo>
                      <a:pt x="14" y="101"/>
                    </a:lnTo>
                    <a:lnTo>
                      <a:pt x="20" y="112"/>
                    </a:lnTo>
                    <a:lnTo>
                      <a:pt x="27" y="122"/>
                    </a:lnTo>
                    <a:lnTo>
                      <a:pt x="34" y="133"/>
                    </a:lnTo>
                    <a:lnTo>
                      <a:pt x="43" y="142"/>
                    </a:lnTo>
                    <a:lnTo>
                      <a:pt x="52" y="150"/>
                    </a:lnTo>
                    <a:lnTo>
                      <a:pt x="61" y="157"/>
                    </a:lnTo>
                    <a:lnTo>
                      <a:pt x="72" y="163"/>
                    </a:lnTo>
                    <a:lnTo>
                      <a:pt x="82" y="168"/>
                    </a:lnTo>
                    <a:lnTo>
                      <a:pt x="95" y="172"/>
                    </a:lnTo>
                    <a:lnTo>
                      <a:pt x="106" y="173"/>
                    </a:lnTo>
                    <a:lnTo>
                      <a:pt x="118" y="174"/>
                    </a:lnTo>
                    <a:lnTo>
                      <a:pt x="128" y="174"/>
                    </a:lnTo>
                    <a:lnTo>
                      <a:pt x="138" y="172"/>
                    </a:lnTo>
                    <a:lnTo>
                      <a:pt x="147" y="169"/>
                    </a:lnTo>
                    <a:lnTo>
                      <a:pt x="157" y="167"/>
                    </a:lnTo>
                    <a:lnTo>
                      <a:pt x="165" y="162"/>
                    </a:lnTo>
                    <a:lnTo>
                      <a:pt x="174" y="157"/>
                    </a:lnTo>
                    <a:lnTo>
                      <a:pt x="182" y="151"/>
                    </a:lnTo>
                    <a:lnTo>
                      <a:pt x="190" y="145"/>
                    </a:lnTo>
                    <a:lnTo>
                      <a:pt x="197" y="137"/>
                    </a:lnTo>
                    <a:lnTo>
                      <a:pt x="204" y="130"/>
                    </a:lnTo>
                    <a:lnTo>
                      <a:pt x="210" y="121"/>
                    </a:lnTo>
                    <a:lnTo>
                      <a:pt x="216" y="112"/>
                    </a:lnTo>
                    <a:lnTo>
                      <a:pt x="221" y="102"/>
                    </a:lnTo>
                    <a:lnTo>
                      <a:pt x="225" y="93"/>
                    </a:lnTo>
                    <a:lnTo>
                      <a:pt x="229" y="82"/>
                    </a:lnTo>
                    <a:lnTo>
                      <a:pt x="232" y="71"/>
                    </a:lnTo>
                    <a:lnTo>
                      <a:pt x="231" y="67"/>
                    </a:lnTo>
                    <a:lnTo>
                      <a:pt x="231" y="65"/>
                    </a:lnTo>
                    <a:lnTo>
                      <a:pt x="230" y="61"/>
                    </a:lnTo>
                    <a:lnTo>
                      <a:pt x="230" y="59"/>
                    </a:lnTo>
                    <a:lnTo>
                      <a:pt x="229" y="55"/>
                    </a:lnTo>
                    <a:lnTo>
                      <a:pt x="228" y="53"/>
                    </a:lnTo>
                    <a:lnTo>
                      <a:pt x="227" y="51"/>
                    </a:lnTo>
                    <a:lnTo>
                      <a:pt x="226" y="47"/>
                    </a:lnTo>
                    <a:lnTo>
                      <a:pt x="225" y="59"/>
                    </a:lnTo>
                    <a:lnTo>
                      <a:pt x="223" y="71"/>
                    </a:lnTo>
                    <a:lnTo>
                      <a:pt x="219" y="82"/>
                    </a:lnTo>
                    <a:lnTo>
                      <a:pt x="215" y="93"/>
                    </a:lnTo>
                    <a:lnTo>
                      <a:pt x="209" y="103"/>
                    </a:lnTo>
                    <a:lnTo>
                      <a:pt x="204" y="113"/>
                    </a:lnTo>
                    <a:lnTo>
                      <a:pt x="197" y="121"/>
                    </a:lnTo>
                    <a:lnTo>
                      <a:pt x="191" y="130"/>
                    </a:lnTo>
                    <a:lnTo>
                      <a:pt x="183" y="137"/>
                    </a:lnTo>
                    <a:lnTo>
                      <a:pt x="175" y="144"/>
                    </a:lnTo>
                    <a:lnTo>
                      <a:pt x="167" y="149"/>
                    </a:lnTo>
                    <a:lnTo>
                      <a:pt x="158" y="155"/>
                    </a:lnTo>
                    <a:lnTo>
                      <a:pt x="148" y="158"/>
                    </a:lnTo>
                    <a:lnTo>
                      <a:pt x="139" y="161"/>
                    </a:lnTo>
                    <a:lnTo>
                      <a:pt x="128" y="162"/>
                    </a:lnTo>
                    <a:lnTo>
                      <a:pt x="118" y="163"/>
                    </a:lnTo>
                    <a:lnTo>
                      <a:pt x="107" y="162"/>
                    </a:lnTo>
                    <a:lnTo>
                      <a:pt x="96" y="161"/>
                    </a:lnTo>
                    <a:lnTo>
                      <a:pt x="85" y="157"/>
                    </a:lnTo>
                    <a:lnTo>
                      <a:pt x="75" y="152"/>
                    </a:lnTo>
                    <a:lnTo>
                      <a:pt x="66" y="148"/>
                    </a:lnTo>
                    <a:lnTo>
                      <a:pt x="57" y="142"/>
                    </a:lnTo>
                    <a:lnTo>
                      <a:pt x="48" y="133"/>
                    </a:lnTo>
                    <a:lnTo>
                      <a:pt x="41" y="125"/>
                    </a:lnTo>
                    <a:lnTo>
                      <a:pt x="34" y="116"/>
                    </a:lnTo>
                    <a:lnTo>
                      <a:pt x="28" y="106"/>
                    </a:lnTo>
                    <a:lnTo>
                      <a:pt x="22" y="95"/>
                    </a:lnTo>
                    <a:lnTo>
                      <a:pt x="18" y="84"/>
                    </a:lnTo>
                    <a:lnTo>
                      <a:pt x="14" y="72"/>
                    </a:lnTo>
                    <a:lnTo>
                      <a:pt x="11" y="60"/>
                    </a:lnTo>
                    <a:lnTo>
                      <a:pt x="10" y="47"/>
                    </a:lnTo>
                    <a:lnTo>
                      <a:pt x="9" y="34"/>
                    </a:lnTo>
                    <a:lnTo>
                      <a:pt x="9" y="29"/>
                    </a:lnTo>
                    <a:lnTo>
                      <a:pt x="9" y="25"/>
                    </a:lnTo>
                    <a:lnTo>
                      <a:pt x="10" y="21"/>
                    </a:lnTo>
                    <a:lnTo>
                      <a:pt x="10" y="17"/>
                    </a:lnTo>
                    <a:lnTo>
                      <a:pt x="11" y="13"/>
                    </a:lnTo>
                    <a:lnTo>
                      <a:pt x="11" y="9"/>
                    </a:lnTo>
                    <a:lnTo>
                      <a:pt x="12" y="5"/>
                    </a:lnTo>
                    <a:lnTo>
                      <a:pt x="13" y="0"/>
                    </a:lnTo>
                    <a:lnTo>
                      <a:pt x="11" y="3"/>
                    </a:lnTo>
                    <a:lnTo>
                      <a:pt x="10" y="5"/>
                    </a:lnTo>
                    <a:lnTo>
                      <a:pt x="8" y="7"/>
                    </a:lnTo>
                    <a:lnTo>
                      <a:pt x="6" y="10"/>
                    </a:lnTo>
                    <a:lnTo>
                      <a:pt x="5" y="12"/>
                    </a:lnTo>
                    <a:lnTo>
                      <a:pt x="4" y="15"/>
                    </a:lnTo>
                    <a:lnTo>
                      <a:pt x="2" y="18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rgbClr val="F5C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81">
                <a:extLst>
                  <a:ext uri="{FF2B5EF4-FFF2-40B4-BE49-F238E27FC236}">
                    <a16:creationId xmlns:a16="http://schemas.microsoft.com/office/drawing/2014/main" id="{A8C9CD56-85CF-4C51-A245-25D110AE75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9" y="2652"/>
                <a:ext cx="45" cy="30"/>
              </a:xfrm>
              <a:custGeom>
                <a:avLst/>
                <a:gdLst>
                  <a:gd name="T0" fmla="*/ 1 w 225"/>
                  <a:gd name="T1" fmla="*/ 21 h 176"/>
                  <a:gd name="T2" fmla="*/ 0 w 225"/>
                  <a:gd name="T3" fmla="*/ 27 h 176"/>
                  <a:gd name="T4" fmla="*/ 0 w 225"/>
                  <a:gd name="T5" fmla="*/ 33 h 176"/>
                  <a:gd name="T6" fmla="*/ 0 w 225"/>
                  <a:gd name="T7" fmla="*/ 38 h 176"/>
                  <a:gd name="T8" fmla="*/ 0 w 225"/>
                  <a:gd name="T9" fmla="*/ 55 h 176"/>
                  <a:gd name="T10" fmla="*/ 5 w 225"/>
                  <a:gd name="T11" fmla="*/ 81 h 176"/>
                  <a:gd name="T12" fmla="*/ 13 w 225"/>
                  <a:gd name="T13" fmla="*/ 107 h 176"/>
                  <a:gd name="T14" fmla="*/ 25 w 225"/>
                  <a:gd name="T15" fmla="*/ 128 h 176"/>
                  <a:gd name="T16" fmla="*/ 41 w 225"/>
                  <a:gd name="T17" fmla="*/ 146 h 176"/>
                  <a:gd name="T18" fmla="*/ 59 w 225"/>
                  <a:gd name="T19" fmla="*/ 160 h 176"/>
                  <a:gd name="T20" fmla="*/ 79 w 225"/>
                  <a:gd name="T21" fmla="*/ 170 h 176"/>
                  <a:gd name="T22" fmla="*/ 102 w 225"/>
                  <a:gd name="T23" fmla="*/ 176 h 176"/>
                  <a:gd name="T24" fmla="*/ 123 w 225"/>
                  <a:gd name="T25" fmla="*/ 176 h 176"/>
                  <a:gd name="T26" fmla="*/ 143 w 225"/>
                  <a:gd name="T27" fmla="*/ 172 h 176"/>
                  <a:gd name="T28" fmla="*/ 161 w 225"/>
                  <a:gd name="T29" fmla="*/ 164 h 176"/>
                  <a:gd name="T30" fmla="*/ 178 w 225"/>
                  <a:gd name="T31" fmla="*/ 152 h 176"/>
                  <a:gd name="T32" fmla="*/ 192 w 225"/>
                  <a:gd name="T33" fmla="*/ 138 h 176"/>
                  <a:gd name="T34" fmla="*/ 205 w 225"/>
                  <a:gd name="T35" fmla="*/ 120 h 176"/>
                  <a:gd name="T36" fmla="*/ 215 w 225"/>
                  <a:gd name="T37" fmla="*/ 101 h 176"/>
                  <a:gd name="T38" fmla="*/ 222 w 225"/>
                  <a:gd name="T39" fmla="*/ 79 h 176"/>
                  <a:gd name="T40" fmla="*/ 224 w 225"/>
                  <a:gd name="T41" fmla="*/ 63 h 176"/>
                  <a:gd name="T42" fmla="*/ 222 w 225"/>
                  <a:gd name="T43" fmla="*/ 59 h 176"/>
                  <a:gd name="T44" fmla="*/ 221 w 225"/>
                  <a:gd name="T45" fmla="*/ 53 h 176"/>
                  <a:gd name="T46" fmla="*/ 219 w 225"/>
                  <a:gd name="T47" fmla="*/ 47 h 176"/>
                  <a:gd name="T48" fmla="*/ 217 w 225"/>
                  <a:gd name="T49" fmla="*/ 56 h 176"/>
                  <a:gd name="T50" fmla="*/ 212 w 225"/>
                  <a:gd name="T51" fmla="*/ 80 h 176"/>
                  <a:gd name="T52" fmla="*/ 203 w 225"/>
                  <a:gd name="T53" fmla="*/ 102 h 176"/>
                  <a:gd name="T54" fmla="*/ 192 w 225"/>
                  <a:gd name="T55" fmla="*/ 122 h 176"/>
                  <a:gd name="T56" fmla="*/ 178 w 225"/>
                  <a:gd name="T57" fmla="*/ 138 h 176"/>
                  <a:gd name="T58" fmla="*/ 162 w 225"/>
                  <a:gd name="T59" fmla="*/ 151 h 176"/>
                  <a:gd name="T60" fmla="*/ 144 w 225"/>
                  <a:gd name="T61" fmla="*/ 160 h 176"/>
                  <a:gd name="T62" fmla="*/ 124 w 225"/>
                  <a:gd name="T63" fmla="*/ 165 h 176"/>
                  <a:gd name="T64" fmla="*/ 103 w 225"/>
                  <a:gd name="T65" fmla="*/ 165 h 176"/>
                  <a:gd name="T66" fmla="*/ 81 w 225"/>
                  <a:gd name="T67" fmla="*/ 160 h 176"/>
                  <a:gd name="T68" fmla="*/ 63 w 225"/>
                  <a:gd name="T69" fmla="*/ 151 h 176"/>
                  <a:gd name="T70" fmla="*/ 46 w 225"/>
                  <a:gd name="T71" fmla="*/ 138 h 176"/>
                  <a:gd name="T72" fmla="*/ 32 w 225"/>
                  <a:gd name="T73" fmla="*/ 121 h 176"/>
                  <a:gd name="T74" fmla="*/ 21 w 225"/>
                  <a:gd name="T75" fmla="*/ 101 h 176"/>
                  <a:gd name="T76" fmla="*/ 13 w 225"/>
                  <a:gd name="T77" fmla="*/ 79 h 176"/>
                  <a:gd name="T78" fmla="*/ 9 w 225"/>
                  <a:gd name="T79" fmla="*/ 55 h 176"/>
                  <a:gd name="T80" fmla="*/ 9 w 225"/>
                  <a:gd name="T81" fmla="*/ 36 h 176"/>
                  <a:gd name="T82" fmla="*/ 10 w 225"/>
                  <a:gd name="T83" fmla="*/ 25 h 176"/>
                  <a:gd name="T84" fmla="*/ 11 w 225"/>
                  <a:gd name="T85" fmla="*/ 15 h 176"/>
                  <a:gd name="T86" fmla="*/ 13 w 225"/>
                  <a:gd name="T87" fmla="*/ 5 h 176"/>
                  <a:gd name="T88" fmla="*/ 13 w 225"/>
                  <a:gd name="T89" fmla="*/ 2 h 176"/>
                  <a:gd name="T90" fmla="*/ 9 w 225"/>
                  <a:gd name="T91" fmla="*/ 7 h 176"/>
                  <a:gd name="T92" fmla="*/ 6 w 225"/>
                  <a:gd name="T93" fmla="*/ 11 h 176"/>
                  <a:gd name="T94" fmla="*/ 3 w 225"/>
                  <a:gd name="T95" fmla="*/ 1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5" h="176">
                    <a:moveTo>
                      <a:pt x="1" y="18"/>
                    </a:moveTo>
                    <a:lnTo>
                      <a:pt x="1" y="21"/>
                    </a:lnTo>
                    <a:lnTo>
                      <a:pt x="1" y="24"/>
                    </a:lnTo>
                    <a:lnTo>
                      <a:pt x="0" y="27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55"/>
                    </a:lnTo>
                    <a:lnTo>
                      <a:pt x="2" y="69"/>
                    </a:lnTo>
                    <a:lnTo>
                      <a:pt x="5" y="81"/>
                    </a:lnTo>
                    <a:lnTo>
                      <a:pt x="9" y="95"/>
                    </a:lnTo>
                    <a:lnTo>
                      <a:pt x="13" y="107"/>
                    </a:lnTo>
                    <a:lnTo>
                      <a:pt x="19" y="117"/>
                    </a:lnTo>
                    <a:lnTo>
                      <a:pt x="25" y="128"/>
                    </a:lnTo>
                    <a:lnTo>
                      <a:pt x="33" y="138"/>
                    </a:lnTo>
                    <a:lnTo>
                      <a:pt x="41" y="146"/>
                    </a:lnTo>
                    <a:lnTo>
                      <a:pt x="49" y="153"/>
                    </a:lnTo>
                    <a:lnTo>
                      <a:pt x="59" y="160"/>
                    </a:lnTo>
                    <a:lnTo>
                      <a:pt x="68" y="166"/>
                    </a:lnTo>
                    <a:lnTo>
                      <a:pt x="79" y="170"/>
                    </a:lnTo>
                    <a:lnTo>
                      <a:pt x="90" y="174"/>
                    </a:lnTo>
                    <a:lnTo>
                      <a:pt x="102" y="176"/>
                    </a:lnTo>
                    <a:lnTo>
                      <a:pt x="113" y="176"/>
                    </a:lnTo>
                    <a:lnTo>
                      <a:pt x="123" y="176"/>
                    </a:lnTo>
                    <a:lnTo>
                      <a:pt x="133" y="175"/>
                    </a:lnTo>
                    <a:lnTo>
                      <a:pt x="143" y="172"/>
                    </a:lnTo>
                    <a:lnTo>
                      <a:pt x="152" y="169"/>
                    </a:lnTo>
                    <a:lnTo>
                      <a:pt x="161" y="164"/>
                    </a:lnTo>
                    <a:lnTo>
                      <a:pt x="170" y="158"/>
                    </a:lnTo>
                    <a:lnTo>
                      <a:pt x="178" y="152"/>
                    </a:lnTo>
                    <a:lnTo>
                      <a:pt x="185" y="145"/>
                    </a:lnTo>
                    <a:lnTo>
                      <a:pt x="192" y="138"/>
                    </a:lnTo>
                    <a:lnTo>
                      <a:pt x="199" y="129"/>
                    </a:lnTo>
                    <a:lnTo>
                      <a:pt x="205" y="120"/>
                    </a:lnTo>
                    <a:lnTo>
                      <a:pt x="211" y="110"/>
                    </a:lnTo>
                    <a:lnTo>
                      <a:pt x="215" y="101"/>
                    </a:lnTo>
                    <a:lnTo>
                      <a:pt x="219" y="90"/>
                    </a:lnTo>
                    <a:lnTo>
                      <a:pt x="222" y="79"/>
                    </a:lnTo>
                    <a:lnTo>
                      <a:pt x="225" y="67"/>
                    </a:lnTo>
                    <a:lnTo>
                      <a:pt x="224" y="63"/>
                    </a:lnTo>
                    <a:lnTo>
                      <a:pt x="223" y="61"/>
                    </a:lnTo>
                    <a:lnTo>
                      <a:pt x="222" y="59"/>
                    </a:lnTo>
                    <a:lnTo>
                      <a:pt x="221" y="55"/>
                    </a:lnTo>
                    <a:lnTo>
                      <a:pt x="221" y="53"/>
                    </a:lnTo>
                    <a:lnTo>
                      <a:pt x="220" y="49"/>
                    </a:lnTo>
                    <a:lnTo>
                      <a:pt x="219" y="47"/>
                    </a:lnTo>
                    <a:lnTo>
                      <a:pt x="218" y="44"/>
                    </a:lnTo>
                    <a:lnTo>
                      <a:pt x="217" y="56"/>
                    </a:lnTo>
                    <a:lnTo>
                      <a:pt x="215" y="68"/>
                    </a:lnTo>
                    <a:lnTo>
                      <a:pt x="212" y="80"/>
                    </a:lnTo>
                    <a:lnTo>
                      <a:pt x="209" y="91"/>
                    </a:lnTo>
                    <a:lnTo>
                      <a:pt x="203" y="102"/>
                    </a:lnTo>
                    <a:lnTo>
                      <a:pt x="198" y="113"/>
                    </a:lnTo>
                    <a:lnTo>
                      <a:pt x="192" y="122"/>
                    </a:lnTo>
                    <a:lnTo>
                      <a:pt x="186" y="130"/>
                    </a:lnTo>
                    <a:lnTo>
                      <a:pt x="178" y="138"/>
                    </a:lnTo>
                    <a:lnTo>
                      <a:pt x="170" y="145"/>
                    </a:lnTo>
                    <a:lnTo>
                      <a:pt x="162" y="151"/>
                    </a:lnTo>
                    <a:lnTo>
                      <a:pt x="153" y="157"/>
                    </a:lnTo>
                    <a:lnTo>
                      <a:pt x="144" y="160"/>
                    </a:lnTo>
                    <a:lnTo>
                      <a:pt x="134" y="163"/>
                    </a:lnTo>
                    <a:lnTo>
                      <a:pt x="124" y="165"/>
                    </a:lnTo>
                    <a:lnTo>
                      <a:pt x="113" y="165"/>
                    </a:lnTo>
                    <a:lnTo>
                      <a:pt x="103" y="165"/>
                    </a:lnTo>
                    <a:lnTo>
                      <a:pt x="92" y="163"/>
                    </a:lnTo>
                    <a:lnTo>
                      <a:pt x="81" y="160"/>
                    </a:lnTo>
                    <a:lnTo>
                      <a:pt x="72" y="156"/>
                    </a:lnTo>
                    <a:lnTo>
                      <a:pt x="63" y="151"/>
                    </a:lnTo>
                    <a:lnTo>
                      <a:pt x="54" y="145"/>
                    </a:lnTo>
                    <a:lnTo>
                      <a:pt x="46" y="138"/>
                    </a:lnTo>
                    <a:lnTo>
                      <a:pt x="39" y="129"/>
                    </a:lnTo>
                    <a:lnTo>
                      <a:pt x="32" y="121"/>
                    </a:lnTo>
                    <a:lnTo>
                      <a:pt x="26" y="111"/>
                    </a:lnTo>
                    <a:lnTo>
                      <a:pt x="21" y="101"/>
                    </a:lnTo>
                    <a:lnTo>
                      <a:pt x="17" y="90"/>
                    </a:lnTo>
                    <a:lnTo>
                      <a:pt x="13" y="79"/>
                    </a:lnTo>
                    <a:lnTo>
                      <a:pt x="11" y="67"/>
                    </a:lnTo>
                    <a:lnTo>
                      <a:pt x="9" y="55"/>
                    </a:lnTo>
                    <a:lnTo>
                      <a:pt x="9" y="42"/>
                    </a:lnTo>
                    <a:lnTo>
                      <a:pt x="9" y="36"/>
                    </a:lnTo>
                    <a:lnTo>
                      <a:pt x="9" y="31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1" y="15"/>
                    </a:lnTo>
                    <a:lnTo>
                      <a:pt x="12" y="9"/>
                    </a:lnTo>
                    <a:lnTo>
                      <a:pt x="13" y="5"/>
                    </a:lnTo>
                    <a:lnTo>
                      <a:pt x="15" y="0"/>
                    </a:lnTo>
                    <a:lnTo>
                      <a:pt x="13" y="2"/>
                    </a:lnTo>
                    <a:lnTo>
                      <a:pt x="11" y="5"/>
                    </a:lnTo>
                    <a:lnTo>
                      <a:pt x="9" y="7"/>
                    </a:lnTo>
                    <a:lnTo>
                      <a:pt x="8" y="8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3" y="15"/>
                    </a:ln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F5C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82">
                <a:extLst>
                  <a:ext uri="{FF2B5EF4-FFF2-40B4-BE49-F238E27FC236}">
                    <a16:creationId xmlns:a16="http://schemas.microsoft.com/office/drawing/2014/main" id="{56227323-44DF-47EB-9719-973C9E975A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" y="2651"/>
                <a:ext cx="43" cy="30"/>
              </a:xfrm>
              <a:custGeom>
                <a:avLst/>
                <a:gdLst>
                  <a:gd name="T0" fmla="*/ 3 w 217"/>
                  <a:gd name="T1" fmla="*/ 22 h 180"/>
                  <a:gd name="T2" fmla="*/ 2 w 217"/>
                  <a:gd name="T3" fmla="*/ 30 h 180"/>
                  <a:gd name="T4" fmla="*/ 1 w 217"/>
                  <a:gd name="T5" fmla="*/ 38 h 180"/>
                  <a:gd name="T6" fmla="*/ 0 w 217"/>
                  <a:gd name="T7" fmla="*/ 46 h 180"/>
                  <a:gd name="T8" fmla="*/ 1 w 217"/>
                  <a:gd name="T9" fmla="*/ 64 h 180"/>
                  <a:gd name="T10" fmla="*/ 5 w 217"/>
                  <a:gd name="T11" fmla="*/ 89 h 180"/>
                  <a:gd name="T12" fmla="*/ 13 w 217"/>
                  <a:gd name="T13" fmla="*/ 112 h 180"/>
                  <a:gd name="T14" fmla="*/ 25 w 217"/>
                  <a:gd name="T15" fmla="*/ 133 h 180"/>
                  <a:gd name="T16" fmla="*/ 39 w 217"/>
                  <a:gd name="T17" fmla="*/ 150 h 180"/>
                  <a:gd name="T18" fmla="*/ 57 w 217"/>
                  <a:gd name="T19" fmla="*/ 165 h 180"/>
                  <a:gd name="T20" fmla="*/ 76 w 217"/>
                  <a:gd name="T21" fmla="*/ 174 h 180"/>
                  <a:gd name="T22" fmla="*/ 98 w 217"/>
                  <a:gd name="T23" fmla="*/ 179 h 180"/>
                  <a:gd name="T24" fmla="*/ 119 w 217"/>
                  <a:gd name="T25" fmla="*/ 179 h 180"/>
                  <a:gd name="T26" fmla="*/ 139 w 217"/>
                  <a:gd name="T27" fmla="*/ 175 h 180"/>
                  <a:gd name="T28" fmla="*/ 158 w 217"/>
                  <a:gd name="T29" fmla="*/ 167 h 180"/>
                  <a:gd name="T30" fmla="*/ 174 w 217"/>
                  <a:gd name="T31" fmla="*/ 154 h 180"/>
                  <a:gd name="T32" fmla="*/ 188 w 217"/>
                  <a:gd name="T33" fmla="*/ 138 h 180"/>
                  <a:gd name="T34" fmla="*/ 200 w 217"/>
                  <a:gd name="T35" fmla="*/ 120 h 180"/>
                  <a:gd name="T36" fmla="*/ 210 w 217"/>
                  <a:gd name="T37" fmla="*/ 99 h 180"/>
                  <a:gd name="T38" fmla="*/ 216 w 217"/>
                  <a:gd name="T39" fmla="*/ 76 h 180"/>
                  <a:gd name="T40" fmla="*/ 217 w 217"/>
                  <a:gd name="T41" fmla="*/ 62 h 180"/>
                  <a:gd name="T42" fmla="*/ 215 w 217"/>
                  <a:gd name="T43" fmla="*/ 56 h 180"/>
                  <a:gd name="T44" fmla="*/ 212 w 217"/>
                  <a:gd name="T45" fmla="*/ 50 h 180"/>
                  <a:gd name="T46" fmla="*/ 210 w 217"/>
                  <a:gd name="T47" fmla="*/ 45 h 180"/>
                  <a:gd name="T48" fmla="*/ 209 w 217"/>
                  <a:gd name="T49" fmla="*/ 44 h 180"/>
                  <a:gd name="T50" fmla="*/ 209 w 217"/>
                  <a:gd name="T51" fmla="*/ 45 h 180"/>
                  <a:gd name="T52" fmla="*/ 209 w 217"/>
                  <a:gd name="T53" fmla="*/ 47 h 180"/>
                  <a:gd name="T54" fmla="*/ 209 w 217"/>
                  <a:gd name="T55" fmla="*/ 50 h 180"/>
                  <a:gd name="T56" fmla="*/ 209 w 217"/>
                  <a:gd name="T57" fmla="*/ 63 h 180"/>
                  <a:gd name="T58" fmla="*/ 205 w 217"/>
                  <a:gd name="T59" fmla="*/ 86 h 180"/>
                  <a:gd name="T60" fmla="*/ 196 w 217"/>
                  <a:gd name="T61" fmla="*/ 107 h 180"/>
                  <a:gd name="T62" fmla="*/ 185 w 217"/>
                  <a:gd name="T63" fmla="*/ 126 h 180"/>
                  <a:gd name="T64" fmla="*/ 172 w 217"/>
                  <a:gd name="T65" fmla="*/ 142 h 180"/>
                  <a:gd name="T66" fmla="*/ 156 w 217"/>
                  <a:gd name="T67" fmla="*/ 155 h 180"/>
                  <a:gd name="T68" fmla="*/ 139 w 217"/>
                  <a:gd name="T69" fmla="*/ 165 h 180"/>
                  <a:gd name="T70" fmla="*/ 119 w 217"/>
                  <a:gd name="T71" fmla="*/ 168 h 180"/>
                  <a:gd name="T72" fmla="*/ 99 w 217"/>
                  <a:gd name="T73" fmla="*/ 168 h 180"/>
                  <a:gd name="T74" fmla="*/ 79 w 217"/>
                  <a:gd name="T75" fmla="*/ 165 h 180"/>
                  <a:gd name="T76" fmla="*/ 61 w 217"/>
                  <a:gd name="T77" fmla="*/ 155 h 180"/>
                  <a:gd name="T78" fmla="*/ 45 w 217"/>
                  <a:gd name="T79" fmla="*/ 142 h 180"/>
                  <a:gd name="T80" fmla="*/ 32 w 217"/>
                  <a:gd name="T81" fmla="*/ 126 h 180"/>
                  <a:gd name="T82" fmla="*/ 21 w 217"/>
                  <a:gd name="T83" fmla="*/ 107 h 180"/>
                  <a:gd name="T84" fmla="*/ 14 w 217"/>
                  <a:gd name="T85" fmla="*/ 86 h 180"/>
                  <a:gd name="T86" fmla="*/ 10 w 217"/>
                  <a:gd name="T87" fmla="*/ 63 h 180"/>
                  <a:gd name="T88" fmla="*/ 9 w 217"/>
                  <a:gd name="T89" fmla="*/ 44 h 180"/>
                  <a:gd name="T90" fmla="*/ 11 w 217"/>
                  <a:gd name="T91" fmla="*/ 32 h 180"/>
                  <a:gd name="T92" fmla="*/ 13 w 217"/>
                  <a:gd name="T93" fmla="*/ 18 h 180"/>
                  <a:gd name="T94" fmla="*/ 16 w 217"/>
                  <a:gd name="T95" fmla="*/ 6 h 180"/>
                  <a:gd name="T96" fmla="*/ 16 w 217"/>
                  <a:gd name="T97" fmla="*/ 3 h 180"/>
                  <a:gd name="T98" fmla="*/ 13 w 217"/>
                  <a:gd name="T99" fmla="*/ 6 h 180"/>
                  <a:gd name="T100" fmla="*/ 9 w 217"/>
                  <a:gd name="T101" fmla="*/ 11 h 180"/>
                  <a:gd name="T102" fmla="*/ 5 w 217"/>
                  <a:gd name="T103" fmla="*/ 16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7" h="180">
                    <a:moveTo>
                      <a:pt x="4" y="18"/>
                    </a:moveTo>
                    <a:lnTo>
                      <a:pt x="3" y="22"/>
                    </a:lnTo>
                    <a:lnTo>
                      <a:pt x="2" y="26"/>
                    </a:lnTo>
                    <a:lnTo>
                      <a:pt x="2" y="30"/>
                    </a:lnTo>
                    <a:lnTo>
                      <a:pt x="1" y="34"/>
                    </a:lnTo>
                    <a:lnTo>
                      <a:pt x="1" y="38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51"/>
                    </a:lnTo>
                    <a:lnTo>
                      <a:pt x="1" y="64"/>
                    </a:lnTo>
                    <a:lnTo>
                      <a:pt x="2" y="77"/>
                    </a:lnTo>
                    <a:lnTo>
                      <a:pt x="5" y="89"/>
                    </a:lnTo>
                    <a:lnTo>
                      <a:pt x="9" y="101"/>
                    </a:lnTo>
                    <a:lnTo>
                      <a:pt x="13" y="112"/>
                    </a:lnTo>
                    <a:lnTo>
                      <a:pt x="19" y="123"/>
                    </a:lnTo>
                    <a:lnTo>
                      <a:pt x="25" y="133"/>
                    </a:lnTo>
                    <a:lnTo>
                      <a:pt x="32" y="142"/>
                    </a:lnTo>
                    <a:lnTo>
                      <a:pt x="39" y="150"/>
                    </a:lnTo>
                    <a:lnTo>
                      <a:pt x="48" y="159"/>
                    </a:lnTo>
                    <a:lnTo>
                      <a:pt x="57" y="165"/>
                    </a:lnTo>
                    <a:lnTo>
                      <a:pt x="66" y="171"/>
                    </a:lnTo>
                    <a:lnTo>
                      <a:pt x="76" y="174"/>
                    </a:lnTo>
                    <a:lnTo>
                      <a:pt x="87" y="178"/>
                    </a:lnTo>
                    <a:lnTo>
                      <a:pt x="98" y="179"/>
                    </a:lnTo>
                    <a:lnTo>
                      <a:pt x="109" y="180"/>
                    </a:lnTo>
                    <a:lnTo>
                      <a:pt x="119" y="179"/>
                    </a:lnTo>
                    <a:lnTo>
                      <a:pt x="130" y="178"/>
                    </a:lnTo>
                    <a:lnTo>
                      <a:pt x="139" y="175"/>
                    </a:lnTo>
                    <a:lnTo>
                      <a:pt x="149" y="172"/>
                    </a:lnTo>
                    <a:lnTo>
                      <a:pt x="158" y="167"/>
                    </a:lnTo>
                    <a:lnTo>
                      <a:pt x="166" y="161"/>
                    </a:lnTo>
                    <a:lnTo>
                      <a:pt x="174" y="154"/>
                    </a:lnTo>
                    <a:lnTo>
                      <a:pt x="182" y="147"/>
                    </a:lnTo>
                    <a:lnTo>
                      <a:pt x="188" y="138"/>
                    </a:lnTo>
                    <a:lnTo>
                      <a:pt x="195" y="130"/>
                    </a:lnTo>
                    <a:lnTo>
                      <a:pt x="200" y="120"/>
                    </a:lnTo>
                    <a:lnTo>
                      <a:pt x="206" y="110"/>
                    </a:lnTo>
                    <a:lnTo>
                      <a:pt x="210" y="99"/>
                    </a:lnTo>
                    <a:lnTo>
                      <a:pt x="214" y="88"/>
                    </a:lnTo>
                    <a:lnTo>
                      <a:pt x="216" y="76"/>
                    </a:lnTo>
                    <a:lnTo>
                      <a:pt x="217" y="64"/>
                    </a:lnTo>
                    <a:lnTo>
                      <a:pt x="217" y="62"/>
                    </a:lnTo>
                    <a:lnTo>
                      <a:pt x="216" y="58"/>
                    </a:lnTo>
                    <a:lnTo>
                      <a:pt x="215" y="56"/>
                    </a:lnTo>
                    <a:lnTo>
                      <a:pt x="214" y="53"/>
                    </a:lnTo>
                    <a:lnTo>
                      <a:pt x="212" y="50"/>
                    </a:lnTo>
                    <a:lnTo>
                      <a:pt x="211" y="47"/>
                    </a:lnTo>
                    <a:lnTo>
                      <a:pt x="210" y="45"/>
                    </a:lnTo>
                    <a:lnTo>
                      <a:pt x="209" y="42"/>
                    </a:lnTo>
                    <a:lnTo>
                      <a:pt x="209" y="44"/>
                    </a:lnTo>
                    <a:lnTo>
                      <a:pt x="209" y="44"/>
                    </a:lnTo>
                    <a:lnTo>
                      <a:pt x="209" y="45"/>
                    </a:lnTo>
                    <a:lnTo>
                      <a:pt x="209" y="46"/>
                    </a:lnTo>
                    <a:lnTo>
                      <a:pt x="209" y="47"/>
                    </a:lnTo>
                    <a:lnTo>
                      <a:pt x="209" y="48"/>
                    </a:lnTo>
                    <a:lnTo>
                      <a:pt x="209" y="50"/>
                    </a:lnTo>
                    <a:lnTo>
                      <a:pt x="209" y="51"/>
                    </a:lnTo>
                    <a:lnTo>
                      <a:pt x="209" y="63"/>
                    </a:lnTo>
                    <a:lnTo>
                      <a:pt x="207" y="75"/>
                    </a:lnTo>
                    <a:lnTo>
                      <a:pt x="205" y="86"/>
                    </a:lnTo>
                    <a:lnTo>
                      <a:pt x="200" y="98"/>
                    </a:lnTo>
                    <a:lnTo>
                      <a:pt x="196" y="107"/>
                    </a:lnTo>
                    <a:lnTo>
                      <a:pt x="191" y="117"/>
                    </a:lnTo>
                    <a:lnTo>
                      <a:pt x="185" y="126"/>
                    </a:lnTo>
                    <a:lnTo>
                      <a:pt x="179" y="135"/>
                    </a:lnTo>
                    <a:lnTo>
                      <a:pt x="172" y="142"/>
                    </a:lnTo>
                    <a:lnTo>
                      <a:pt x="164" y="149"/>
                    </a:lnTo>
                    <a:lnTo>
                      <a:pt x="156" y="155"/>
                    </a:lnTo>
                    <a:lnTo>
                      <a:pt x="148" y="160"/>
                    </a:lnTo>
                    <a:lnTo>
                      <a:pt x="139" y="165"/>
                    </a:lnTo>
                    <a:lnTo>
                      <a:pt x="129" y="167"/>
                    </a:lnTo>
                    <a:lnTo>
                      <a:pt x="119" y="168"/>
                    </a:lnTo>
                    <a:lnTo>
                      <a:pt x="109" y="169"/>
                    </a:lnTo>
                    <a:lnTo>
                      <a:pt x="99" y="168"/>
                    </a:lnTo>
                    <a:lnTo>
                      <a:pt x="89" y="167"/>
                    </a:lnTo>
                    <a:lnTo>
                      <a:pt x="79" y="165"/>
                    </a:lnTo>
                    <a:lnTo>
                      <a:pt x="70" y="160"/>
                    </a:lnTo>
                    <a:lnTo>
                      <a:pt x="61" y="155"/>
                    </a:lnTo>
                    <a:lnTo>
                      <a:pt x="53" y="149"/>
                    </a:lnTo>
                    <a:lnTo>
                      <a:pt x="45" y="142"/>
                    </a:lnTo>
                    <a:lnTo>
                      <a:pt x="38" y="135"/>
                    </a:lnTo>
                    <a:lnTo>
                      <a:pt x="32" y="126"/>
                    </a:lnTo>
                    <a:lnTo>
                      <a:pt x="26" y="117"/>
                    </a:lnTo>
                    <a:lnTo>
                      <a:pt x="21" y="107"/>
                    </a:lnTo>
                    <a:lnTo>
                      <a:pt x="17" y="98"/>
                    </a:lnTo>
                    <a:lnTo>
                      <a:pt x="14" y="86"/>
                    </a:lnTo>
                    <a:lnTo>
                      <a:pt x="11" y="75"/>
                    </a:lnTo>
                    <a:lnTo>
                      <a:pt x="10" y="63"/>
                    </a:lnTo>
                    <a:lnTo>
                      <a:pt x="9" y="51"/>
                    </a:lnTo>
                    <a:lnTo>
                      <a:pt x="9" y="44"/>
                    </a:lnTo>
                    <a:lnTo>
                      <a:pt x="10" y="38"/>
                    </a:lnTo>
                    <a:lnTo>
                      <a:pt x="11" y="32"/>
                    </a:lnTo>
                    <a:lnTo>
                      <a:pt x="12" y="24"/>
                    </a:lnTo>
                    <a:lnTo>
                      <a:pt x="13" y="18"/>
                    </a:lnTo>
                    <a:lnTo>
                      <a:pt x="14" y="12"/>
                    </a:lnTo>
                    <a:lnTo>
                      <a:pt x="16" y="6"/>
                    </a:lnTo>
                    <a:lnTo>
                      <a:pt x="18" y="0"/>
                    </a:lnTo>
                    <a:lnTo>
                      <a:pt x="16" y="3"/>
                    </a:lnTo>
                    <a:lnTo>
                      <a:pt x="15" y="5"/>
                    </a:lnTo>
                    <a:lnTo>
                      <a:pt x="13" y="6"/>
                    </a:lnTo>
                    <a:lnTo>
                      <a:pt x="11" y="9"/>
                    </a:lnTo>
                    <a:lnTo>
                      <a:pt x="9" y="11"/>
                    </a:lnTo>
                    <a:lnTo>
                      <a:pt x="7" y="14"/>
                    </a:lnTo>
                    <a:lnTo>
                      <a:pt x="5" y="16"/>
                    </a:ln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F6C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83">
                <a:extLst>
                  <a:ext uri="{FF2B5EF4-FFF2-40B4-BE49-F238E27FC236}">
                    <a16:creationId xmlns:a16="http://schemas.microsoft.com/office/drawing/2014/main" id="{6E1EF826-3B15-4D8E-8013-6308598525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" y="2650"/>
                <a:ext cx="42" cy="30"/>
              </a:xfrm>
              <a:custGeom>
                <a:avLst/>
                <a:gdLst>
                  <a:gd name="T0" fmla="*/ 4 w 209"/>
                  <a:gd name="T1" fmla="*/ 21 h 181"/>
                  <a:gd name="T2" fmla="*/ 2 w 209"/>
                  <a:gd name="T3" fmla="*/ 31 h 181"/>
                  <a:gd name="T4" fmla="*/ 1 w 209"/>
                  <a:gd name="T5" fmla="*/ 41 h 181"/>
                  <a:gd name="T6" fmla="*/ 0 w 209"/>
                  <a:gd name="T7" fmla="*/ 52 h 181"/>
                  <a:gd name="T8" fmla="*/ 0 w 209"/>
                  <a:gd name="T9" fmla="*/ 71 h 181"/>
                  <a:gd name="T10" fmla="*/ 4 w 209"/>
                  <a:gd name="T11" fmla="*/ 95 h 181"/>
                  <a:gd name="T12" fmla="*/ 12 w 209"/>
                  <a:gd name="T13" fmla="*/ 117 h 181"/>
                  <a:gd name="T14" fmla="*/ 23 w 209"/>
                  <a:gd name="T15" fmla="*/ 137 h 181"/>
                  <a:gd name="T16" fmla="*/ 37 w 209"/>
                  <a:gd name="T17" fmla="*/ 154 h 181"/>
                  <a:gd name="T18" fmla="*/ 54 w 209"/>
                  <a:gd name="T19" fmla="*/ 167 h 181"/>
                  <a:gd name="T20" fmla="*/ 72 w 209"/>
                  <a:gd name="T21" fmla="*/ 176 h 181"/>
                  <a:gd name="T22" fmla="*/ 94 w 209"/>
                  <a:gd name="T23" fmla="*/ 181 h 181"/>
                  <a:gd name="T24" fmla="*/ 115 w 209"/>
                  <a:gd name="T25" fmla="*/ 181 h 181"/>
                  <a:gd name="T26" fmla="*/ 135 w 209"/>
                  <a:gd name="T27" fmla="*/ 176 h 181"/>
                  <a:gd name="T28" fmla="*/ 153 w 209"/>
                  <a:gd name="T29" fmla="*/ 167 h 181"/>
                  <a:gd name="T30" fmla="*/ 169 w 209"/>
                  <a:gd name="T31" fmla="*/ 154 h 181"/>
                  <a:gd name="T32" fmla="*/ 183 w 209"/>
                  <a:gd name="T33" fmla="*/ 138 h 181"/>
                  <a:gd name="T34" fmla="*/ 194 w 209"/>
                  <a:gd name="T35" fmla="*/ 118 h 181"/>
                  <a:gd name="T36" fmla="*/ 203 w 209"/>
                  <a:gd name="T37" fmla="*/ 96 h 181"/>
                  <a:gd name="T38" fmla="*/ 208 w 209"/>
                  <a:gd name="T39" fmla="*/ 72 h 181"/>
                  <a:gd name="T40" fmla="*/ 207 w 209"/>
                  <a:gd name="T41" fmla="*/ 57 h 181"/>
                  <a:gd name="T42" fmla="*/ 205 w 209"/>
                  <a:gd name="T43" fmla="*/ 52 h 181"/>
                  <a:gd name="T44" fmla="*/ 202 w 209"/>
                  <a:gd name="T45" fmla="*/ 46 h 181"/>
                  <a:gd name="T46" fmla="*/ 200 w 209"/>
                  <a:gd name="T47" fmla="*/ 41 h 181"/>
                  <a:gd name="T48" fmla="*/ 197 w 209"/>
                  <a:gd name="T49" fmla="*/ 41 h 181"/>
                  <a:gd name="T50" fmla="*/ 198 w 209"/>
                  <a:gd name="T51" fmla="*/ 46 h 181"/>
                  <a:gd name="T52" fmla="*/ 198 w 209"/>
                  <a:gd name="T53" fmla="*/ 51 h 181"/>
                  <a:gd name="T54" fmla="*/ 200 w 209"/>
                  <a:gd name="T55" fmla="*/ 55 h 181"/>
                  <a:gd name="T56" fmla="*/ 198 w 209"/>
                  <a:gd name="T57" fmla="*/ 70 h 181"/>
                  <a:gd name="T58" fmla="*/ 194 w 209"/>
                  <a:gd name="T59" fmla="*/ 91 h 181"/>
                  <a:gd name="T60" fmla="*/ 187 w 209"/>
                  <a:gd name="T61" fmla="*/ 112 h 181"/>
                  <a:gd name="T62" fmla="*/ 177 w 209"/>
                  <a:gd name="T63" fmla="*/ 130 h 181"/>
                  <a:gd name="T64" fmla="*/ 164 w 209"/>
                  <a:gd name="T65" fmla="*/ 145 h 181"/>
                  <a:gd name="T66" fmla="*/ 149 w 209"/>
                  <a:gd name="T67" fmla="*/ 157 h 181"/>
                  <a:gd name="T68" fmla="*/ 132 w 209"/>
                  <a:gd name="T69" fmla="*/ 166 h 181"/>
                  <a:gd name="T70" fmla="*/ 114 w 209"/>
                  <a:gd name="T71" fmla="*/ 170 h 181"/>
                  <a:gd name="T72" fmla="*/ 94 w 209"/>
                  <a:gd name="T73" fmla="*/ 170 h 181"/>
                  <a:gd name="T74" fmla="*/ 76 w 209"/>
                  <a:gd name="T75" fmla="*/ 166 h 181"/>
                  <a:gd name="T76" fmla="*/ 58 w 209"/>
                  <a:gd name="T77" fmla="*/ 157 h 181"/>
                  <a:gd name="T78" fmla="*/ 43 w 209"/>
                  <a:gd name="T79" fmla="*/ 145 h 181"/>
                  <a:gd name="T80" fmla="*/ 30 w 209"/>
                  <a:gd name="T81" fmla="*/ 130 h 181"/>
                  <a:gd name="T82" fmla="*/ 20 w 209"/>
                  <a:gd name="T83" fmla="*/ 112 h 181"/>
                  <a:gd name="T84" fmla="*/ 13 w 209"/>
                  <a:gd name="T85" fmla="*/ 91 h 181"/>
                  <a:gd name="T86" fmla="*/ 9 w 209"/>
                  <a:gd name="T87" fmla="*/ 70 h 181"/>
                  <a:gd name="T88" fmla="*/ 9 w 209"/>
                  <a:gd name="T89" fmla="*/ 49 h 181"/>
                  <a:gd name="T90" fmla="*/ 11 w 209"/>
                  <a:gd name="T91" fmla="*/ 35 h 181"/>
                  <a:gd name="T92" fmla="*/ 14 w 209"/>
                  <a:gd name="T93" fmla="*/ 21 h 181"/>
                  <a:gd name="T94" fmla="*/ 19 w 209"/>
                  <a:gd name="T95" fmla="*/ 6 h 181"/>
                  <a:gd name="T96" fmla="*/ 20 w 209"/>
                  <a:gd name="T97" fmla="*/ 1 h 181"/>
                  <a:gd name="T98" fmla="*/ 16 w 209"/>
                  <a:gd name="T99" fmla="*/ 6 h 181"/>
                  <a:gd name="T100" fmla="*/ 12 w 209"/>
                  <a:gd name="T101" fmla="*/ 10 h 181"/>
                  <a:gd name="T102" fmla="*/ 8 w 209"/>
                  <a:gd name="T103" fmla="*/ 1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9" h="181">
                    <a:moveTo>
                      <a:pt x="6" y="16"/>
                    </a:moveTo>
                    <a:lnTo>
                      <a:pt x="4" y="21"/>
                    </a:lnTo>
                    <a:lnTo>
                      <a:pt x="3" y="25"/>
                    </a:lnTo>
                    <a:lnTo>
                      <a:pt x="2" y="31"/>
                    </a:lnTo>
                    <a:lnTo>
                      <a:pt x="1" y="36"/>
                    </a:lnTo>
                    <a:lnTo>
                      <a:pt x="1" y="41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71"/>
                    </a:lnTo>
                    <a:lnTo>
                      <a:pt x="2" y="83"/>
                    </a:lnTo>
                    <a:lnTo>
                      <a:pt x="4" y="95"/>
                    </a:lnTo>
                    <a:lnTo>
                      <a:pt x="8" y="106"/>
                    </a:lnTo>
                    <a:lnTo>
                      <a:pt x="12" y="117"/>
                    </a:lnTo>
                    <a:lnTo>
                      <a:pt x="17" y="127"/>
                    </a:lnTo>
                    <a:lnTo>
                      <a:pt x="23" y="137"/>
                    </a:lnTo>
                    <a:lnTo>
                      <a:pt x="30" y="145"/>
                    </a:lnTo>
                    <a:lnTo>
                      <a:pt x="37" y="154"/>
                    </a:lnTo>
                    <a:lnTo>
                      <a:pt x="45" y="161"/>
                    </a:lnTo>
                    <a:lnTo>
                      <a:pt x="54" y="167"/>
                    </a:lnTo>
                    <a:lnTo>
                      <a:pt x="63" y="172"/>
                    </a:lnTo>
                    <a:lnTo>
                      <a:pt x="72" y="176"/>
                    </a:lnTo>
                    <a:lnTo>
                      <a:pt x="83" y="179"/>
                    </a:lnTo>
                    <a:lnTo>
                      <a:pt x="94" y="181"/>
                    </a:lnTo>
                    <a:lnTo>
                      <a:pt x="104" y="181"/>
                    </a:lnTo>
                    <a:lnTo>
                      <a:pt x="115" y="181"/>
                    </a:lnTo>
                    <a:lnTo>
                      <a:pt x="125" y="179"/>
                    </a:lnTo>
                    <a:lnTo>
                      <a:pt x="135" y="176"/>
                    </a:lnTo>
                    <a:lnTo>
                      <a:pt x="144" y="173"/>
                    </a:lnTo>
                    <a:lnTo>
                      <a:pt x="153" y="167"/>
                    </a:lnTo>
                    <a:lnTo>
                      <a:pt x="161" y="161"/>
                    </a:lnTo>
                    <a:lnTo>
                      <a:pt x="169" y="154"/>
                    </a:lnTo>
                    <a:lnTo>
                      <a:pt x="177" y="146"/>
                    </a:lnTo>
                    <a:lnTo>
                      <a:pt x="183" y="138"/>
                    </a:lnTo>
                    <a:lnTo>
                      <a:pt x="189" y="129"/>
                    </a:lnTo>
                    <a:lnTo>
                      <a:pt x="194" y="118"/>
                    </a:lnTo>
                    <a:lnTo>
                      <a:pt x="200" y="107"/>
                    </a:lnTo>
                    <a:lnTo>
                      <a:pt x="203" y="96"/>
                    </a:lnTo>
                    <a:lnTo>
                      <a:pt x="206" y="84"/>
                    </a:lnTo>
                    <a:lnTo>
                      <a:pt x="208" y="72"/>
                    </a:lnTo>
                    <a:lnTo>
                      <a:pt x="209" y="60"/>
                    </a:lnTo>
                    <a:lnTo>
                      <a:pt x="207" y="57"/>
                    </a:lnTo>
                    <a:lnTo>
                      <a:pt x="206" y="54"/>
                    </a:lnTo>
                    <a:lnTo>
                      <a:pt x="205" y="52"/>
                    </a:lnTo>
                    <a:lnTo>
                      <a:pt x="204" y="49"/>
                    </a:lnTo>
                    <a:lnTo>
                      <a:pt x="202" y="46"/>
                    </a:lnTo>
                    <a:lnTo>
                      <a:pt x="201" y="43"/>
                    </a:lnTo>
                    <a:lnTo>
                      <a:pt x="200" y="41"/>
                    </a:lnTo>
                    <a:lnTo>
                      <a:pt x="197" y="39"/>
                    </a:lnTo>
                    <a:lnTo>
                      <a:pt x="197" y="41"/>
                    </a:lnTo>
                    <a:lnTo>
                      <a:pt x="198" y="43"/>
                    </a:lnTo>
                    <a:lnTo>
                      <a:pt x="198" y="46"/>
                    </a:lnTo>
                    <a:lnTo>
                      <a:pt x="198" y="48"/>
                    </a:lnTo>
                    <a:lnTo>
                      <a:pt x="198" y="51"/>
                    </a:lnTo>
                    <a:lnTo>
                      <a:pt x="198" y="53"/>
                    </a:lnTo>
                    <a:lnTo>
                      <a:pt x="200" y="55"/>
                    </a:lnTo>
                    <a:lnTo>
                      <a:pt x="200" y="58"/>
                    </a:lnTo>
                    <a:lnTo>
                      <a:pt x="198" y="70"/>
                    </a:lnTo>
                    <a:lnTo>
                      <a:pt x="197" y="81"/>
                    </a:lnTo>
                    <a:lnTo>
                      <a:pt x="194" y="91"/>
                    </a:lnTo>
                    <a:lnTo>
                      <a:pt x="191" y="102"/>
                    </a:lnTo>
                    <a:lnTo>
                      <a:pt x="187" y="112"/>
                    </a:lnTo>
                    <a:lnTo>
                      <a:pt x="182" y="121"/>
                    </a:lnTo>
                    <a:lnTo>
                      <a:pt x="177" y="130"/>
                    </a:lnTo>
                    <a:lnTo>
                      <a:pt x="171" y="138"/>
                    </a:lnTo>
                    <a:lnTo>
                      <a:pt x="164" y="145"/>
                    </a:lnTo>
                    <a:lnTo>
                      <a:pt x="157" y="151"/>
                    </a:lnTo>
                    <a:lnTo>
                      <a:pt x="149" y="157"/>
                    </a:lnTo>
                    <a:lnTo>
                      <a:pt x="141" y="162"/>
                    </a:lnTo>
                    <a:lnTo>
                      <a:pt x="132" y="166"/>
                    </a:lnTo>
                    <a:lnTo>
                      <a:pt x="123" y="169"/>
                    </a:lnTo>
                    <a:lnTo>
                      <a:pt x="114" y="170"/>
                    </a:lnTo>
                    <a:lnTo>
                      <a:pt x="104" y="170"/>
                    </a:lnTo>
                    <a:lnTo>
                      <a:pt x="94" y="170"/>
                    </a:lnTo>
                    <a:lnTo>
                      <a:pt x="85" y="169"/>
                    </a:lnTo>
                    <a:lnTo>
                      <a:pt x="76" y="166"/>
                    </a:lnTo>
                    <a:lnTo>
                      <a:pt x="66" y="162"/>
                    </a:lnTo>
                    <a:lnTo>
                      <a:pt x="58" y="157"/>
                    </a:lnTo>
                    <a:lnTo>
                      <a:pt x="50" y="151"/>
                    </a:lnTo>
                    <a:lnTo>
                      <a:pt x="43" y="145"/>
                    </a:lnTo>
                    <a:lnTo>
                      <a:pt x="36" y="138"/>
                    </a:lnTo>
                    <a:lnTo>
                      <a:pt x="30" y="130"/>
                    </a:lnTo>
                    <a:lnTo>
                      <a:pt x="25" y="121"/>
                    </a:lnTo>
                    <a:lnTo>
                      <a:pt x="20" y="112"/>
                    </a:lnTo>
                    <a:lnTo>
                      <a:pt x="16" y="102"/>
                    </a:lnTo>
                    <a:lnTo>
                      <a:pt x="13" y="91"/>
                    </a:lnTo>
                    <a:lnTo>
                      <a:pt x="11" y="81"/>
                    </a:lnTo>
                    <a:lnTo>
                      <a:pt x="9" y="70"/>
                    </a:lnTo>
                    <a:lnTo>
                      <a:pt x="9" y="58"/>
                    </a:lnTo>
                    <a:lnTo>
                      <a:pt x="9" y="49"/>
                    </a:lnTo>
                    <a:lnTo>
                      <a:pt x="10" y="42"/>
                    </a:lnTo>
                    <a:lnTo>
                      <a:pt x="11" y="35"/>
                    </a:lnTo>
                    <a:lnTo>
                      <a:pt x="12" y="28"/>
                    </a:lnTo>
                    <a:lnTo>
                      <a:pt x="14" y="21"/>
                    </a:lnTo>
                    <a:lnTo>
                      <a:pt x="16" y="13"/>
                    </a:lnTo>
                    <a:lnTo>
                      <a:pt x="19" y="6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14" y="7"/>
                    </a:lnTo>
                    <a:lnTo>
                      <a:pt x="12" y="10"/>
                    </a:lnTo>
                    <a:lnTo>
                      <a:pt x="10" y="12"/>
                    </a:lnTo>
                    <a:lnTo>
                      <a:pt x="8" y="13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84">
                <a:extLst>
                  <a:ext uri="{FF2B5EF4-FFF2-40B4-BE49-F238E27FC236}">
                    <a16:creationId xmlns:a16="http://schemas.microsoft.com/office/drawing/2014/main" id="{19BF3D0F-3735-43D4-AF17-751A5C7FAC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2" y="2649"/>
                <a:ext cx="40" cy="30"/>
              </a:xfrm>
              <a:custGeom>
                <a:avLst/>
                <a:gdLst>
                  <a:gd name="T0" fmla="*/ 200 w 200"/>
                  <a:gd name="T1" fmla="*/ 64 h 183"/>
                  <a:gd name="T2" fmla="*/ 200 w 200"/>
                  <a:gd name="T3" fmla="*/ 61 h 183"/>
                  <a:gd name="T4" fmla="*/ 200 w 200"/>
                  <a:gd name="T5" fmla="*/ 59 h 183"/>
                  <a:gd name="T6" fmla="*/ 200 w 200"/>
                  <a:gd name="T7" fmla="*/ 58 h 183"/>
                  <a:gd name="T8" fmla="*/ 198 w 200"/>
                  <a:gd name="T9" fmla="*/ 53 h 183"/>
                  <a:gd name="T10" fmla="*/ 196 w 200"/>
                  <a:gd name="T11" fmla="*/ 48 h 183"/>
                  <a:gd name="T12" fmla="*/ 192 w 200"/>
                  <a:gd name="T13" fmla="*/ 42 h 183"/>
                  <a:gd name="T14" fmla="*/ 188 w 200"/>
                  <a:gd name="T15" fmla="*/ 37 h 183"/>
                  <a:gd name="T16" fmla="*/ 187 w 200"/>
                  <a:gd name="T17" fmla="*/ 38 h 183"/>
                  <a:gd name="T18" fmla="*/ 189 w 200"/>
                  <a:gd name="T19" fmla="*/ 46 h 183"/>
                  <a:gd name="T20" fmla="*/ 190 w 200"/>
                  <a:gd name="T21" fmla="*/ 53 h 183"/>
                  <a:gd name="T22" fmla="*/ 190 w 200"/>
                  <a:gd name="T23" fmla="*/ 61 h 183"/>
                  <a:gd name="T24" fmla="*/ 190 w 200"/>
                  <a:gd name="T25" fmla="*/ 76 h 183"/>
                  <a:gd name="T26" fmla="*/ 186 w 200"/>
                  <a:gd name="T27" fmla="*/ 97 h 183"/>
                  <a:gd name="T28" fmla="*/ 179 w 200"/>
                  <a:gd name="T29" fmla="*/ 116 h 183"/>
                  <a:gd name="T30" fmla="*/ 169 w 200"/>
                  <a:gd name="T31" fmla="*/ 133 h 183"/>
                  <a:gd name="T32" fmla="*/ 157 w 200"/>
                  <a:gd name="T33" fmla="*/ 147 h 183"/>
                  <a:gd name="T34" fmla="*/ 143 w 200"/>
                  <a:gd name="T35" fmla="*/ 159 h 183"/>
                  <a:gd name="T36" fmla="*/ 127 w 200"/>
                  <a:gd name="T37" fmla="*/ 168 h 183"/>
                  <a:gd name="T38" fmla="*/ 109 w 200"/>
                  <a:gd name="T39" fmla="*/ 173 h 183"/>
                  <a:gd name="T40" fmla="*/ 91 w 200"/>
                  <a:gd name="T41" fmla="*/ 173 h 183"/>
                  <a:gd name="T42" fmla="*/ 73 w 200"/>
                  <a:gd name="T43" fmla="*/ 168 h 183"/>
                  <a:gd name="T44" fmla="*/ 56 w 200"/>
                  <a:gd name="T45" fmla="*/ 159 h 183"/>
                  <a:gd name="T46" fmla="*/ 42 w 200"/>
                  <a:gd name="T47" fmla="*/ 147 h 183"/>
                  <a:gd name="T48" fmla="*/ 30 w 200"/>
                  <a:gd name="T49" fmla="*/ 133 h 183"/>
                  <a:gd name="T50" fmla="*/ 20 w 200"/>
                  <a:gd name="T51" fmla="*/ 116 h 183"/>
                  <a:gd name="T52" fmla="*/ 13 w 200"/>
                  <a:gd name="T53" fmla="*/ 97 h 183"/>
                  <a:gd name="T54" fmla="*/ 10 w 200"/>
                  <a:gd name="T55" fmla="*/ 76 h 183"/>
                  <a:gd name="T56" fmla="*/ 9 w 200"/>
                  <a:gd name="T57" fmla="*/ 55 h 183"/>
                  <a:gd name="T58" fmla="*/ 12 w 200"/>
                  <a:gd name="T59" fmla="*/ 38 h 183"/>
                  <a:gd name="T60" fmla="*/ 16 w 200"/>
                  <a:gd name="T61" fmla="*/ 22 h 183"/>
                  <a:gd name="T62" fmla="*/ 23 w 200"/>
                  <a:gd name="T63" fmla="*/ 7 h 183"/>
                  <a:gd name="T64" fmla="*/ 25 w 200"/>
                  <a:gd name="T65" fmla="*/ 1 h 183"/>
                  <a:gd name="T66" fmla="*/ 20 w 200"/>
                  <a:gd name="T67" fmla="*/ 5 h 183"/>
                  <a:gd name="T68" fmla="*/ 16 w 200"/>
                  <a:gd name="T69" fmla="*/ 8 h 183"/>
                  <a:gd name="T70" fmla="*/ 11 w 200"/>
                  <a:gd name="T71" fmla="*/ 13 h 183"/>
                  <a:gd name="T72" fmla="*/ 7 w 200"/>
                  <a:gd name="T73" fmla="*/ 20 h 183"/>
                  <a:gd name="T74" fmla="*/ 4 w 200"/>
                  <a:gd name="T75" fmla="*/ 32 h 183"/>
                  <a:gd name="T76" fmla="*/ 2 w 200"/>
                  <a:gd name="T77" fmla="*/ 46 h 183"/>
                  <a:gd name="T78" fmla="*/ 0 w 200"/>
                  <a:gd name="T79" fmla="*/ 58 h 183"/>
                  <a:gd name="T80" fmla="*/ 1 w 200"/>
                  <a:gd name="T81" fmla="*/ 77 h 183"/>
                  <a:gd name="T82" fmla="*/ 5 w 200"/>
                  <a:gd name="T83" fmla="*/ 100 h 183"/>
                  <a:gd name="T84" fmla="*/ 12 w 200"/>
                  <a:gd name="T85" fmla="*/ 121 h 183"/>
                  <a:gd name="T86" fmla="*/ 23 w 200"/>
                  <a:gd name="T87" fmla="*/ 140 h 183"/>
                  <a:gd name="T88" fmla="*/ 36 w 200"/>
                  <a:gd name="T89" fmla="*/ 156 h 183"/>
                  <a:gd name="T90" fmla="*/ 52 w 200"/>
                  <a:gd name="T91" fmla="*/ 169 h 183"/>
                  <a:gd name="T92" fmla="*/ 70 w 200"/>
                  <a:gd name="T93" fmla="*/ 179 h 183"/>
                  <a:gd name="T94" fmla="*/ 90 w 200"/>
                  <a:gd name="T95" fmla="*/ 182 h 183"/>
                  <a:gd name="T96" fmla="*/ 110 w 200"/>
                  <a:gd name="T97" fmla="*/ 182 h 183"/>
                  <a:gd name="T98" fmla="*/ 130 w 200"/>
                  <a:gd name="T99" fmla="*/ 179 h 183"/>
                  <a:gd name="T100" fmla="*/ 147 w 200"/>
                  <a:gd name="T101" fmla="*/ 169 h 183"/>
                  <a:gd name="T102" fmla="*/ 163 w 200"/>
                  <a:gd name="T103" fmla="*/ 156 h 183"/>
                  <a:gd name="T104" fmla="*/ 176 w 200"/>
                  <a:gd name="T105" fmla="*/ 140 h 183"/>
                  <a:gd name="T106" fmla="*/ 187 w 200"/>
                  <a:gd name="T107" fmla="*/ 121 h 183"/>
                  <a:gd name="T108" fmla="*/ 196 w 200"/>
                  <a:gd name="T109" fmla="*/ 100 h 183"/>
                  <a:gd name="T110" fmla="*/ 200 w 200"/>
                  <a:gd name="T111" fmla="*/ 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00" h="183">
                    <a:moveTo>
                      <a:pt x="200" y="65"/>
                    </a:moveTo>
                    <a:lnTo>
                      <a:pt x="200" y="64"/>
                    </a:lnTo>
                    <a:lnTo>
                      <a:pt x="200" y="62"/>
                    </a:lnTo>
                    <a:lnTo>
                      <a:pt x="200" y="61"/>
                    </a:lnTo>
                    <a:lnTo>
                      <a:pt x="200" y="60"/>
                    </a:lnTo>
                    <a:lnTo>
                      <a:pt x="200" y="59"/>
                    </a:lnTo>
                    <a:lnTo>
                      <a:pt x="200" y="58"/>
                    </a:lnTo>
                    <a:lnTo>
                      <a:pt x="200" y="58"/>
                    </a:lnTo>
                    <a:lnTo>
                      <a:pt x="200" y="56"/>
                    </a:lnTo>
                    <a:lnTo>
                      <a:pt x="198" y="53"/>
                    </a:lnTo>
                    <a:lnTo>
                      <a:pt x="197" y="50"/>
                    </a:lnTo>
                    <a:lnTo>
                      <a:pt x="196" y="48"/>
                    </a:lnTo>
                    <a:lnTo>
                      <a:pt x="193" y="46"/>
                    </a:lnTo>
                    <a:lnTo>
                      <a:pt x="192" y="42"/>
                    </a:lnTo>
                    <a:lnTo>
                      <a:pt x="190" y="40"/>
                    </a:lnTo>
                    <a:lnTo>
                      <a:pt x="188" y="37"/>
                    </a:lnTo>
                    <a:lnTo>
                      <a:pt x="187" y="35"/>
                    </a:lnTo>
                    <a:lnTo>
                      <a:pt x="187" y="38"/>
                    </a:lnTo>
                    <a:lnTo>
                      <a:pt x="188" y="42"/>
                    </a:lnTo>
                    <a:lnTo>
                      <a:pt x="189" y="46"/>
                    </a:lnTo>
                    <a:lnTo>
                      <a:pt x="189" y="49"/>
                    </a:lnTo>
                    <a:lnTo>
                      <a:pt x="190" y="53"/>
                    </a:lnTo>
                    <a:lnTo>
                      <a:pt x="190" y="58"/>
                    </a:lnTo>
                    <a:lnTo>
                      <a:pt x="190" y="61"/>
                    </a:lnTo>
                    <a:lnTo>
                      <a:pt x="190" y="65"/>
                    </a:lnTo>
                    <a:lnTo>
                      <a:pt x="190" y="76"/>
                    </a:lnTo>
                    <a:lnTo>
                      <a:pt x="188" y="86"/>
                    </a:lnTo>
                    <a:lnTo>
                      <a:pt x="186" y="97"/>
                    </a:lnTo>
                    <a:lnTo>
                      <a:pt x="183" y="107"/>
                    </a:lnTo>
                    <a:lnTo>
                      <a:pt x="179" y="116"/>
                    </a:lnTo>
                    <a:lnTo>
                      <a:pt x="175" y="125"/>
                    </a:lnTo>
                    <a:lnTo>
                      <a:pt x="169" y="133"/>
                    </a:lnTo>
                    <a:lnTo>
                      <a:pt x="164" y="142"/>
                    </a:lnTo>
                    <a:lnTo>
                      <a:pt x="157" y="147"/>
                    </a:lnTo>
                    <a:lnTo>
                      <a:pt x="150" y="155"/>
                    </a:lnTo>
                    <a:lnTo>
                      <a:pt x="143" y="159"/>
                    </a:lnTo>
                    <a:lnTo>
                      <a:pt x="135" y="164"/>
                    </a:lnTo>
                    <a:lnTo>
                      <a:pt x="127" y="168"/>
                    </a:lnTo>
                    <a:lnTo>
                      <a:pt x="118" y="170"/>
                    </a:lnTo>
                    <a:lnTo>
                      <a:pt x="109" y="173"/>
                    </a:lnTo>
                    <a:lnTo>
                      <a:pt x="100" y="173"/>
                    </a:lnTo>
                    <a:lnTo>
                      <a:pt x="91" y="173"/>
                    </a:lnTo>
                    <a:lnTo>
                      <a:pt x="82" y="170"/>
                    </a:lnTo>
                    <a:lnTo>
                      <a:pt x="73" y="168"/>
                    </a:lnTo>
                    <a:lnTo>
                      <a:pt x="64" y="164"/>
                    </a:lnTo>
                    <a:lnTo>
                      <a:pt x="56" y="159"/>
                    </a:lnTo>
                    <a:lnTo>
                      <a:pt x="49" y="155"/>
                    </a:lnTo>
                    <a:lnTo>
                      <a:pt x="42" y="147"/>
                    </a:lnTo>
                    <a:lnTo>
                      <a:pt x="36" y="142"/>
                    </a:lnTo>
                    <a:lnTo>
                      <a:pt x="30" y="133"/>
                    </a:lnTo>
                    <a:lnTo>
                      <a:pt x="25" y="125"/>
                    </a:lnTo>
                    <a:lnTo>
                      <a:pt x="20" y="116"/>
                    </a:lnTo>
                    <a:lnTo>
                      <a:pt x="16" y="107"/>
                    </a:lnTo>
                    <a:lnTo>
                      <a:pt x="13" y="97"/>
                    </a:lnTo>
                    <a:lnTo>
                      <a:pt x="11" y="86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9" y="55"/>
                    </a:lnTo>
                    <a:lnTo>
                      <a:pt x="10" y="47"/>
                    </a:lnTo>
                    <a:lnTo>
                      <a:pt x="12" y="38"/>
                    </a:lnTo>
                    <a:lnTo>
                      <a:pt x="14" y="30"/>
                    </a:lnTo>
                    <a:lnTo>
                      <a:pt x="16" y="22"/>
                    </a:lnTo>
                    <a:lnTo>
                      <a:pt x="20" y="14"/>
                    </a:lnTo>
                    <a:lnTo>
                      <a:pt x="23" y="7"/>
                    </a:lnTo>
                    <a:lnTo>
                      <a:pt x="27" y="0"/>
                    </a:lnTo>
                    <a:lnTo>
                      <a:pt x="25" y="1"/>
                    </a:lnTo>
                    <a:lnTo>
                      <a:pt x="22" y="4"/>
                    </a:lnTo>
                    <a:lnTo>
                      <a:pt x="20" y="5"/>
                    </a:lnTo>
                    <a:lnTo>
                      <a:pt x="18" y="7"/>
                    </a:lnTo>
                    <a:lnTo>
                      <a:pt x="16" y="8"/>
                    </a:lnTo>
                    <a:lnTo>
                      <a:pt x="14" y="11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7" y="20"/>
                    </a:lnTo>
                    <a:lnTo>
                      <a:pt x="5" y="26"/>
                    </a:lnTo>
                    <a:lnTo>
                      <a:pt x="4" y="32"/>
                    </a:lnTo>
                    <a:lnTo>
                      <a:pt x="3" y="38"/>
                    </a:lnTo>
                    <a:lnTo>
                      <a:pt x="2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1" y="77"/>
                    </a:lnTo>
                    <a:lnTo>
                      <a:pt x="2" y="89"/>
                    </a:lnTo>
                    <a:lnTo>
                      <a:pt x="5" y="100"/>
                    </a:lnTo>
                    <a:lnTo>
                      <a:pt x="8" y="112"/>
                    </a:lnTo>
                    <a:lnTo>
                      <a:pt x="12" y="121"/>
                    </a:lnTo>
                    <a:lnTo>
                      <a:pt x="17" y="131"/>
                    </a:lnTo>
                    <a:lnTo>
                      <a:pt x="23" y="140"/>
                    </a:lnTo>
                    <a:lnTo>
                      <a:pt x="29" y="149"/>
                    </a:lnTo>
                    <a:lnTo>
                      <a:pt x="36" y="156"/>
                    </a:lnTo>
                    <a:lnTo>
                      <a:pt x="44" y="163"/>
                    </a:lnTo>
                    <a:lnTo>
                      <a:pt x="52" y="169"/>
                    </a:lnTo>
                    <a:lnTo>
                      <a:pt x="61" y="174"/>
                    </a:lnTo>
                    <a:lnTo>
                      <a:pt x="70" y="179"/>
                    </a:lnTo>
                    <a:lnTo>
                      <a:pt x="80" y="181"/>
                    </a:lnTo>
                    <a:lnTo>
                      <a:pt x="90" y="182"/>
                    </a:lnTo>
                    <a:lnTo>
                      <a:pt x="100" y="183"/>
                    </a:lnTo>
                    <a:lnTo>
                      <a:pt x="110" y="182"/>
                    </a:lnTo>
                    <a:lnTo>
                      <a:pt x="120" y="181"/>
                    </a:lnTo>
                    <a:lnTo>
                      <a:pt x="130" y="179"/>
                    </a:lnTo>
                    <a:lnTo>
                      <a:pt x="139" y="174"/>
                    </a:lnTo>
                    <a:lnTo>
                      <a:pt x="147" y="169"/>
                    </a:lnTo>
                    <a:lnTo>
                      <a:pt x="155" y="163"/>
                    </a:lnTo>
                    <a:lnTo>
                      <a:pt x="163" y="156"/>
                    </a:lnTo>
                    <a:lnTo>
                      <a:pt x="170" y="149"/>
                    </a:lnTo>
                    <a:lnTo>
                      <a:pt x="176" y="140"/>
                    </a:lnTo>
                    <a:lnTo>
                      <a:pt x="182" y="131"/>
                    </a:lnTo>
                    <a:lnTo>
                      <a:pt x="187" y="121"/>
                    </a:lnTo>
                    <a:lnTo>
                      <a:pt x="191" y="112"/>
                    </a:lnTo>
                    <a:lnTo>
                      <a:pt x="196" y="100"/>
                    </a:lnTo>
                    <a:lnTo>
                      <a:pt x="198" y="89"/>
                    </a:lnTo>
                    <a:lnTo>
                      <a:pt x="200" y="77"/>
                    </a:lnTo>
                    <a:lnTo>
                      <a:pt x="200" y="65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85">
                <a:extLst>
                  <a:ext uri="{FF2B5EF4-FFF2-40B4-BE49-F238E27FC236}">
                    <a16:creationId xmlns:a16="http://schemas.microsoft.com/office/drawing/2014/main" id="{C8C72D2A-F2B2-4023-AD12-6B2599C030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8"/>
                <a:ext cx="38" cy="30"/>
              </a:xfrm>
              <a:custGeom>
                <a:avLst/>
                <a:gdLst>
                  <a:gd name="T0" fmla="*/ 191 w 191"/>
                  <a:gd name="T1" fmla="*/ 68 h 183"/>
                  <a:gd name="T2" fmla="*/ 189 w 191"/>
                  <a:gd name="T3" fmla="*/ 64 h 183"/>
                  <a:gd name="T4" fmla="*/ 189 w 191"/>
                  <a:gd name="T5" fmla="*/ 59 h 183"/>
                  <a:gd name="T6" fmla="*/ 188 w 191"/>
                  <a:gd name="T7" fmla="*/ 54 h 183"/>
                  <a:gd name="T8" fmla="*/ 187 w 191"/>
                  <a:gd name="T9" fmla="*/ 48 h 183"/>
                  <a:gd name="T10" fmla="*/ 183 w 191"/>
                  <a:gd name="T11" fmla="*/ 43 h 183"/>
                  <a:gd name="T12" fmla="*/ 179 w 191"/>
                  <a:gd name="T13" fmla="*/ 38 h 183"/>
                  <a:gd name="T14" fmla="*/ 176 w 191"/>
                  <a:gd name="T15" fmla="*/ 32 h 183"/>
                  <a:gd name="T16" fmla="*/ 175 w 191"/>
                  <a:gd name="T17" fmla="*/ 35 h 183"/>
                  <a:gd name="T18" fmla="*/ 178 w 191"/>
                  <a:gd name="T19" fmla="*/ 44 h 183"/>
                  <a:gd name="T20" fmla="*/ 180 w 191"/>
                  <a:gd name="T21" fmla="*/ 55 h 183"/>
                  <a:gd name="T22" fmla="*/ 180 w 191"/>
                  <a:gd name="T23" fmla="*/ 66 h 183"/>
                  <a:gd name="T24" fmla="*/ 180 w 191"/>
                  <a:gd name="T25" fmla="*/ 82 h 183"/>
                  <a:gd name="T26" fmla="*/ 177 w 191"/>
                  <a:gd name="T27" fmla="*/ 101 h 183"/>
                  <a:gd name="T28" fmla="*/ 170 w 191"/>
                  <a:gd name="T29" fmla="*/ 120 h 183"/>
                  <a:gd name="T30" fmla="*/ 161 w 191"/>
                  <a:gd name="T31" fmla="*/ 136 h 183"/>
                  <a:gd name="T32" fmla="*/ 149 w 191"/>
                  <a:gd name="T33" fmla="*/ 150 h 183"/>
                  <a:gd name="T34" fmla="*/ 136 w 191"/>
                  <a:gd name="T35" fmla="*/ 161 h 183"/>
                  <a:gd name="T36" fmla="*/ 121 w 191"/>
                  <a:gd name="T37" fmla="*/ 169 h 183"/>
                  <a:gd name="T38" fmla="*/ 104 w 191"/>
                  <a:gd name="T39" fmla="*/ 173 h 183"/>
                  <a:gd name="T40" fmla="*/ 86 w 191"/>
                  <a:gd name="T41" fmla="*/ 173 h 183"/>
                  <a:gd name="T42" fmla="*/ 70 w 191"/>
                  <a:gd name="T43" fmla="*/ 169 h 183"/>
                  <a:gd name="T44" fmla="*/ 53 w 191"/>
                  <a:gd name="T45" fmla="*/ 161 h 183"/>
                  <a:gd name="T46" fmla="*/ 40 w 191"/>
                  <a:gd name="T47" fmla="*/ 150 h 183"/>
                  <a:gd name="T48" fmla="*/ 28 w 191"/>
                  <a:gd name="T49" fmla="*/ 136 h 183"/>
                  <a:gd name="T50" fmla="*/ 19 w 191"/>
                  <a:gd name="T51" fmla="*/ 120 h 183"/>
                  <a:gd name="T52" fmla="*/ 12 w 191"/>
                  <a:gd name="T53" fmla="*/ 101 h 183"/>
                  <a:gd name="T54" fmla="*/ 9 w 191"/>
                  <a:gd name="T55" fmla="*/ 82 h 183"/>
                  <a:gd name="T56" fmla="*/ 9 w 191"/>
                  <a:gd name="T57" fmla="*/ 60 h 183"/>
                  <a:gd name="T58" fmla="*/ 12 w 191"/>
                  <a:gd name="T59" fmla="*/ 41 h 183"/>
                  <a:gd name="T60" fmla="*/ 18 w 191"/>
                  <a:gd name="T61" fmla="*/ 23 h 183"/>
                  <a:gd name="T62" fmla="*/ 27 w 191"/>
                  <a:gd name="T63" fmla="*/ 7 h 183"/>
                  <a:gd name="T64" fmla="*/ 30 w 191"/>
                  <a:gd name="T65" fmla="*/ 1 h 183"/>
                  <a:gd name="T66" fmla="*/ 25 w 191"/>
                  <a:gd name="T67" fmla="*/ 5 h 183"/>
                  <a:gd name="T68" fmla="*/ 20 w 191"/>
                  <a:gd name="T69" fmla="*/ 7 h 183"/>
                  <a:gd name="T70" fmla="*/ 15 w 191"/>
                  <a:gd name="T71" fmla="*/ 11 h 183"/>
                  <a:gd name="T72" fmla="*/ 10 w 191"/>
                  <a:gd name="T73" fmla="*/ 19 h 183"/>
                  <a:gd name="T74" fmla="*/ 5 w 191"/>
                  <a:gd name="T75" fmla="*/ 34 h 183"/>
                  <a:gd name="T76" fmla="*/ 2 w 191"/>
                  <a:gd name="T77" fmla="*/ 48 h 183"/>
                  <a:gd name="T78" fmla="*/ 0 w 191"/>
                  <a:gd name="T79" fmla="*/ 62 h 183"/>
                  <a:gd name="T80" fmla="*/ 0 w 191"/>
                  <a:gd name="T81" fmla="*/ 83 h 183"/>
                  <a:gd name="T82" fmla="*/ 4 w 191"/>
                  <a:gd name="T83" fmla="*/ 104 h 183"/>
                  <a:gd name="T84" fmla="*/ 11 w 191"/>
                  <a:gd name="T85" fmla="*/ 125 h 183"/>
                  <a:gd name="T86" fmla="*/ 21 w 191"/>
                  <a:gd name="T87" fmla="*/ 143 h 183"/>
                  <a:gd name="T88" fmla="*/ 34 w 191"/>
                  <a:gd name="T89" fmla="*/ 158 h 183"/>
                  <a:gd name="T90" fmla="*/ 49 w 191"/>
                  <a:gd name="T91" fmla="*/ 170 h 183"/>
                  <a:gd name="T92" fmla="*/ 67 w 191"/>
                  <a:gd name="T93" fmla="*/ 179 h 183"/>
                  <a:gd name="T94" fmla="*/ 85 w 191"/>
                  <a:gd name="T95" fmla="*/ 183 h 183"/>
                  <a:gd name="T96" fmla="*/ 105 w 191"/>
                  <a:gd name="T97" fmla="*/ 183 h 183"/>
                  <a:gd name="T98" fmla="*/ 123 w 191"/>
                  <a:gd name="T99" fmla="*/ 179 h 183"/>
                  <a:gd name="T100" fmla="*/ 140 w 191"/>
                  <a:gd name="T101" fmla="*/ 170 h 183"/>
                  <a:gd name="T102" fmla="*/ 155 w 191"/>
                  <a:gd name="T103" fmla="*/ 158 h 183"/>
                  <a:gd name="T104" fmla="*/ 168 w 191"/>
                  <a:gd name="T105" fmla="*/ 143 h 183"/>
                  <a:gd name="T106" fmla="*/ 178 w 191"/>
                  <a:gd name="T107" fmla="*/ 125 h 183"/>
                  <a:gd name="T108" fmla="*/ 185 w 191"/>
                  <a:gd name="T109" fmla="*/ 104 h 183"/>
                  <a:gd name="T110" fmla="*/ 189 w 191"/>
                  <a:gd name="T111" fmla="*/ 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1" h="183">
                    <a:moveTo>
                      <a:pt x="191" y="71"/>
                    </a:moveTo>
                    <a:lnTo>
                      <a:pt x="191" y="68"/>
                    </a:lnTo>
                    <a:lnTo>
                      <a:pt x="189" y="66"/>
                    </a:lnTo>
                    <a:lnTo>
                      <a:pt x="189" y="64"/>
                    </a:lnTo>
                    <a:lnTo>
                      <a:pt x="189" y="61"/>
                    </a:lnTo>
                    <a:lnTo>
                      <a:pt x="189" y="59"/>
                    </a:lnTo>
                    <a:lnTo>
                      <a:pt x="189" y="56"/>
                    </a:lnTo>
                    <a:lnTo>
                      <a:pt x="188" y="54"/>
                    </a:lnTo>
                    <a:lnTo>
                      <a:pt x="188" y="52"/>
                    </a:lnTo>
                    <a:lnTo>
                      <a:pt x="187" y="48"/>
                    </a:lnTo>
                    <a:lnTo>
                      <a:pt x="185" y="46"/>
                    </a:lnTo>
                    <a:lnTo>
                      <a:pt x="183" y="43"/>
                    </a:lnTo>
                    <a:lnTo>
                      <a:pt x="181" y="41"/>
                    </a:lnTo>
                    <a:lnTo>
                      <a:pt x="179" y="38"/>
                    </a:lnTo>
                    <a:lnTo>
                      <a:pt x="178" y="35"/>
                    </a:lnTo>
                    <a:lnTo>
                      <a:pt x="176" y="32"/>
                    </a:lnTo>
                    <a:lnTo>
                      <a:pt x="174" y="30"/>
                    </a:lnTo>
                    <a:lnTo>
                      <a:pt x="175" y="35"/>
                    </a:lnTo>
                    <a:lnTo>
                      <a:pt x="177" y="40"/>
                    </a:lnTo>
                    <a:lnTo>
                      <a:pt x="178" y="44"/>
                    </a:lnTo>
                    <a:lnTo>
                      <a:pt x="179" y="49"/>
                    </a:lnTo>
                    <a:lnTo>
                      <a:pt x="180" y="55"/>
                    </a:lnTo>
                    <a:lnTo>
                      <a:pt x="180" y="60"/>
                    </a:lnTo>
                    <a:lnTo>
                      <a:pt x="180" y="66"/>
                    </a:lnTo>
                    <a:lnTo>
                      <a:pt x="181" y="71"/>
                    </a:lnTo>
                    <a:lnTo>
                      <a:pt x="180" y="82"/>
                    </a:lnTo>
                    <a:lnTo>
                      <a:pt x="179" y="91"/>
                    </a:lnTo>
                    <a:lnTo>
                      <a:pt x="177" y="101"/>
                    </a:lnTo>
                    <a:lnTo>
                      <a:pt x="174" y="110"/>
                    </a:lnTo>
                    <a:lnTo>
                      <a:pt x="170" y="120"/>
                    </a:lnTo>
                    <a:lnTo>
                      <a:pt x="166" y="128"/>
                    </a:lnTo>
                    <a:lnTo>
                      <a:pt x="161" y="136"/>
                    </a:lnTo>
                    <a:lnTo>
                      <a:pt x="156" y="143"/>
                    </a:lnTo>
                    <a:lnTo>
                      <a:pt x="149" y="150"/>
                    </a:lnTo>
                    <a:lnTo>
                      <a:pt x="143" y="156"/>
                    </a:lnTo>
                    <a:lnTo>
                      <a:pt x="136" y="161"/>
                    </a:lnTo>
                    <a:lnTo>
                      <a:pt x="128" y="165"/>
                    </a:lnTo>
                    <a:lnTo>
                      <a:pt x="121" y="169"/>
                    </a:lnTo>
                    <a:lnTo>
                      <a:pt x="112" y="171"/>
                    </a:lnTo>
                    <a:lnTo>
                      <a:pt x="104" y="173"/>
                    </a:lnTo>
                    <a:lnTo>
                      <a:pt x="95" y="173"/>
                    </a:lnTo>
                    <a:lnTo>
                      <a:pt x="86" y="173"/>
                    </a:lnTo>
                    <a:lnTo>
                      <a:pt x="78" y="171"/>
                    </a:lnTo>
                    <a:lnTo>
                      <a:pt x="70" y="169"/>
                    </a:lnTo>
                    <a:lnTo>
                      <a:pt x="61" y="165"/>
                    </a:lnTo>
                    <a:lnTo>
                      <a:pt x="53" y="161"/>
                    </a:lnTo>
                    <a:lnTo>
                      <a:pt x="46" y="156"/>
                    </a:lnTo>
                    <a:lnTo>
                      <a:pt x="40" y="150"/>
                    </a:lnTo>
                    <a:lnTo>
                      <a:pt x="34" y="143"/>
                    </a:lnTo>
                    <a:lnTo>
                      <a:pt x="28" y="136"/>
                    </a:lnTo>
                    <a:lnTo>
                      <a:pt x="23" y="128"/>
                    </a:lnTo>
                    <a:lnTo>
                      <a:pt x="19" y="120"/>
                    </a:lnTo>
                    <a:lnTo>
                      <a:pt x="15" y="110"/>
                    </a:lnTo>
                    <a:lnTo>
                      <a:pt x="12" y="101"/>
                    </a:lnTo>
                    <a:lnTo>
                      <a:pt x="10" y="91"/>
                    </a:lnTo>
                    <a:lnTo>
                      <a:pt x="9" y="82"/>
                    </a:lnTo>
                    <a:lnTo>
                      <a:pt x="9" y="71"/>
                    </a:lnTo>
                    <a:lnTo>
                      <a:pt x="9" y="60"/>
                    </a:lnTo>
                    <a:lnTo>
                      <a:pt x="10" y="50"/>
                    </a:lnTo>
                    <a:lnTo>
                      <a:pt x="12" y="41"/>
                    </a:lnTo>
                    <a:lnTo>
                      <a:pt x="15" y="32"/>
                    </a:lnTo>
                    <a:lnTo>
                      <a:pt x="18" y="23"/>
                    </a:lnTo>
                    <a:lnTo>
                      <a:pt x="22" y="14"/>
                    </a:lnTo>
                    <a:lnTo>
                      <a:pt x="27" y="7"/>
                    </a:lnTo>
                    <a:lnTo>
                      <a:pt x="32" y="0"/>
                    </a:lnTo>
                    <a:lnTo>
                      <a:pt x="30" y="1"/>
                    </a:lnTo>
                    <a:lnTo>
                      <a:pt x="27" y="2"/>
                    </a:lnTo>
                    <a:lnTo>
                      <a:pt x="25" y="5"/>
                    </a:lnTo>
                    <a:lnTo>
                      <a:pt x="22" y="6"/>
                    </a:lnTo>
                    <a:lnTo>
                      <a:pt x="20" y="7"/>
                    </a:lnTo>
                    <a:lnTo>
                      <a:pt x="18" y="10"/>
                    </a:lnTo>
                    <a:lnTo>
                      <a:pt x="15" y="11"/>
                    </a:lnTo>
                    <a:lnTo>
                      <a:pt x="13" y="13"/>
                    </a:lnTo>
                    <a:lnTo>
                      <a:pt x="10" y="19"/>
                    </a:lnTo>
                    <a:lnTo>
                      <a:pt x="7" y="26"/>
                    </a:lnTo>
                    <a:lnTo>
                      <a:pt x="5" y="34"/>
                    </a:lnTo>
                    <a:lnTo>
                      <a:pt x="3" y="41"/>
                    </a:lnTo>
                    <a:lnTo>
                      <a:pt x="2" y="48"/>
                    </a:lnTo>
                    <a:lnTo>
                      <a:pt x="1" y="55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3"/>
                    </a:lnTo>
                    <a:lnTo>
                      <a:pt x="2" y="94"/>
                    </a:lnTo>
                    <a:lnTo>
                      <a:pt x="4" y="104"/>
                    </a:lnTo>
                    <a:lnTo>
                      <a:pt x="7" y="115"/>
                    </a:lnTo>
                    <a:lnTo>
                      <a:pt x="11" y="125"/>
                    </a:lnTo>
                    <a:lnTo>
                      <a:pt x="16" y="134"/>
                    </a:lnTo>
                    <a:lnTo>
                      <a:pt x="21" y="143"/>
                    </a:lnTo>
                    <a:lnTo>
                      <a:pt x="27" y="151"/>
                    </a:lnTo>
                    <a:lnTo>
                      <a:pt x="34" y="158"/>
                    </a:lnTo>
                    <a:lnTo>
                      <a:pt x="41" y="164"/>
                    </a:lnTo>
                    <a:lnTo>
                      <a:pt x="49" y="170"/>
                    </a:lnTo>
                    <a:lnTo>
                      <a:pt x="57" y="175"/>
                    </a:lnTo>
                    <a:lnTo>
                      <a:pt x="67" y="179"/>
                    </a:lnTo>
                    <a:lnTo>
                      <a:pt x="76" y="182"/>
                    </a:lnTo>
                    <a:lnTo>
                      <a:pt x="85" y="183"/>
                    </a:lnTo>
                    <a:lnTo>
                      <a:pt x="95" y="183"/>
                    </a:lnTo>
                    <a:lnTo>
                      <a:pt x="105" y="183"/>
                    </a:lnTo>
                    <a:lnTo>
                      <a:pt x="114" y="182"/>
                    </a:lnTo>
                    <a:lnTo>
                      <a:pt x="123" y="179"/>
                    </a:lnTo>
                    <a:lnTo>
                      <a:pt x="132" y="175"/>
                    </a:lnTo>
                    <a:lnTo>
                      <a:pt x="140" y="170"/>
                    </a:lnTo>
                    <a:lnTo>
                      <a:pt x="148" y="164"/>
                    </a:lnTo>
                    <a:lnTo>
                      <a:pt x="155" y="158"/>
                    </a:lnTo>
                    <a:lnTo>
                      <a:pt x="162" y="151"/>
                    </a:lnTo>
                    <a:lnTo>
                      <a:pt x="168" y="143"/>
                    </a:lnTo>
                    <a:lnTo>
                      <a:pt x="173" y="134"/>
                    </a:lnTo>
                    <a:lnTo>
                      <a:pt x="178" y="125"/>
                    </a:lnTo>
                    <a:lnTo>
                      <a:pt x="182" y="115"/>
                    </a:lnTo>
                    <a:lnTo>
                      <a:pt x="185" y="104"/>
                    </a:lnTo>
                    <a:lnTo>
                      <a:pt x="188" y="94"/>
                    </a:lnTo>
                    <a:lnTo>
                      <a:pt x="189" y="83"/>
                    </a:lnTo>
                    <a:lnTo>
                      <a:pt x="191" y="71"/>
                    </a:lnTo>
                    <a:close/>
                  </a:path>
                </a:pathLst>
              </a:custGeom>
              <a:solidFill>
                <a:srgbClr val="F7CD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86">
                <a:extLst>
                  <a:ext uri="{FF2B5EF4-FFF2-40B4-BE49-F238E27FC236}">
                    <a16:creationId xmlns:a16="http://schemas.microsoft.com/office/drawing/2014/main" id="{FDEC240F-B0FB-4D7A-932A-7EDE547970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7"/>
                <a:ext cx="37" cy="30"/>
              </a:xfrm>
              <a:custGeom>
                <a:avLst/>
                <a:gdLst>
                  <a:gd name="T0" fmla="*/ 181 w 181"/>
                  <a:gd name="T1" fmla="*/ 73 h 185"/>
                  <a:gd name="T2" fmla="*/ 181 w 181"/>
                  <a:gd name="T3" fmla="*/ 65 h 185"/>
                  <a:gd name="T4" fmla="*/ 180 w 181"/>
                  <a:gd name="T5" fmla="*/ 58 h 185"/>
                  <a:gd name="T6" fmla="*/ 178 w 181"/>
                  <a:gd name="T7" fmla="*/ 50 h 185"/>
                  <a:gd name="T8" fmla="*/ 176 w 181"/>
                  <a:gd name="T9" fmla="*/ 44 h 185"/>
                  <a:gd name="T10" fmla="*/ 171 w 181"/>
                  <a:gd name="T11" fmla="*/ 38 h 185"/>
                  <a:gd name="T12" fmla="*/ 167 w 181"/>
                  <a:gd name="T13" fmla="*/ 34 h 185"/>
                  <a:gd name="T14" fmla="*/ 163 w 181"/>
                  <a:gd name="T15" fmla="*/ 29 h 185"/>
                  <a:gd name="T16" fmla="*/ 163 w 181"/>
                  <a:gd name="T17" fmla="*/ 31 h 185"/>
                  <a:gd name="T18" fmla="*/ 167 w 181"/>
                  <a:gd name="T19" fmla="*/ 43 h 185"/>
                  <a:gd name="T20" fmla="*/ 170 w 181"/>
                  <a:gd name="T21" fmla="*/ 56 h 185"/>
                  <a:gd name="T22" fmla="*/ 172 w 181"/>
                  <a:gd name="T23" fmla="*/ 70 h 185"/>
                  <a:gd name="T24" fmla="*/ 172 w 181"/>
                  <a:gd name="T25" fmla="*/ 86 h 185"/>
                  <a:gd name="T26" fmla="*/ 168 w 181"/>
                  <a:gd name="T27" fmla="*/ 106 h 185"/>
                  <a:gd name="T28" fmla="*/ 162 w 181"/>
                  <a:gd name="T29" fmla="*/ 124 h 185"/>
                  <a:gd name="T30" fmla="*/ 154 w 181"/>
                  <a:gd name="T31" fmla="*/ 139 h 185"/>
                  <a:gd name="T32" fmla="*/ 143 w 181"/>
                  <a:gd name="T33" fmla="*/ 151 h 185"/>
                  <a:gd name="T34" fmla="*/ 130 w 181"/>
                  <a:gd name="T35" fmla="*/ 162 h 185"/>
                  <a:gd name="T36" fmla="*/ 115 w 181"/>
                  <a:gd name="T37" fmla="*/ 169 h 185"/>
                  <a:gd name="T38" fmla="*/ 99 w 181"/>
                  <a:gd name="T39" fmla="*/ 174 h 185"/>
                  <a:gd name="T40" fmla="*/ 83 w 181"/>
                  <a:gd name="T41" fmla="*/ 174 h 185"/>
                  <a:gd name="T42" fmla="*/ 67 w 181"/>
                  <a:gd name="T43" fmla="*/ 169 h 185"/>
                  <a:gd name="T44" fmla="*/ 52 w 181"/>
                  <a:gd name="T45" fmla="*/ 162 h 185"/>
                  <a:gd name="T46" fmla="*/ 39 w 181"/>
                  <a:gd name="T47" fmla="*/ 151 h 185"/>
                  <a:gd name="T48" fmla="*/ 28 w 181"/>
                  <a:gd name="T49" fmla="*/ 139 h 185"/>
                  <a:gd name="T50" fmla="*/ 19 w 181"/>
                  <a:gd name="T51" fmla="*/ 124 h 185"/>
                  <a:gd name="T52" fmla="*/ 13 w 181"/>
                  <a:gd name="T53" fmla="*/ 106 h 185"/>
                  <a:gd name="T54" fmla="*/ 10 w 181"/>
                  <a:gd name="T55" fmla="*/ 86 h 185"/>
                  <a:gd name="T56" fmla="*/ 10 w 181"/>
                  <a:gd name="T57" fmla="*/ 65 h 185"/>
                  <a:gd name="T58" fmla="*/ 14 w 181"/>
                  <a:gd name="T59" fmla="*/ 43 h 185"/>
                  <a:gd name="T60" fmla="*/ 22 w 181"/>
                  <a:gd name="T61" fmla="*/ 24 h 185"/>
                  <a:gd name="T62" fmla="*/ 33 w 181"/>
                  <a:gd name="T63" fmla="*/ 7 h 185"/>
                  <a:gd name="T64" fmla="*/ 37 w 181"/>
                  <a:gd name="T65" fmla="*/ 1 h 185"/>
                  <a:gd name="T66" fmla="*/ 32 w 181"/>
                  <a:gd name="T67" fmla="*/ 4 h 185"/>
                  <a:gd name="T68" fmla="*/ 26 w 181"/>
                  <a:gd name="T69" fmla="*/ 7 h 185"/>
                  <a:gd name="T70" fmla="*/ 21 w 181"/>
                  <a:gd name="T71" fmla="*/ 11 h 185"/>
                  <a:gd name="T72" fmla="*/ 14 w 181"/>
                  <a:gd name="T73" fmla="*/ 19 h 185"/>
                  <a:gd name="T74" fmla="*/ 7 w 181"/>
                  <a:gd name="T75" fmla="*/ 34 h 185"/>
                  <a:gd name="T76" fmla="*/ 3 w 181"/>
                  <a:gd name="T77" fmla="*/ 50 h 185"/>
                  <a:gd name="T78" fmla="*/ 0 w 181"/>
                  <a:gd name="T79" fmla="*/ 67 h 185"/>
                  <a:gd name="T80" fmla="*/ 1 w 181"/>
                  <a:gd name="T81" fmla="*/ 88 h 185"/>
                  <a:gd name="T82" fmla="*/ 4 w 181"/>
                  <a:gd name="T83" fmla="*/ 109 h 185"/>
                  <a:gd name="T84" fmla="*/ 11 w 181"/>
                  <a:gd name="T85" fmla="*/ 128 h 185"/>
                  <a:gd name="T86" fmla="*/ 21 w 181"/>
                  <a:gd name="T87" fmla="*/ 145 h 185"/>
                  <a:gd name="T88" fmla="*/ 33 w 181"/>
                  <a:gd name="T89" fmla="*/ 159 h 185"/>
                  <a:gd name="T90" fmla="*/ 47 w 181"/>
                  <a:gd name="T91" fmla="*/ 171 h 185"/>
                  <a:gd name="T92" fmla="*/ 64 w 181"/>
                  <a:gd name="T93" fmla="*/ 180 h 185"/>
                  <a:gd name="T94" fmla="*/ 82 w 181"/>
                  <a:gd name="T95" fmla="*/ 185 h 185"/>
                  <a:gd name="T96" fmla="*/ 100 w 181"/>
                  <a:gd name="T97" fmla="*/ 185 h 185"/>
                  <a:gd name="T98" fmla="*/ 118 w 181"/>
                  <a:gd name="T99" fmla="*/ 180 h 185"/>
                  <a:gd name="T100" fmla="*/ 134 w 181"/>
                  <a:gd name="T101" fmla="*/ 171 h 185"/>
                  <a:gd name="T102" fmla="*/ 148 w 181"/>
                  <a:gd name="T103" fmla="*/ 159 h 185"/>
                  <a:gd name="T104" fmla="*/ 160 w 181"/>
                  <a:gd name="T105" fmla="*/ 145 h 185"/>
                  <a:gd name="T106" fmla="*/ 170 w 181"/>
                  <a:gd name="T107" fmla="*/ 128 h 185"/>
                  <a:gd name="T108" fmla="*/ 177 w 181"/>
                  <a:gd name="T109" fmla="*/ 109 h 185"/>
                  <a:gd name="T110" fmla="*/ 181 w 181"/>
                  <a:gd name="T111" fmla="*/ 88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1" h="185">
                    <a:moveTo>
                      <a:pt x="181" y="77"/>
                    </a:moveTo>
                    <a:lnTo>
                      <a:pt x="181" y="73"/>
                    </a:lnTo>
                    <a:lnTo>
                      <a:pt x="181" y="70"/>
                    </a:lnTo>
                    <a:lnTo>
                      <a:pt x="181" y="65"/>
                    </a:lnTo>
                    <a:lnTo>
                      <a:pt x="180" y="61"/>
                    </a:lnTo>
                    <a:lnTo>
                      <a:pt x="180" y="58"/>
                    </a:lnTo>
                    <a:lnTo>
                      <a:pt x="179" y="54"/>
                    </a:lnTo>
                    <a:lnTo>
                      <a:pt x="178" y="50"/>
                    </a:lnTo>
                    <a:lnTo>
                      <a:pt x="178" y="47"/>
                    </a:lnTo>
                    <a:lnTo>
                      <a:pt x="176" y="44"/>
                    </a:lnTo>
                    <a:lnTo>
                      <a:pt x="174" y="41"/>
                    </a:lnTo>
                    <a:lnTo>
                      <a:pt x="171" y="38"/>
                    </a:lnTo>
                    <a:lnTo>
                      <a:pt x="169" y="36"/>
                    </a:lnTo>
                    <a:lnTo>
                      <a:pt x="167" y="34"/>
                    </a:lnTo>
                    <a:lnTo>
                      <a:pt x="165" y="31"/>
                    </a:lnTo>
                    <a:lnTo>
                      <a:pt x="163" y="29"/>
                    </a:lnTo>
                    <a:lnTo>
                      <a:pt x="160" y="26"/>
                    </a:lnTo>
                    <a:lnTo>
                      <a:pt x="163" y="31"/>
                    </a:lnTo>
                    <a:lnTo>
                      <a:pt x="165" y="37"/>
                    </a:lnTo>
                    <a:lnTo>
                      <a:pt x="167" y="43"/>
                    </a:lnTo>
                    <a:lnTo>
                      <a:pt x="169" y="50"/>
                    </a:lnTo>
                    <a:lnTo>
                      <a:pt x="170" y="56"/>
                    </a:lnTo>
                    <a:lnTo>
                      <a:pt x="171" y="64"/>
                    </a:lnTo>
                    <a:lnTo>
                      <a:pt x="172" y="70"/>
                    </a:lnTo>
                    <a:lnTo>
                      <a:pt x="172" y="77"/>
                    </a:lnTo>
                    <a:lnTo>
                      <a:pt x="172" y="86"/>
                    </a:lnTo>
                    <a:lnTo>
                      <a:pt x="170" y="96"/>
                    </a:lnTo>
                    <a:lnTo>
                      <a:pt x="168" y="106"/>
                    </a:lnTo>
                    <a:lnTo>
                      <a:pt x="166" y="114"/>
                    </a:lnTo>
                    <a:lnTo>
                      <a:pt x="162" y="124"/>
                    </a:lnTo>
                    <a:lnTo>
                      <a:pt x="158" y="131"/>
                    </a:lnTo>
                    <a:lnTo>
                      <a:pt x="154" y="139"/>
                    </a:lnTo>
                    <a:lnTo>
                      <a:pt x="148" y="145"/>
                    </a:lnTo>
                    <a:lnTo>
                      <a:pt x="143" y="151"/>
                    </a:lnTo>
                    <a:lnTo>
                      <a:pt x="136" y="157"/>
                    </a:lnTo>
                    <a:lnTo>
                      <a:pt x="130" y="162"/>
                    </a:lnTo>
                    <a:lnTo>
                      <a:pt x="123" y="167"/>
                    </a:lnTo>
                    <a:lnTo>
                      <a:pt x="115" y="169"/>
                    </a:lnTo>
                    <a:lnTo>
                      <a:pt x="107" y="171"/>
                    </a:lnTo>
                    <a:lnTo>
                      <a:pt x="99" y="174"/>
                    </a:lnTo>
                    <a:lnTo>
                      <a:pt x="91" y="174"/>
                    </a:lnTo>
                    <a:lnTo>
                      <a:pt x="83" y="174"/>
                    </a:lnTo>
                    <a:lnTo>
                      <a:pt x="75" y="171"/>
                    </a:lnTo>
                    <a:lnTo>
                      <a:pt x="67" y="169"/>
                    </a:lnTo>
                    <a:lnTo>
                      <a:pt x="59" y="167"/>
                    </a:lnTo>
                    <a:lnTo>
                      <a:pt x="52" y="162"/>
                    </a:lnTo>
                    <a:lnTo>
                      <a:pt x="45" y="157"/>
                    </a:lnTo>
                    <a:lnTo>
                      <a:pt x="39" y="151"/>
                    </a:lnTo>
                    <a:lnTo>
                      <a:pt x="33" y="145"/>
                    </a:lnTo>
                    <a:lnTo>
                      <a:pt x="28" y="139"/>
                    </a:lnTo>
                    <a:lnTo>
                      <a:pt x="23" y="131"/>
                    </a:lnTo>
                    <a:lnTo>
                      <a:pt x="19" y="124"/>
                    </a:lnTo>
                    <a:lnTo>
                      <a:pt x="16" y="114"/>
                    </a:lnTo>
                    <a:lnTo>
                      <a:pt x="13" y="106"/>
                    </a:lnTo>
                    <a:lnTo>
                      <a:pt x="11" y="96"/>
                    </a:lnTo>
                    <a:lnTo>
                      <a:pt x="10" y="86"/>
                    </a:lnTo>
                    <a:lnTo>
                      <a:pt x="9" y="77"/>
                    </a:lnTo>
                    <a:lnTo>
                      <a:pt x="10" y="65"/>
                    </a:lnTo>
                    <a:lnTo>
                      <a:pt x="11" y="54"/>
                    </a:lnTo>
                    <a:lnTo>
                      <a:pt x="14" y="43"/>
                    </a:lnTo>
                    <a:lnTo>
                      <a:pt x="18" y="34"/>
                    </a:lnTo>
                    <a:lnTo>
                      <a:pt x="22" y="24"/>
                    </a:lnTo>
                    <a:lnTo>
                      <a:pt x="27" y="16"/>
                    </a:lnTo>
                    <a:lnTo>
                      <a:pt x="33" y="7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5" y="2"/>
                    </a:lnTo>
                    <a:lnTo>
                      <a:pt x="32" y="4"/>
                    </a:lnTo>
                    <a:lnTo>
                      <a:pt x="29" y="6"/>
                    </a:lnTo>
                    <a:lnTo>
                      <a:pt x="26" y="7"/>
                    </a:lnTo>
                    <a:lnTo>
                      <a:pt x="23" y="8"/>
                    </a:lnTo>
                    <a:lnTo>
                      <a:pt x="21" y="11"/>
                    </a:lnTo>
                    <a:lnTo>
                      <a:pt x="18" y="12"/>
                    </a:lnTo>
                    <a:lnTo>
                      <a:pt x="14" y="19"/>
                    </a:lnTo>
                    <a:lnTo>
                      <a:pt x="11" y="26"/>
                    </a:lnTo>
                    <a:lnTo>
                      <a:pt x="7" y="34"/>
                    </a:lnTo>
                    <a:lnTo>
                      <a:pt x="5" y="42"/>
                    </a:lnTo>
                    <a:lnTo>
                      <a:pt x="3" y="50"/>
                    </a:lnTo>
                    <a:lnTo>
                      <a:pt x="1" y="59"/>
                    </a:lnTo>
                    <a:lnTo>
                      <a:pt x="0" y="67"/>
                    </a:lnTo>
                    <a:lnTo>
                      <a:pt x="0" y="77"/>
                    </a:lnTo>
                    <a:lnTo>
                      <a:pt x="1" y="88"/>
                    </a:lnTo>
                    <a:lnTo>
                      <a:pt x="2" y="98"/>
                    </a:lnTo>
                    <a:lnTo>
                      <a:pt x="4" y="109"/>
                    </a:lnTo>
                    <a:lnTo>
                      <a:pt x="7" y="119"/>
                    </a:lnTo>
                    <a:lnTo>
                      <a:pt x="11" y="128"/>
                    </a:lnTo>
                    <a:lnTo>
                      <a:pt x="16" y="137"/>
                    </a:lnTo>
                    <a:lnTo>
                      <a:pt x="21" y="145"/>
                    </a:lnTo>
                    <a:lnTo>
                      <a:pt x="27" y="154"/>
                    </a:lnTo>
                    <a:lnTo>
                      <a:pt x="33" y="159"/>
                    </a:lnTo>
                    <a:lnTo>
                      <a:pt x="40" y="167"/>
                    </a:lnTo>
                    <a:lnTo>
                      <a:pt x="47" y="171"/>
                    </a:lnTo>
                    <a:lnTo>
                      <a:pt x="55" y="176"/>
                    </a:lnTo>
                    <a:lnTo>
                      <a:pt x="64" y="180"/>
                    </a:lnTo>
                    <a:lnTo>
                      <a:pt x="73" y="182"/>
                    </a:lnTo>
                    <a:lnTo>
                      <a:pt x="82" y="185"/>
                    </a:lnTo>
                    <a:lnTo>
                      <a:pt x="91" y="185"/>
                    </a:lnTo>
                    <a:lnTo>
                      <a:pt x="100" y="185"/>
                    </a:lnTo>
                    <a:lnTo>
                      <a:pt x="109" y="182"/>
                    </a:lnTo>
                    <a:lnTo>
                      <a:pt x="118" y="180"/>
                    </a:lnTo>
                    <a:lnTo>
                      <a:pt x="126" y="176"/>
                    </a:lnTo>
                    <a:lnTo>
                      <a:pt x="134" y="171"/>
                    </a:lnTo>
                    <a:lnTo>
                      <a:pt x="141" y="167"/>
                    </a:lnTo>
                    <a:lnTo>
                      <a:pt x="148" y="159"/>
                    </a:lnTo>
                    <a:lnTo>
                      <a:pt x="155" y="154"/>
                    </a:lnTo>
                    <a:lnTo>
                      <a:pt x="160" y="145"/>
                    </a:lnTo>
                    <a:lnTo>
                      <a:pt x="166" y="137"/>
                    </a:lnTo>
                    <a:lnTo>
                      <a:pt x="170" y="128"/>
                    </a:lnTo>
                    <a:lnTo>
                      <a:pt x="174" y="119"/>
                    </a:lnTo>
                    <a:lnTo>
                      <a:pt x="177" y="109"/>
                    </a:lnTo>
                    <a:lnTo>
                      <a:pt x="179" y="98"/>
                    </a:lnTo>
                    <a:lnTo>
                      <a:pt x="181" y="88"/>
                    </a:lnTo>
                    <a:lnTo>
                      <a:pt x="181" y="77"/>
                    </a:lnTo>
                    <a:close/>
                  </a:path>
                </a:pathLst>
              </a:custGeom>
              <a:solidFill>
                <a:srgbClr val="F7CF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87">
                <a:extLst>
                  <a:ext uri="{FF2B5EF4-FFF2-40B4-BE49-F238E27FC236}">
                    <a16:creationId xmlns:a16="http://schemas.microsoft.com/office/drawing/2014/main" id="{1A44BBE2-296C-4131-81B3-588AB7A1EB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4" y="2646"/>
                <a:ext cx="35" cy="30"/>
              </a:xfrm>
              <a:custGeom>
                <a:avLst/>
                <a:gdLst>
                  <a:gd name="T0" fmla="*/ 171 w 172"/>
                  <a:gd name="T1" fmla="*/ 77 h 184"/>
                  <a:gd name="T2" fmla="*/ 171 w 172"/>
                  <a:gd name="T3" fmla="*/ 66 h 184"/>
                  <a:gd name="T4" fmla="*/ 169 w 172"/>
                  <a:gd name="T5" fmla="*/ 55 h 184"/>
                  <a:gd name="T6" fmla="*/ 166 w 172"/>
                  <a:gd name="T7" fmla="*/ 46 h 184"/>
                  <a:gd name="T8" fmla="*/ 162 w 172"/>
                  <a:gd name="T9" fmla="*/ 39 h 184"/>
                  <a:gd name="T10" fmla="*/ 157 w 172"/>
                  <a:gd name="T11" fmla="*/ 33 h 184"/>
                  <a:gd name="T12" fmla="*/ 152 w 172"/>
                  <a:gd name="T13" fmla="*/ 28 h 184"/>
                  <a:gd name="T14" fmla="*/ 146 w 172"/>
                  <a:gd name="T15" fmla="*/ 23 h 184"/>
                  <a:gd name="T16" fmla="*/ 147 w 172"/>
                  <a:gd name="T17" fmla="*/ 27 h 184"/>
                  <a:gd name="T18" fmla="*/ 155 w 172"/>
                  <a:gd name="T19" fmla="*/ 41 h 184"/>
                  <a:gd name="T20" fmla="*/ 160 w 172"/>
                  <a:gd name="T21" fmla="*/ 57 h 184"/>
                  <a:gd name="T22" fmla="*/ 162 w 172"/>
                  <a:gd name="T23" fmla="*/ 73 h 184"/>
                  <a:gd name="T24" fmla="*/ 162 w 172"/>
                  <a:gd name="T25" fmla="*/ 91 h 184"/>
                  <a:gd name="T26" fmla="*/ 159 w 172"/>
                  <a:gd name="T27" fmla="*/ 109 h 184"/>
                  <a:gd name="T28" fmla="*/ 153 w 172"/>
                  <a:gd name="T29" fmla="*/ 125 h 184"/>
                  <a:gd name="T30" fmla="*/ 145 w 172"/>
                  <a:gd name="T31" fmla="*/ 141 h 184"/>
                  <a:gd name="T32" fmla="*/ 135 w 172"/>
                  <a:gd name="T33" fmla="*/ 153 h 184"/>
                  <a:gd name="T34" fmla="*/ 123 w 172"/>
                  <a:gd name="T35" fmla="*/ 162 h 184"/>
                  <a:gd name="T36" fmla="*/ 109 w 172"/>
                  <a:gd name="T37" fmla="*/ 169 h 184"/>
                  <a:gd name="T38" fmla="*/ 94 w 172"/>
                  <a:gd name="T39" fmla="*/ 173 h 184"/>
                  <a:gd name="T40" fmla="*/ 78 w 172"/>
                  <a:gd name="T41" fmla="*/ 173 h 184"/>
                  <a:gd name="T42" fmla="*/ 63 w 172"/>
                  <a:gd name="T43" fmla="*/ 169 h 184"/>
                  <a:gd name="T44" fmla="*/ 49 w 172"/>
                  <a:gd name="T45" fmla="*/ 162 h 184"/>
                  <a:gd name="T46" fmla="*/ 36 w 172"/>
                  <a:gd name="T47" fmla="*/ 153 h 184"/>
                  <a:gd name="T48" fmla="*/ 26 w 172"/>
                  <a:gd name="T49" fmla="*/ 141 h 184"/>
                  <a:gd name="T50" fmla="*/ 18 w 172"/>
                  <a:gd name="T51" fmla="*/ 125 h 184"/>
                  <a:gd name="T52" fmla="*/ 12 w 172"/>
                  <a:gd name="T53" fmla="*/ 109 h 184"/>
                  <a:gd name="T54" fmla="*/ 9 w 172"/>
                  <a:gd name="T55" fmla="*/ 91 h 184"/>
                  <a:gd name="T56" fmla="*/ 9 w 172"/>
                  <a:gd name="T57" fmla="*/ 69 h 184"/>
                  <a:gd name="T58" fmla="*/ 15 w 172"/>
                  <a:gd name="T59" fmla="*/ 45 h 184"/>
                  <a:gd name="T60" fmla="*/ 26 w 172"/>
                  <a:gd name="T61" fmla="*/ 24 h 184"/>
                  <a:gd name="T62" fmla="*/ 41 w 172"/>
                  <a:gd name="T63" fmla="*/ 7 h 184"/>
                  <a:gd name="T64" fmla="*/ 46 w 172"/>
                  <a:gd name="T65" fmla="*/ 2 h 184"/>
                  <a:gd name="T66" fmla="*/ 39 w 172"/>
                  <a:gd name="T67" fmla="*/ 4 h 184"/>
                  <a:gd name="T68" fmla="*/ 33 w 172"/>
                  <a:gd name="T69" fmla="*/ 6 h 184"/>
                  <a:gd name="T70" fmla="*/ 27 w 172"/>
                  <a:gd name="T71" fmla="*/ 10 h 184"/>
                  <a:gd name="T72" fmla="*/ 18 w 172"/>
                  <a:gd name="T73" fmla="*/ 18 h 184"/>
                  <a:gd name="T74" fmla="*/ 9 w 172"/>
                  <a:gd name="T75" fmla="*/ 34 h 184"/>
                  <a:gd name="T76" fmla="*/ 3 w 172"/>
                  <a:gd name="T77" fmla="*/ 52 h 184"/>
                  <a:gd name="T78" fmla="*/ 0 w 172"/>
                  <a:gd name="T79" fmla="*/ 71 h 184"/>
                  <a:gd name="T80" fmla="*/ 0 w 172"/>
                  <a:gd name="T81" fmla="*/ 93 h 184"/>
                  <a:gd name="T82" fmla="*/ 3 w 172"/>
                  <a:gd name="T83" fmla="*/ 112 h 184"/>
                  <a:gd name="T84" fmla="*/ 10 w 172"/>
                  <a:gd name="T85" fmla="*/ 131 h 184"/>
                  <a:gd name="T86" fmla="*/ 19 w 172"/>
                  <a:gd name="T87" fmla="*/ 147 h 184"/>
                  <a:gd name="T88" fmla="*/ 31 w 172"/>
                  <a:gd name="T89" fmla="*/ 161 h 184"/>
                  <a:gd name="T90" fmla="*/ 44 w 172"/>
                  <a:gd name="T91" fmla="*/ 172 h 184"/>
                  <a:gd name="T92" fmla="*/ 61 w 172"/>
                  <a:gd name="T93" fmla="*/ 180 h 184"/>
                  <a:gd name="T94" fmla="*/ 77 w 172"/>
                  <a:gd name="T95" fmla="*/ 184 h 184"/>
                  <a:gd name="T96" fmla="*/ 95 w 172"/>
                  <a:gd name="T97" fmla="*/ 184 h 184"/>
                  <a:gd name="T98" fmla="*/ 111 w 172"/>
                  <a:gd name="T99" fmla="*/ 180 h 184"/>
                  <a:gd name="T100" fmla="*/ 127 w 172"/>
                  <a:gd name="T101" fmla="*/ 172 h 184"/>
                  <a:gd name="T102" fmla="*/ 140 w 172"/>
                  <a:gd name="T103" fmla="*/ 161 h 184"/>
                  <a:gd name="T104" fmla="*/ 152 w 172"/>
                  <a:gd name="T105" fmla="*/ 147 h 184"/>
                  <a:gd name="T106" fmla="*/ 161 w 172"/>
                  <a:gd name="T107" fmla="*/ 131 h 184"/>
                  <a:gd name="T108" fmla="*/ 168 w 172"/>
                  <a:gd name="T109" fmla="*/ 112 h 184"/>
                  <a:gd name="T110" fmla="*/ 171 w 172"/>
                  <a:gd name="T111" fmla="*/ 93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2" h="184">
                    <a:moveTo>
                      <a:pt x="172" y="82"/>
                    </a:moveTo>
                    <a:lnTo>
                      <a:pt x="171" y="77"/>
                    </a:lnTo>
                    <a:lnTo>
                      <a:pt x="171" y="71"/>
                    </a:lnTo>
                    <a:lnTo>
                      <a:pt x="171" y="66"/>
                    </a:lnTo>
                    <a:lnTo>
                      <a:pt x="170" y="60"/>
                    </a:lnTo>
                    <a:lnTo>
                      <a:pt x="169" y="55"/>
                    </a:lnTo>
                    <a:lnTo>
                      <a:pt x="168" y="51"/>
                    </a:lnTo>
                    <a:lnTo>
                      <a:pt x="166" y="46"/>
                    </a:lnTo>
                    <a:lnTo>
                      <a:pt x="165" y="41"/>
                    </a:lnTo>
                    <a:lnTo>
                      <a:pt x="162" y="39"/>
                    </a:lnTo>
                    <a:lnTo>
                      <a:pt x="160" y="36"/>
                    </a:lnTo>
                    <a:lnTo>
                      <a:pt x="157" y="33"/>
                    </a:lnTo>
                    <a:lnTo>
                      <a:pt x="154" y="30"/>
                    </a:lnTo>
                    <a:lnTo>
                      <a:pt x="152" y="28"/>
                    </a:lnTo>
                    <a:lnTo>
                      <a:pt x="149" y="25"/>
                    </a:lnTo>
                    <a:lnTo>
                      <a:pt x="146" y="23"/>
                    </a:lnTo>
                    <a:lnTo>
                      <a:pt x="143" y="21"/>
                    </a:lnTo>
                    <a:lnTo>
                      <a:pt x="147" y="27"/>
                    </a:lnTo>
                    <a:lnTo>
                      <a:pt x="151" y="34"/>
                    </a:lnTo>
                    <a:lnTo>
                      <a:pt x="155" y="41"/>
                    </a:lnTo>
                    <a:lnTo>
                      <a:pt x="157" y="48"/>
                    </a:lnTo>
                    <a:lnTo>
                      <a:pt x="160" y="57"/>
                    </a:lnTo>
                    <a:lnTo>
                      <a:pt x="161" y="65"/>
                    </a:lnTo>
                    <a:lnTo>
                      <a:pt x="162" y="73"/>
                    </a:lnTo>
                    <a:lnTo>
                      <a:pt x="163" y="82"/>
                    </a:lnTo>
                    <a:lnTo>
                      <a:pt x="162" y="91"/>
                    </a:lnTo>
                    <a:lnTo>
                      <a:pt x="161" y="100"/>
                    </a:lnTo>
                    <a:lnTo>
                      <a:pt x="159" y="109"/>
                    </a:lnTo>
                    <a:lnTo>
                      <a:pt x="157" y="118"/>
                    </a:lnTo>
                    <a:lnTo>
                      <a:pt x="153" y="125"/>
                    </a:lnTo>
                    <a:lnTo>
                      <a:pt x="149" y="133"/>
                    </a:lnTo>
                    <a:lnTo>
                      <a:pt x="145" y="141"/>
                    </a:lnTo>
                    <a:lnTo>
                      <a:pt x="140" y="147"/>
                    </a:lnTo>
                    <a:lnTo>
                      <a:pt x="135" y="153"/>
                    </a:lnTo>
                    <a:lnTo>
                      <a:pt x="129" y="157"/>
                    </a:lnTo>
                    <a:lnTo>
                      <a:pt x="123" y="162"/>
                    </a:lnTo>
                    <a:lnTo>
                      <a:pt x="116" y="166"/>
                    </a:lnTo>
                    <a:lnTo>
                      <a:pt x="109" y="169"/>
                    </a:lnTo>
                    <a:lnTo>
                      <a:pt x="102" y="172"/>
                    </a:lnTo>
                    <a:lnTo>
                      <a:pt x="94" y="173"/>
                    </a:lnTo>
                    <a:lnTo>
                      <a:pt x="86" y="173"/>
                    </a:lnTo>
                    <a:lnTo>
                      <a:pt x="78" y="173"/>
                    </a:lnTo>
                    <a:lnTo>
                      <a:pt x="71" y="172"/>
                    </a:lnTo>
                    <a:lnTo>
                      <a:pt x="63" y="169"/>
                    </a:lnTo>
                    <a:lnTo>
                      <a:pt x="55" y="166"/>
                    </a:lnTo>
                    <a:lnTo>
                      <a:pt x="49" y="162"/>
                    </a:lnTo>
                    <a:lnTo>
                      <a:pt x="42" y="157"/>
                    </a:lnTo>
                    <a:lnTo>
                      <a:pt x="36" y="153"/>
                    </a:lnTo>
                    <a:lnTo>
                      <a:pt x="31" y="147"/>
                    </a:lnTo>
                    <a:lnTo>
                      <a:pt x="26" y="141"/>
                    </a:lnTo>
                    <a:lnTo>
                      <a:pt x="22" y="133"/>
                    </a:lnTo>
                    <a:lnTo>
                      <a:pt x="18" y="125"/>
                    </a:lnTo>
                    <a:lnTo>
                      <a:pt x="15" y="118"/>
                    </a:lnTo>
                    <a:lnTo>
                      <a:pt x="12" y="109"/>
                    </a:lnTo>
                    <a:lnTo>
                      <a:pt x="10" y="100"/>
                    </a:lnTo>
                    <a:lnTo>
                      <a:pt x="9" y="91"/>
                    </a:lnTo>
                    <a:lnTo>
                      <a:pt x="9" y="82"/>
                    </a:lnTo>
                    <a:lnTo>
                      <a:pt x="9" y="69"/>
                    </a:lnTo>
                    <a:lnTo>
                      <a:pt x="12" y="57"/>
                    </a:lnTo>
                    <a:lnTo>
                      <a:pt x="15" y="45"/>
                    </a:lnTo>
                    <a:lnTo>
                      <a:pt x="20" y="34"/>
                    </a:lnTo>
                    <a:lnTo>
                      <a:pt x="26" y="24"/>
                    </a:lnTo>
                    <a:lnTo>
                      <a:pt x="33" y="15"/>
                    </a:lnTo>
                    <a:lnTo>
                      <a:pt x="41" y="7"/>
                    </a:lnTo>
                    <a:lnTo>
                      <a:pt x="49" y="0"/>
                    </a:lnTo>
                    <a:lnTo>
                      <a:pt x="46" y="2"/>
                    </a:lnTo>
                    <a:lnTo>
                      <a:pt x="43" y="3"/>
                    </a:lnTo>
                    <a:lnTo>
                      <a:pt x="39" y="4"/>
                    </a:lnTo>
                    <a:lnTo>
                      <a:pt x="36" y="5"/>
                    </a:lnTo>
                    <a:lnTo>
                      <a:pt x="33" y="6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3" y="11"/>
                    </a:lnTo>
                    <a:lnTo>
                      <a:pt x="18" y="18"/>
                    </a:lnTo>
                    <a:lnTo>
                      <a:pt x="13" y="25"/>
                    </a:lnTo>
                    <a:lnTo>
                      <a:pt x="9" y="34"/>
                    </a:lnTo>
                    <a:lnTo>
                      <a:pt x="6" y="43"/>
                    </a:lnTo>
                    <a:lnTo>
                      <a:pt x="3" y="52"/>
                    </a:lnTo>
                    <a:lnTo>
                      <a:pt x="1" y="61"/>
                    </a:lnTo>
                    <a:lnTo>
                      <a:pt x="0" y="71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2"/>
                    </a:lnTo>
                    <a:lnTo>
                      <a:pt x="6" y="121"/>
                    </a:lnTo>
                    <a:lnTo>
                      <a:pt x="10" y="131"/>
                    </a:lnTo>
                    <a:lnTo>
                      <a:pt x="14" y="139"/>
                    </a:lnTo>
                    <a:lnTo>
                      <a:pt x="19" y="147"/>
                    </a:lnTo>
                    <a:lnTo>
                      <a:pt x="25" y="154"/>
                    </a:lnTo>
                    <a:lnTo>
                      <a:pt x="31" y="161"/>
                    </a:lnTo>
                    <a:lnTo>
                      <a:pt x="37" y="167"/>
                    </a:lnTo>
                    <a:lnTo>
                      <a:pt x="44" y="172"/>
                    </a:lnTo>
                    <a:lnTo>
                      <a:pt x="52" y="176"/>
                    </a:lnTo>
                    <a:lnTo>
                      <a:pt x="61" y="180"/>
                    </a:lnTo>
                    <a:lnTo>
                      <a:pt x="69" y="182"/>
                    </a:lnTo>
                    <a:lnTo>
                      <a:pt x="77" y="184"/>
                    </a:lnTo>
                    <a:lnTo>
                      <a:pt x="86" y="184"/>
                    </a:lnTo>
                    <a:lnTo>
                      <a:pt x="95" y="184"/>
                    </a:lnTo>
                    <a:lnTo>
                      <a:pt x="103" y="182"/>
                    </a:lnTo>
                    <a:lnTo>
                      <a:pt x="111" y="180"/>
                    </a:lnTo>
                    <a:lnTo>
                      <a:pt x="119" y="176"/>
                    </a:lnTo>
                    <a:lnTo>
                      <a:pt x="127" y="172"/>
                    </a:lnTo>
                    <a:lnTo>
                      <a:pt x="134" y="167"/>
                    </a:lnTo>
                    <a:lnTo>
                      <a:pt x="140" y="161"/>
                    </a:lnTo>
                    <a:lnTo>
                      <a:pt x="147" y="154"/>
                    </a:lnTo>
                    <a:lnTo>
                      <a:pt x="152" y="147"/>
                    </a:lnTo>
                    <a:lnTo>
                      <a:pt x="157" y="139"/>
                    </a:lnTo>
                    <a:lnTo>
                      <a:pt x="161" y="131"/>
                    </a:lnTo>
                    <a:lnTo>
                      <a:pt x="165" y="121"/>
                    </a:lnTo>
                    <a:lnTo>
                      <a:pt x="168" y="112"/>
                    </a:lnTo>
                    <a:lnTo>
                      <a:pt x="170" y="102"/>
                    </a:lnTo>
                    <a:lnTo>
                      <a:pt x="171" y="93"/>
                    </a:lnTo>
                    <a:lnTo>
                      <a:pt x="172" y="82"/>
                    </a:lnTo>
                    <a:close/>
                  </a:path>
                </a:pathLst>
              </a:custGeom>
              <a:solidFill>
                <a:srgbClr val="F7D2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88">
                <a:extLst>
                  <a:ext uri="{FF2B5EF4-FFF2-40B4-BE49-F238E27FC236}">
                    <a16:creationId xmlns:a16="http://schemas.microsoft.com/office/drawing/2014/main" id="{4E437691-3C78-4F8B-B64B-102667AA1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5" y="2645"/>
                <a:ext cx="33" cy="30"/>
              </a:xfrm>
              <a:custGeom>
                <a:avLst/>
                <a:gdLst>
                  <a:gd name="T0" fmla="*/ 163 w 163"/>
                  <a:gd name="T1" fmla="*/ 77 h 181"/>
                  <a:gd name="T2" fmla="*/ 161 w 163"/>
                  <a:gd name="T3" fmla="*/ 63 h 181"/>
                  <a:gd name="T4" fmla="*/ 158 w 163"/>
                  <a:gd name="T5" fmla="*/ 50 h 181"/>
                  <a:gd name="T6" fmla="*/ 154 w 163"/>
                  <a:gd name="T7" fmla="*/ 38 h 181"/>
                  <a:gd name="T8" fmla="*/ 149 w 163"/>
                  <a:gd name="T9" fmla="*/ 31 h 181"/>
                  <a:gd name="T10" fmla="*/ 145 w 163"/>
                  <a:gd name="T11" fmla="*/ 27 h 181"/>
                  <a:gd name="T12" fmla="*/ 141 w 163"/>
                  <a:gd name="T13" fmla="*/ 24 h 181"/>
                  <a:gd name="T14" fmla="*/ 137 w 163"/>
                  <a:gd name="T15" fmla="*/ 21 h 181"/>
                  <a:gd name="T16" fmla="*/ 133 w 163"/>
                  <a:gd name="T17" fmla="*/ 18 h 181"/>
                  <a:gd name="T18" fmla="*/ 130 w 163"/>
                  <a:gd name="T19" fmla="*/ 17 h 181"/>
                  <a:gd name="T20" fmla="*/ 127 w 163"/>
                  <a:gd name="T21" fmla="*/ 14 h 181"/>
                  <a:gd name="T22" fmla="*/ 123 w 163"/>
                  <a:gd name="T23" fmla="*/ 13 h 181"/>
                  <a:gd name="T24" fmla="*/ 129 w 163"/>
                  <a:gd name="T25" fmla="*/ 18 h 181"/>
                  <a:gd name="T26" fmla="*/ 140 w 163"/>
                  <a:gd name="T27" fmla="*/ 33 h 181"/>
                  <a:gd name="T28" fmla="*/ 149 w 163"/>
                  <a:gd name="T29" fmla="*/ 51 h 181"/>
                  <a:gd name="T30" fmla="*/ 153 w 163"/>
                  <a:gd name="T31" fmla="*/ 73 h 181"/>
                  <a:gd name="T32" fmla="*/ 154 w 163"/>
                  <a:gd name="T33" fmla="*/ 92 h 181"/>
                  <a:gd name="T34" fmla="*/ 151 w 163"/>
                  <a:gd name="T35" fmla="*/ 109 h 181"/>
                  <a:gd name="T36" fmla="*/ 145 w 163"/>
                  <a:gd name="T37" fmla="*/ 125 h 181"/>
                  <a:gd name="T38" fmla="*/ 138 w 163"/>
                  <a:gd name="T39" fmla="*/ 139 h 181"/>
                  <a:gd name="T40" fmla="*/ 128 w 163"/>
                  <a:gd name="T41" fmla="*/ 151 h 181"/>
                  <a:gd name="T42" fmla="*/ 116 w 163"/>
                  <a:gd name="T43" fmla="*/ 159 h 181"/>
                  <a:gd name="T44" fmla="*/ 103 w 163"/>
                  <a:gd name="T45" fmla="*/ 166 h 181"/>
                  <a:gd name="T46" fmla="*/ 89 w 163"/>
                  <a:gd name="T47" fmla="*/ 170 h 181"/>
                  <a:gd name="T48" fmla="*/ 75 w 163"/>
                  <a:gd name="T49" fmla="*/ 170 h 181"/>
                  <a:gd name="T50" fmla="*/ 61 w 163"/>
                  <a:gd name="T51" fmla="*/ 166 h 181"/>
                  <a:gd name="T52" fmla="*/ 47 w 163"/>
                  <a:gd name="T53" fmla="*/ 159 h 181"/>
                  <a:gd name="T54" fmla="*/ 35 w 163"/>
                  <a:gd name="T55" fmla="*/ 151 h 181"/>
                  <a:gd name="T56" fmla="*/ 26 w 163"/>
                  <a:gd name="T57" fmla="*/ 139 h 181"/>
                  <a:gd name="T58" fmla="*/ 18 w 163"/>
                  <a:gd name="T59" fmla="*/ 125 h 181"/>
                  <a:gd name="T60" fmla="*/ 12 w 163"/>
                  <a:gd name="T61" fmla="*/ 109 h 181"/>
                  <a:gd name="T62" fmla="*/ 10 w 163"/>
                  <a:gd name="T63" fmla="*/ 92 h 181"/>
                  <a:gd name="T64" fmla="*/ 9 w 163"/>
                  <a:gd name="T65" fmla="*/ 77 h 181"/>
                  <a:gd name="T66" fmla="*/ 12 w 163"/>
                  <a:gd name="T67" fmla="*/ 61 h 181"/>
                  <a:gd name="T68" fmla="*/ 18 w 163"/>
                  <a:gd name="T69" fmla="*/ 42 h 181"/>
                  <a:gd name="T70" fmla="*/ 33 w 163"/>
                  <a:gd name="T71" fmla="*/ 19 h 181"/>
                  <a:gd name="T72" fmla="*/ 48 w 163"/>
                  <a:gd name="T73" fmla="*/ 7 h 181"/>
                  <a:gd name="T74" fmla="*/ 60 w 163"/>
                  <a:gd name="T75" fmla="*/ 1 h 181"/>
                  <a:gd name="T76" fmla="*/ 62 w 163"/>
                  <a:gd name="T77" fmla="*/ 0 h 181"/>
                  <a:gd name="T78" fmla="*/ 52 w 163"/>
                  <a:gd name="T79" fmla="*/ 1 h 181"/>
                  <a:gd name="T80" fmla="*/ 44 w 163"/>
                  <a:gd name="T81" fmla="*/ 4 h 181"/>
                  <a:gd name="T82" fmla="*/ 35 w 163"/>
                  <a:gd name="T83" fmla="*/ 6 h 181"/>
                  <a:gd name="T84" fmla="*/ 24 w 163"/>
                  <a:gd name="T85" fmla="*/ 14 h 181"/>
                  <a:gd name="T86" fmla="*/ 13 w 163"/>
                  <a:gd name="T87" fmla="*/ 31 h 181"/>
                  <a:gd name="T88" fmla="*/ 5 w 163"/>
                  <a:gd name="T89" fmla="*/ 50 h 181"/>
                  <a:gd name="T90" fmla="*/ 1 w 163"/>
                  <a:gd name="T91" fmla="*/ 72 h 181"/>
                  <a:gd name="T92" fmla="*/ 1 w 163"/>
                  <a:gd name="T93" fmla="*/ 93 h 181"/>
                  <a:gd name="T94" fmla="*/ 4 w 163"/>
                  <a:gd name="T95" fmla="*/ 113 h 181"/>
                  <a:gd name="T96" fmla="*/ 10 w 163"/>
                  <a:gd name="T97" fmla="*/ 131 h 181"/>
                  <a:gd name="T98" fmla="*/ 19 w 163"/>
                  <a:gd name="T99" fmla="*/ 146 h 181"/>
                  <a:gd name="T100" fmla="*/ 30 w 163"/>
                  <a:gd name="T101" fmla="*/ 158 h 181"/>
                  <a:gd name="T102" fmla="*/ 43 w 163"/>
                  <a:gd name="T103" fmla="*/ 169 h 181"/>
                  <a:gd name="T104" fmla="*/ 58 w 163"/>
                  <a:gd name="T105" fmla="*/ 176 h 181"/>
                  <a:gd name="T106" fmla="*/ 74 w 163"/>
                  <a:gd name="T107" fmla="*/ 181 h 181"/>
                  <a:gd name="T108" fmla="*/ 90 w 163"/>
                  <a:gd name="T109" fmla="*/ 181 h 181"/>
                  <a:gd name="T110" fmla="*/ 106 w 163"/>
                  <a:gd name="T111" fmla="*/ 176 h 181"/>
                  <a:gd name="T112" fmla="*/ 121 w 163"/>
                  <a:gd name="T113" fmla="*/ 169 h 181"/>
                  <a:gd name="T114" fmla="*/ 134 w 163"/>
                  <a:gd name="T115" fmla="*/ 158 h 181"/>
                  <a:gd name="T116" fmla="*/ 145 w 163"/>
                  <a:gd name="T117" fmla="*/ 146 h 181"/>
                  <a:gd name="T118" fmla="*/ 153 w 163"/>
                  <a:gd name="T119" fmla="*/ 131 h 181"/>
                  <a:gd name="T120" fmla="*/ 159 w 163"/>
                  <a:gd name="T121" fmla="*/ 113 h 181"/>
                  <a:gd name="T122" fmla="*/ 163 w 163"/>
                  <a:gd name="T123" fmla="*/ 9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3" h="181">
                    <a:moveTo>
                      <a:pt x="163" y="84"/>
                    </a:moveTo>
                    <a:lnTo>
                      <a:pt x="163" y="77"/>
                    </a:lnTo>
                    <a:lnTo>
                      <a:pt x="162" y="71"/>
                    </a:lnTo>
                    <a:lnTo>
                      <a:pt x="161" y="63"/>
                    </a:lnTo>
                    <a:lnTo>
                      <a:pt x="160" y="57"/>
                    </a:lnTo>
                    <a:lnTo>
                      <a:pt x="158" y="50"/>
                    </a:lnTo>
                    <a:lnTo>
                      <a:pt x="156" y="44"/>
                    </a:lnTo>
                    <a:lnTo>
                      <a:pt x="154" y="38"/>
                    </a:lnTo>
                    <a:lnTo>
                      <a:pt x="151" y="33"/>
                    </a:lnTo>
                    <a:lnTo>
                      <a:pt x="149" y="31"/>
                    </a:lnTo>
                    <a:lnTo>
                      <a:pt x="147" y="30"/>
                    </a:lnTo>
                    <a:lnTo>
                      <a:pt x="145" y="27"/>
                    </a:lnTo>
                    <a:lnTo>
                      <a:pt x="143" y="26"/>
                    </a:lnTo>
                    <a:lnTo>
                      <a:pt x="141" y="24"/>
                    </a:lnTo>
                    <a:lnTo>
                      <a:pt x="139" y="23"/>
                    </a:lnTo>
                    <a:lnTo>
                      <a:pt x="137" y="21"/>
                    </a:lnTo>
                    <a:lnTo>
                      <a:pt x="135" y="19"/>
                    </a:lnTo>
                    <a:lnTo>
                      <a:pt x="133" y="18"/>
                    </a:lnTo>
                    <a:lnTo>
                      <a:pt x="132" y="18"/>
                    </a:lnTo>
                    <a:lnTo>
                      <a:pt x="130" y="17"/>
                    </a:lnTo>
                    <a:lnTo>
                      <a:pt x="128" y="15"/>
                    </a:lnTo>
                    <a:lnTo>
                      <a:pt x="127" y="14"/>
                    </a:lnTo>
                    <a:lnTo>
                      <a:pt x="125" y="13"/>
                    </a:lnTo>
                    <a:lnTo>
                      <a:pt x="123" y="13"/>
                    </a:lnTo>
                    <a:lnTo>
                      <a:pt x="122" y="12"/>
                    </a:lnTo>
                    <a:lnTo>
                      <a:pt x="129" y="18"/>
                    </a:lnTo>
                    <a:lnTo>
                      <a:pt x="135" y="25"/>
                    </a:lnTo>
                    <a:lnTo>
                      <a:pt x="140" y="33"/>
                    </a:lnTo>
                    <a:lnTo>
                      <a:pt x="145" y="42"/>
                    </a:lnTo>
                    <a:lnTo>
                      <a:pt x="149" y="51"/>
                    </a:lnTo>
                    <a:lnTo>
                      <a:pt x="152" y="62"/>
                    </a:lnTo>
                    <a:lnTo>
                      <a:pt x="153" y="73"/>
                    </a:lnTo>
                    <a:lnTo>
                      <a:pt x="154" y="84"/>
                    </a:lnTo>
                    <a:lnTo>
                      <a:pt x="154" y="92"/>
                    </a:lnTo>
                    <a:lnTo>
                      <a:pt x="153" y="101"/>
                    </a:lnTo>
                    <a:lnTo>
                      <a:pt x="151" y="109"/>
                    </a:lnTo>
                    <a:lnTo>
                      <a:pt x="148" y="117"/>
                    </a:lnTo>
                    <a:lnTo>
                      <a:pt x="145" y="125"/>
                    </a:lnTo>
                    <a:lnTo>
                      <a:pt x="142" y="132"/>
                    </a:lnTo>
                    <a:lnTo>
                      <a:pt x="138" y="139"/>
                    </a:lnTo>
                    <a:lnTo>
                      <a:pt x="133" y="145"/>
                    </a:lnTo>
                    <a:lnTo>
                      <a:pt x="128" y="151"/>
                    </a:lnTo>
                    <a:lnTo>
                      <a:pt x="122" y="156"/>
                    </a:lnTo>
                    <a:lnTo>
                      <a:pt x="116" y="159"/>
                    </a:lnTo>
                    <a:lnTo>
                      <a:pt x="110" y="163"/>
                    </a:lnTo>
                    <a:lnTo>
                      <a:pt x="103" y="166"/>
                    </a:lnTo>
                    <a:lnTo>
                      <a:pt x="97" y="169"/>
                    </a:lnTo>
                    <a:lnTo>
                      <a:pt x="89" y="170"/>
                    </a:lnTo>
                    <a:lnTo>
                      <a:pt x="82" y="170"/>
                    </a:lnTo>
                    <a:lnTo>
                      <a:pt x="75" y="170"/>
                    </a:lnTo>
                    <a:lnTo>
                      <a:pt x="68" y="169"/>
                    </a:lnTo>
                    <a:lnTo>
                      <a:pt x="61" y="166"/>
                    </a:lnTo>
                    <a:lnTo>
                      <a:pt x="54" y="163"/>
                    </a:lnTo>
                    <a:lnTo>
                      <a:pt x="47" y="159"/>
                    </a:lnTo>
                    <a:lnTo>
                      <a:pt x="41" y="156"/>
                    </a:lnTo>
                    <a:lnTo>
                      <a:pt x="35" y="151"/>
                    </a:lnTo>
                    <a:lnTo>
                      <a:pt x="30" y="145"/>
                    </a:lnTo>
                    <a:lnTo>
                      <a:pt x="26" y="139"/>
                    </a:lnTo>
                    <a:lnTo>
                      <a:pt x="21" y="132"/>
                    </a:lnTo>
                    <a:lnTo>
                      <a:pt x="18" y="125"/>
                    </a:lnTo>
                    <a:lnTo>
                      <a:pt x="15" y="117"/>
                    </a:lnTo>
                    <a:lnTo>
                      <a:pt x="12" y="109"/>
                    </a:lnTo>
                    <a:lnTo>
                      <a:pt x="11" y="101"/>
                    </a:lnTo>
                    <a:lnTo>
                      <a:pt x="10" y="92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3" y="55"/>
                    </a:lnTo>
                    <a:lnTo>
                      <a:pt x="18" y="42"/>
                    </a:lnTo>
                    <a:lnTo>
                      <a:pt x="25" y="30"/>
                    </a:lnTo>
                    <a:lnTo>
                      <a:pt x="33" y="19"/>
                    </a:lnTo>
                    <a:lnTo>
                      <a:pt x="43" y="11"/>
                    </a:lnTo>
                    <a:lnTo>
                      <a:pt x="48" y="7"/>
                    </a:lnTo>
                    <a:lnTo>
                      <a:pt x="54" y="5"/>
                    </a:lnTo>
                    <a:lnTo>
                      <a:pt x="60" y="1"/>
                    </a:lnTo>
                    <a:lnTo>
                      <a:pt x="66" y="0"/>
                    </a:lnTo>
                    <a:lnTo>
                      <a:pt x="62" y="0"/>
                    </a:lnTo>
                    <a:lnTo>
                      <a:pt x="57" y="1"/>
                    </a:lnTo>
                    <a:lnTo>
                      <a:pt x="52" y="1"/>
                    </a:lnTo>
                    <a:lnTo>
                      <a:pt x="48" y="2"/>
                    </a:lnTo>
                    <a:lnTo>
                      <a:pt x="44" y="4"/>
                    </a:lnTo>
                    <a:lnTo>
                      <a:pt x="39" y="5"/>
                    </a:lnTo>
                    <a:lnTo>
                      <a:pt x="35" y="6"/>
                    </a:lnTo>
                    <a:lnTo>
                      <a:pt x="31" y="7"/>
                    </a:lnTo>
                    <a:lnTo>
                      <a:pt x="24" y="14"/>
                    </a:lnTo>
                    <a:lnTo>
                      <a:pt x="18" y="23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5" y="50"/>
                    </a:lnTo>
                    <a:lnTo>
                      <a:pt x="2" y="61"/>
                    </a:lnTo>
                    <a:lnTo>
                      <a:pt x="1" y="72"/>
                    </a:lnTo>
                    <a:lnTo>
                      <a:pt x="0" y="84"/>
                    </a:lnTo>
                    <a:lnTo>
                      <a:pt x="1" y="93"/>
                    </a:lnTo>
                    <a:lnTo>
                      <a:pt x="2" y="103"/>
                    </a:lnTo>
                    <a:lnTo>
                      <a:pt x="4" y="113"/>
                    </a:lnTo>
                    <a:lnTo>
                      <a:pt x="7" y="121"/>
                    </a:lnTo>
                    <a:lnTo>
                      <a:pt x="10" y="131"/>
                    </a:lnTo>
                    <a:lnTo>
                      <a:pt x="14" y="138"/>
                    </a:lnTo>
                    <a:lnTo>
                      <a:pt x="19" y="146"/>
                    </a:lnTo>
                    <a:lnTo>
                      <a:pt x="24" y="152"/>
                    </a:lnTo>
                    <a:lnTo>
                      <a:pt x="30" y="158"/>
                    </a:lnTo>
                    <a:lnTo>
                      <a:pt x="36" y="164"/>
                    </a:lnTo>
                    <a:lnTo>
                      <a:pt x="43" y="169"/>
                    </a:lnTo>
                    <a:lnTo>
                      <a:pt x="50" y="174"/>
                    </a:lnTo>
                    <a:lnTo>
                      <a:pt x="58" y="176"/>
                    </a:lnTo>
                    <a:lnTo>
                      <a:pt x="66" y="178"/>
                    </a:lnTo>
                    <a:lnTo>
                      <a:pt x="74" y="181"/>
                    </a:lnTo>
                    <a:lnTo>
                      <a:pt x="82" y="181"/>
                    </a:lnTo>
                    <a:lnTo>
                      <a:pt x="90" y="181"/>
                    </a:lnTo>
                    <a:lnTo>
                      <a:pt x="98" y="178"/>
                    </a:lnTo>
                    <a:lnTo>
                      <a:pt x="106" y="176"/>
                    </a:lnTo>
                    <a:lnTo>
                      <a:pt x="114" y="174"/>
                    </a:lnTo>
                    <a:lnTo>
                      <a:pt x="121" y="169"/>
                    </a:lnTo>
                    <a:lnTo>
                      <a:pt x="127" y="164"/>
                    </a:lnTo>
                    <a:lnTo>
                      <a:pt x="134" y="158"/>
                    </a:lnTo>
                    <a:lnTo>
                      <a:pt x="139" y="152"/>
                    </a:lnTo>
                    <a:lnTo>
                      <a:pt x="145" y="146"/>
                    </a:lnTo>
                    <a:lnTo>
                      <a:pt x="149" y="138"/>
                    </a:lnTo>
                    <a:lnTo>
                      <a:pt x="153" y="131"/>
                    </a:lnTo>
                    <a:lnTo>
                      <a:pt x="157" y="121"/>
                    </a:lnTo>
                    <a:lnTo>
                      <a:pt x="159" y="113"/>
                    </a:lnTo>
                    <a:lnTo>
                      <a:pt x="161" y="103"/>
                    </a:lnTo>
                    <a:lnTo>
                      <a:pt x="163" y="93"/>
                    </a:lnTo>
                    <a:lnTo>
                      <a:pt x="163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89">
                <a:extLst>
                  <a:ext uri="{FF2B5EF4-FFF2-40B4-BE49-F238E27FC236}">
                    <a16:creationId xmlns:a16="http://schemas.microsoft.com/office/drawing/2014/main" id="{05D7D754-0571-424C-91AB-C5F35FCB17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6" y="2645"/>
                <a:ext cx="31" cy="29"/>
              </a:xfrm>
              <a:custGeom>
                <a:avLst/>
                <a:gdLst>
                  <a:gd name="T0" fmla="*/ 152 w 154"/>
                  <a:gd name="T1" fmla="*/ 67 h 175"/>
                  <a:gd name="T2" fmla="*/ 146 w 154"/>
                  <a:gd name="T3" fmla="*/ 43 h 175"/>
                  <a:gd name="T4" fmla="*/ 134 w 154"/>
                  <a:gd name="T5" fmla="*/ 23 h 175"/>
                  <a:gd name="T6" fmla="*/ 133 w 154"/>
                  <a:gd name="T7" fmla="*/ 21 h 175"/>
                  <a:gd name="T8" fmla="*/ 131 w 154"/>
                  <a:gd name="T9" fmla="*/ 20 h 175"/>
                  <a:gd name="T10" fmla="*/ 119 w 154"/>
                  <a:gd name="T11" fmla="*/ 13 h 175"/>
                  <a:gd name="T12" fmla="*/ 86 w 154"/>
                  <a:gd name="T13" fmla="*/ 1 h 175"/>
                  <a:gd name="T14" fmla="*/ 52 w 154"/>
                  <a:gd name="T15" fmla="*/ 1 h 175"/>
                  <a:gd name="T16" fmla="*/ 24 w 154"/>
                  <a:gd name="T17" fmla="*/ 17 h 175"/>
                  <a:gd name="T18" fmla="*/ 6 w 154"/>
                  <a:gd name="T19" fmla="*/ 47 h 175"/>
                  <a:gd name="T20" fmla="*/ 0 w 154"/>
                  <a:gd name="T21" fmla="*/ 84 h 175"/>
                  <a:gd name="T22" fmla="*/ 3 w 154"/>
                  <a:gd name="T23" fmla="*/ 111 h 175"/>
                  <a:gd name="T24" fmla="*/ 13 w 154"/>
                  <a:gd name="T25" fmla="*/ 135 h 175"/>
                  <a:gd name="T26" fmla="*/ 27 w 154"/>
                  <a:gd name="T27" fmla="*/ 155 h 175"/>
                  <a:gd name="T28" fmla="*/ 46 w 154"/>
                  <a:gd name="T29" fmla="*/ 168 h 175"/>
                  <a:gd name="T30" fmla="*/ 69 w 154"/>
                  <a:gd name="T31" fmla="*/ 175 h 175"/>
                  <a:gd name="T32" fmla="*/ 93 w 154"/>
                  <a:gd name="T33" fmla="*/ 174 h 175"/>
                  <a:gd name="T34" fmla="*/ 114 w 154"/>
                  <a:gd name="T35" fmla="*/ 164 h 175"/>
                  <a:gd name="T36" fmla="*/ 131 w 154"/>
                  <a:gd name="T37" fmla="*/ 149 h 175"/>
                  <a:gd name="T38" fmla="*/ 144 w 154"/>
                  <a:gd name="T39" fmla="*/ 127 h 175"/>
                  <a:gd name="T40" fmla="*/ 152 w 154"/>
                  <a:gd name="T41" fmla="*/ 102 h 175"/>
                  <a:gd name="T42" fmla="*/ 145 w 154"/>
                  <a:gd name="T43" fmla="*/ 84 h 175"/>
                  <a:gd name="T44" fmla="*/ 142 w 154"/>
                  <a:gd name="T45" fmla="*/ 108 h 175"/>
                  <a:gd name="T46" fmla="*/ 133 w 154"/>
                  <a:gd name="T47" fmla="*/ 129 h 175"/>
                  <a:gd name="T48" fmla="*/ 120 w 154"/>
                  <a:gd name="T49" fmla="*/ 146 h 175"/>
                  <a:gd name="T50" fmla="*/ 103 w 154"/>
                  <a:gd name="T51" fmla="*/ 158 h 175"/>
                  <a:gd name="T52" fmla="*/ 84 w 154"/>
                  <a:gd name="T53" fmla="*/ 164 h 175"/>
                  <a:gd name="T54" fmla="*/ 64 w 154"/>
                  <a:gd name="T55" fmla="*/ 163 h 175"/>
                  <a:gd name="T56" fmla="*/ 44 w 154"/>
                  <a:gd name="T57" fmla="*/ 155 h 175"/>
                  <a:gd name="T58" fmla="*/ 28 w 154"/>
                  <a:gd name="T59" fmla="*/ 141 h 175"/>
                  <a:gd name="T60" fmla="*/ 17 w 154"/>
                  <a:gd name="T61" fmla="*/ 122 h 175"/>
                  <a:gd name="T62" fmla="*/ 10 w 154"/>
                  <a:gd name="T63" fmla="*/ 101 h 175"/>
                  <a:gd name="T64" fmla="*/ 9 w 154"/>
                  <a:gd name="T65" fmla="*/ 75 h 175"/>
                  <a:gd name="T66" fmla="*/ 14 w 154"/>
                  <a:gd name="T67" fmla="*/ 53 h 175"/>
                  <a:gd name="T68" fmla="*/ 24 w 154"/>
                  <a:gd name="T69" fmla="*/ 32 h 175"/>
                  <a:gd name="T70" fmla="*/ 38 w 154"/>
                  <a:gd name="T71" fmla="*/ 17 h 175"/>
                  <a:gd name="T72" fmla="*/ 57 w 154"/>
                  <a:gd name="T73" fmla="*/ 7 h 175"/>
                  <a:gd name="T74" fmla="*/ 77 w 154"/>
                  <a:gd name="T75" fmla="*/ 2 h 175"/>
                  <a:gd name="T76" fmla="*/ 97 w 154"/>
                  <a:gd name="T77" fmla="*/ 7 h 175"/>
                  <a:gd name="T78" fmla="*/ 115 w 154"/>
                  <a:gd name="T79" fmla="*/ 17 h 175"/>
                  <a:gd name="T80" fmla="*/ 129 w 154"/>
                  <a:gd name="T81" fmla="*/ 32 h 175"/>
                  <a:gd name="T82" fmla="*/ 139 w 154"/>
                  <a:gd name="T83" fmla="*/ 53 h 175"/>
                  <a:gd name="T84" fmla="*/ 144 w 154"/>
                  <a:gd name="T85" fmla="*/ 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4" h="175">
                    <a:moveTo>
                      <a:pt x="154" y="84"/>
                    </a:moveTo>
                    <a:lnTo>
                      <a:pt x="153" y="75"/>
                    </a:lnTo>
                    <a:lnTo>
                      <a:pt x="152" y="67"/>
                    </a:lnTo>
                    <a:lnTo>
                      <a:pt x="151" y="59"/>
                    </a:lnTo>
                    <a:lnTo>
                      <a:pt x="148" y="50"/>
                    </a:lnTo>
                    <a:lnTo>
                      <a:pt x="146" y="43"/>
                    </a:lnTo>
                    <a:lnTo>
                      <a:pt x="142" y="36"/>
                    </a:lnTo>
                    <a:lnTo>
                      <a:pt x="138" y="29"/>
                    </a:lnTo>
                    <a:lnTo>
                      <a:pt x="134" y="23"/>
                    </a:lnTo>
                    <a:lnTo>
                      <a:pt x="134" y="23"/>
                    </a:lnTo>
                    <a:lnTo>
                      <a:pt x="133" y="21"/>
                    </a:lnTo>
                    <a:lnTo>
                      <a:pt x="133" y="21"/>
                    </a:lnTo>
                    <a:lnTo>
                      <a:pt x="132" y="21"/>
                    </a:lnTo>
                    <a:lnTo>
                      <a:pt x="131" y="20"/>
                    </a:lnTo>
                    <a:lnTo>
                      <a:pt x="131" y="20"/>
                    </a:lnTo>
                    <a:lnTo>
                      <a:pt x="130" y="20"/>
                    </a:lnTo>
                    <a:lnTo>
                      <a:pt x="130" y="19"/>
                    </a:lnTo>
                    <a:lnTo>
                      <a:pt x="119" y="13"/>
                    </a:lnTo>
                    <a:lnTo>
                      <a:pt x="108" y="8"/>
                    </a:lnTo>
                    <a:lnTo>
                      <a:pt x="97" y="4"/>
                    </a:lnTo>
                    <a:lnTo>
                      <a:pt x="86" y="1"/>
                    </a:lnTo>
                    <a:lnTo>
                      <a:pt x="75" y="0"/>
                    </a:lnTo>
                    <a:lnTo>
                      <a:pt x="64" y="0"/>
                    </a:lnTo>
                    <a:lnTo>
                      <a:pt x="52" y="1"/>
                    </a:lnTo>
                    <a:lnTo>
                      <a:pt x="40" y="2"/>
                    </a:lnTo>
                    <a:lnTo>
                      <a:pt x="32" y="9"/>
                    </a:lnTo>
                    <a:lnTo>
                      <a:pt x="24" y="17"/>
                    </a:lnTo>
                    <a:lnTo>
                      <a:pt x="17" y="26"/>
                    </a:lnTo>
                    <a:lnTo>
                      <a:pt x="11" y="36"/>
                    </a:lnTo>
                    <a:lnTo>
                      <a:pt x="6" y="47"/>
                    </a:lnTo>
                    <a:lnTo>
                      <a:pt x="3" y="59"/>
                    </a:lnTo>
                    <a:lnTo>
                      <a:pt x="0" y="71"/>
                    </a:lnTo>
                    <a:lnTo>
                      <a:pt x="0" y="84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1"/>
                    </a:lnTo>
                    <a:lnTo>
                      <a:pt x="6" y="120"/>
                    </a:lnTo>
                    <a:lnTo>
                      <a:pt x="9" y="127"/>
                    </a:lnTo>
                    <a:lnTo>
                      <a:pt x="13" y="135"/>
                    </a:lnTo>
                    <a:lnTo>
                      <a:pt x="17" y="143"/>
                    </a:lnTo>
                    <a:lnTo>
                      <a:pt x="22" y="149"/>
                    </a:lnTo>
                    <a:lnTo>
                      <a:pt x="27" y="155"/>
                    </a:lnTo>
                    <a:lnTo>
                      <a:pt x="33" y="159"/>
                    </a:lnTo>
                    <a:lnTo>
                      <a:pt x="40" y="164"/>
                    </a:lnTo>
                    <a:lnTo>
                      <a:pt x="46" y="168"/>
                    </a:lnTo>
                    <a:lnTo>
                      <a:pt x="54" y="171"/>
                    </a:lnTo>
                    <a:lnTo>
                      <a:pt x="62" y="174"/>
                    </a:lnTo>
                    <a:lnTo>
                      <a:pt x="69" y="175"/>
                    </a:lnTo>
                    <a:lnTo>
                      <a:pt x="77" y="175"/>
                    </a:lnTo>
                    <a:lnTo>
                      <a:pt x="85" y="175"/>
                    </a:lnTo>
                    <a:lnTo>
                      <a:pt x="93" y="174"/>
                    </a:lnTo>
                    <a:lnTo>
                      <a:pt x="100" y="171"/>
                    </a:lnTo>
                    <a:lnTo>
                      <a:pt x="107" y="168"/>
                    </a:lnTo>
                    <a:lnTo>
                      <a:pt x="114" y="164"/>
                    </a:lnTo>
                    <a:lnTo>
                      <a:pt x="120" y="159"/>
                    </a:lnTo>
                    <a:lnTo>
                      <a:pt x="126" y="155"/>
                    </a:lnTo>
                    <a:lnTo>
                      <a:pt x="131" y="149"/>
                    </a:lnTo>
                    <a:lnTo>
                      <a:pt x="136" y="143"/>
                    </a:lnTo>
                    <a:lnTo>
                      <a:pt x="140" y="135"/>
                    </a:lnTo>
                    <a:lnTo>
                      <a:pt x="144" y="127"/>
                    </a:lnTo>
                    <a:lnTo>
                      <a:pt x="148" y="120"/>
                    </a:lnTo>
                    <a:lnTo>
                      <a:pt x="150" y="111"/>
                    </a:lnTo>
                    <a:lnTo>
                      <a:pt x="152" y="102"/>
                    </a:lnTo>
                    <a:lnTo>
                      <a:pt x="153" y="93"/>
                    </a:lnTo>
                    <a:lnTo>
                      <a:pt x="154" y="84"/>
                    </a:lnTo>
                    <a:close/>
                    <a:moveTo>
                      <a:pt x="145" y="84"/>
                    </a:moveTo>
                    <a:lnTo>
                      <a:pt x="144" y="92"/>
                    </a:lnTo>
                    <a:lnTo>
                      <a:pt x="143" y="101"/>
                    </a:lnTo>
                    <a:lnTo>
                      <a:pt x="142" y="108"/>
                    </a:lnTo>
                    <a:lnTo>
                      <a:pt x="139" y="115"/>
                    </a:lnTo>
                    <a:lnTo>
                      <a:pt x="136" y="122"/>
                    </a:lnTo>
                    <a:lnTo>
                      <a:pt x="133" y="129"/>
                    </a:lnTo>
                    <a:lnTo>
                      <a:pt x="129" y="135"/>
                    </a:lnTo>
                    <a:lnTo>
                      <a:pt x="125" y="141"/>
                    </a:lnTo>
                    <a:lnTo>
                      <a:pt x="120" y="146"/>
                    </a:lnTo>
                    <a:lnTo>
                      <a:pt x="115" y="151"/>
                    </a:lnTo>
                    <a:lnTo>
                      <a:pt x="109" y="155"/>
                    </a:lnTo>
                    <a:lnTo>
                      <a:pt x="103" y="158"/>
                    </a:lnTo>
                    <a:lnTo>
                      <a:pt x="97" y="161"/>
                    </a:lnTo>
                    <a:lnTo>
                      <a:pt x="91" y="163"/>
                    </a:lnTo>
                    <a:lnTo>
                      <a:pt x="84" y="164"/>
                    </a:lnTo>
                    <a:lnTo>
                      <a:pt x="77" y="164"/>
                    </a:lnTo>
                    <a:lnTo>
                      <a:pt x="70" y="164"/>
                    </a:lnTo>
                    <a:lnTo>
                      <a:pt x="64" y="163"/>
                    </a:lnTo>
                    <a:lnTo>
                      <a:pt x="57" y="161"/>
                    </a:lnTo>
                    <a:lnTo>
                      <a:pt x="51" y="158"/>
                    </a:lnTo>
                    <a:lnTo>
                      <a:pt x="44" y="155"/>
                    </a:lnTo>
                    <a:lnTo>
                      <a:pt x="38" y="151"/>
                    </a:lnTo>
                    <a:lnTo>
                      <a:pt x="33" y="146"/>
                    </a:lnTo>
                    <a:lnTo>
                      <a:pt x="28" y="141"/>
                    </a:lnTo>
                    <a:lnTo>
                      <a:pt x="24" y="135"/>
                    </a:lnTo>
                    <a:lnTo>
                      <a:pt x="20" y="129"/>
                    </a:lnTo>
                    <a:lnTo>
                      <a:pt x="17" y="122"/>
                    </a:lnTo>
                    <a:lnTo>
                      <a:pt x="14" y="115"/>
                    </a:lnTo>
                    <a:lnTo>
                      <a:pt x="12" y="108"/>
                    </a:lnTo>
                    <a:lnTo>
                      <a:pt x="10" y="101"/>
                    </a:lnTo>
                    <a:lnTo>
                      <a:pt x="9" y="92"/>
                    </a:lnTo>
                    <a:lnTo>
                      <a:pt x="9" y="84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2" y="60"/>
                    </a:lnTo>
                    <a:lnTo>
                      <a:pt x="14" y="53"/>
                    </a:lnTo>
                    <a:lnTo>
                      <a:pt x="17" y="45"/>
                    </a:lnTo>
                    <a:lnTo>
                      <a:pt x="20" y="38"/>
                    </a:lnTo>
                    <a:lnTo>
                      <a:pt x="24" y="32"/>
                    </a:lnTo>
                    <a:lnTo>
                      <a:pt x="28" y="26"/>
                    </a:lnTo>
                    <a:lnTo>
                      <a:pt x="33" y="21"/>
                    </a:lnTo>
                    <a:lnTo>
                      <a:pt x="38" y="17"/>
                    </a:lnTo>
                    <a:lnTo>
                      <a:pt x="44" y="13"/>
                    </a:lnTo>
                    <a:lnTo>
                      <a:pt x="51" y="9"/>
                    </a:lnTo>
                    <a:lnTo>
                      <a:pt x="57" y="7"/>
                    </a:lnTo>
                    <a:lnTo>
                      <a:pt x="64" y="5"/>
                    </a:lnTo>
                    <a:lnTo>
                      <a:pt x="70" y="4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5"/>
                    </a:lnTo>
                    <a:lnTo>
                      <a:pt x="97" y="7"/>
                    </a:lnTo>
                    <a:lnTo>
                      <a:pt x="103" y="9"/>
                    </a:lnTo>
                    <a:lnTo>
                      <a:pt x="109" y="13"/>
                    </a:lnTo>
                    <a:lnTo>
                      <a:pt x="115" y="17"/>
                    </a:lnTo>
                    <a:lnTo>
                      <a:pt x="120" y="21"/>
                    </a:lnTo>
                    <a:lnTo>
                      <a:pt x="125" y="26"/>
                    </a:lnTo>
                    <a:lnTo>
                      <a:pt x="129" y="32"/>
                    </a:lnTo>
                    <a:lnTo>
                      <a:pt x="133" y="38"/>
                    </a:lnTo>
                    <a:lnTo>
                      <a:pt x="136" y="45"/>
                    </a:lnTo>
                    <a:lnTo>
                      <a:pt x="139" y="53"/>
                    </a:lnTo>
                    <a:lnTo>
                      <a:pt x="142" y="60"/>
                    </a:lnTo>
                    <a:lnTo>
                      <a:pt x="143" y="67"/>
                    </a:lnTo>
                    <a:lnTo>
                      <a:pt x="144" y="75"/>
                    </a:lnTo>
                    <a:lnTo>
                      <a:pt x="145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90">
                <a:extLst>
                  <a:ext uri="{FF2B5EF4-FFF2-40B4-BE49-F238E27FC236}">
                    <a16:creationId xmlns:a16="http://schemas.microsoft.com/office/drawing/2014/main" id="{31135CAC-FB0F-4531-B5B1-1160CFCE22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7" y="2645"/>
                <a:ext cx="29" cy="29"/>
              </a:xfrm>
              <a:custGeom>
                <a:avLst/>
                <a:gdLst>
                  <a:gd name="T0" fmla="*/ 143 w 145"/>
                  <a:gd name="T1" fmla="*/ 62 h 170"/>
                  <a:gd name="T2" fmla="*/ 131 w 145"/>
                  <a:gd name="T3" fmla="*/ 33 h 170"/>
                  <a:gd name="T4" fmla="*/ 113 w 145"/>
                  <a:gd name="T5" fmla="*/ 12 h 170"/>
                  <a:gd name="T6" fmla="*/ 92 w 145"/>
                  <a:gd name="T7" fmla="*/ 4 h 170"/>
                  <a:gd name="T8" fmla="*/ 71 w 145"/>
                  <a:gd name="T9" fmla="*/ 0 h 170"/>
                  <a:gd name="T10" fmla="*/ 51 w 145"/>
                  <a:gd name="T11" fmla="*/ 1 h 170"/>
                  <a:gd name="T12" fmla="*/ 34 w 145"/>
                  <a:gd name="T13" fmla="*/ 11 h 170"/>
                  <a:gd name="T14" fmla="*/ 12 w 145"/>
                  <a:gd name="T15" fmla="*/ 36 h 170"/>
                  <a:gd name="T16" fmla="*/ 4 w 145"/>
                  <a:gd name="T17" fmla="*/ 55 h 170"/>
                  <a:gd name="T18" fmla="*/ 0 w 145"/>
                  <a:gd name="T19" fmla="*/ 77 h 170"/>
                  <a:gd name="T20" fmla="*/ 2 w 145"/>
                  <a:gd name="T21" fmla="*/ 101 h 170"/>
                  <a:gd name="T22" fmla="*/ 9 w 145"/>
                  <a:gd name="T23" fmla="*/ 125 h 170"/>
                  <a:gd name="T24" fmla="*/ 21 w 145"/>
                  <a:gd name="T25" fmla="*/ 145 h 170"/>
                  <a:gd name="T26" fmla="*/ 38 w 145"/>
                  <a:gd name="T27" fmla="*/ 159 h 170"/>
                  <a:gd name="T28" fmla="*/ 59 w 145"/>
                  <a:gd name="T29" fmla="*/ 169 h 170"/>
                  <a:gd name="T30" fmla="*/ 80 w 145"/>
                  <a:gd name="T31" fmla="*/ 170 h 170"/>
                  <a:gd name="T32" fmla="*/ 101 w 145"/>
                  <a:gd name="T33" fmla="*/ 163 h 170"/>
                  <a:gd name="T34" fmla="*/ 119 w 145"/>
                  <a:gd name="T35" fmla="*/ 151 h 170"/>
                  <a:gd name="T36" fmla="*/ 133 w 145"/>
                  <a:gd name="T37" fmla="*/ 132 h 170"/>
                  <a:gd name="T38" fmla="*/ 142 w 145"/>
                  <a:gd name="T39" fmla="*/ 109 h 170"/>
                  <a:gd name="T40" fmla="*/ 145 w 145"/>
                  <a:gd name="T41" fmla="*/ 84 h 170"/>
                  <a:gd name="T42" fmla="*/ 135 w 145"/>
                  <a:gd name="T43" fmla="*/ 99 h 170"/>
                  <a:gd name="T44" fmla="*/ 128 w 145"/>
                  <a:gd name="T45" fmla="*/ 120 h 170"/>
                  <a:gd name="T46" fmla="*/ 118 w 145"/>
                  <a:gd name="T47" fmla="*/ 138 h 170"/>
                  <a:gd name="T48" fmla="*/ 103 w 145"/>
                  <a:gd name="T49" fmla="*/ 150 h 170"/>
                  <a:gd name="T50" fmla="*/ 86 w 145"/>
                  <a:gd name="T51" fmla="*/ 158 h 170"/>
                  <a:gd name="T52" fmla="*/ 67 w 145"/>
                  <a:gd name="T53" fmla="*/ 159 h 170"/>
                  <a:gd name="T54" fmla="*/ 49 w 145"/>
                  <a:gd name="T55" fmla="*/ 153 h 170"/>
                  <a:gd name="T56" fmla="*/ 32 w 145"/>
                  <a:gd name="T57" fmla="*/ 143 h 170"/>
                  <a:gd name="T58" fmla="*/ 20 w 145"/>
                  <a:gd name="T59" fmla="*/ 126 h 170"/>
                  <a:gd name="T60" fmla="*/ 12 w 145"/>
                  <a:gd name="T61" fmla="*/ 107 h 170"/>
                  <a:gd name="T62" fmla="*/ 9 w 145"/>
                  <a:gd name="T63" fmla="*/ 84 h 170"/>
                  <a:gd name="T64" fmla="*/ 12 w 145"/>
                  <a:gd name="T65" fmla="*/ 61 h 170"/>
                  <a:gd name="T66" fmla="*/ 20 w 145"/>
                  <a:gd name="T67" fmla="*/ 42 h 170"/>
                  <a:gd name="T68" fmla="*/ 32 w 145"/>
                  <a:gd name="T69" fmla="*/ 25 h 170"/>
                  <a:gd name="T70" fmla="*/ 49 w 145"/>
                  <a:gd name="T71" fmla="*/ 14 h 170"/>
                  <a:gd name="T72" fmla="*/ 67 w 145"/>
                  <a:gd name="T73" fmla="*/ 8 h 170"/>
                  <a:gd name="T74" fmla="*/ 86 w 145"/>
                  <a:gd name="T75" fmla="*/ 9 h 170"/>
                  <a:gd name="T76" fmla="*/ 103 w 145"/>
                  <a:gd name="T77" fmla="*/ 18 h 170"/>
                  <a:gd name="T78" fmla="*/ 118 w 145"/>
                  <a:gd name="T79" fmla="*/ 30 h 170"/>
                  <a:gd name="T80" fmla="*/ 128 w 145"/>
                  <a:gd name="T81" fmla="*/ 48 h 170"/>
                  <a:gd name="T82" fmla="*/ 135 w 145"/>
                  <a:gd name="T83" fmla="*/ 6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5" h="170">
                    <a:moveTo>
                      <a:pt x="145" y="84"/>
                    </a:moveTo>
                    <a:lnTo>
                      <a:pt x="144" y="73"/>
                    </a:lnTo>
                    <a:lnTo>
                      <a:pt x="143" y="62"/>
                    </a:lnTo>
                    <a:lnTo>
                      <a:pt x="140" y="51"/>
                    </a:lnTo>
                    <a:lnTo>
                      <a:pt x="136" y="42"/>
                    </a:lnTo>
                    <a:lnTo>
                      <a:pt x="131" y="33"/>
                    </a:lnTo>
                    <a:lnTo>
                      <a:pt x="126" y="25"/>
                    </a:lnTo>
                    <a:lnTo>
                      <a:pt x="120" y="18"/>
                    </a:lnTo>
                    <a:lnTo>
                      <a:pt x="113" y="12"/>
                    </a:lnTo>
                    <a:lnTo>
                      <a:pt x="106" y="8"/>
                    </a:lnTo>
                    <a:lnTo>
                      <a:pt x="99" y="6"/>
                    </a:lnTo>
                    <a:lnTo>
                      <a:pt x="92" y="4"/>
                    </a:lnTo>
                    <a:lnTo>
                      <a:pt x="85" y="2"/>
                    </a:lnTo>
                    <a:lnTo>
                      <a:pt x="78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7" y="0"/>
                    </a:lnTo>
                    <a:lnTo>
                      <a:pt x="51" y="1"/>
                    </a:lnTo>
                    <a:lnTo>
                      <a:pt x="45" y="5"/>
                    </a:lnTo>
                    <a:lnTo>
                      <a:pt x="39" y="7"/>
                    </a:lnTo>
                    <a:lnTo>
                      <a:pt x="34" y="11"/>
                    </a:lnTo>
                    <a:lnTo>
                      <a:pt x="24" y="19"/>
                    </a:lnTo>
                    <a:lnTo>
                      <a:pt x="16" y="30"/>
                    </a:lnTo>
                    <a:lnTo>
                      <a:pt x="12" y="36"/>
                    </a:lnTo>
                    <a:lnTo>
                      <a:pt x="9" y="42"/>
                    </a:lnTo>
                    <a:lnTo>
                      <a:pt x="7" y="48"/>
                    </a:lnTo>
                    <a:lnTo>
                      <a:pt x="4" y="55"/>
                    </a:lnTo>
                    <a:lnTo>
                      <a:pt x="3" y="61"/>
                    </a:lnTo>
                    <a:lnTo>
                      <a:pt x="1" y="68"/>
                    </a:lnTo>
                    <a:lnTo>
                      <a:pt x="0" y="77"/>
                    </a:lnTo>
                    <a:lnTo>
                      <a:pt x="0" y="84"/>
                    </a:lnTo>
                    <a:lnTo>
                      <a:pt x="1" y="92"/>
                    </a:lnTo>
                    <a:lnTo>
                      <a:pt x="2" y="101"/>
                    </a:lnTo>
                    <a:lnTo>
                      <a:pt x="3" y="109"/>
                    </a:lnTo>
                    <a:lnTo>
                      <a:pt x="6" y="117"/>
                    </a:lnTo>
                    <a:lnTo>
                      <a:pt x="9" y="125"/>
                    </a:lnTo>
                    <a:lnTo>
                      <a:pt x="12" y="132"/>
                    </a:lnTo>
                    <a:lnTo>
                      <a:pt x="17" y="139"/>
                    </a:lnTo>
                    <a:lnTo>
                      <a:pt x="21" y="145"/>
                    </a:lnTo>
                    <a:lnTo>
                      <a:pt x="26" y="151"/>
                    </a:lnTo>
                    <a:lnTo>
                      <a:pt x="32" y="156"/>
                    </a:lnTo>
                    <a:lnTo>
                      <a:pt x="38" y="159"/>
                    </a:lnTo>
                    <a:lnTo>
                      <a:pt x="45" y="163"/>
                    </a:lnTo>
                    <a:lnTo>
                      <a:pt x="52" y="166"/>
                    </a:lnTo>
                    <a:lnTo>
                      <a:pt x="59" y="169"/>
                    </a:lnTo>
                    <a:lnTo>
                      <a:pt x="66" y="170"/>
                    </a:lnTo>
                    <a:lnTo>
                      <a:pt x="73" y="170"/>
                    </a:lnTo>
                    <a:lnTo>
                      <a:pt x="80" y="170"/>
                    </a:lnTo>
                    <a:lnTo>
                      <a:pt x="88" y="169"/>
                    </a:lnTo>
                    <a:lnTo>
                      <a:pt x="94" y="166"/>
                    </a:lnTo>
                    <a:lnTo>
                      <a:pt x="101" y="163"/>
                    </a:lnTo>
                    <a:lnTo>
                      <a:pt x="107" y="159"/>
                    </a:lnTo>
                    <a:lnTo>
                      <a:pt x="113" y="156"/>
                    </a:lnTo>
                    <a:lnTo>
                      <a:pt x="119" y="151"/>
                    </a:lnTo>
                    <a:lnTo>
                      <a:pt x="124" y="145"/>
                    </a:lnTo>
                    <a:lnTo>
                      <a:pt x="129" y="139"/>
                    </a:lnTo>
                    <a:lnTo>
                      <a:pt x="133" y="132"/>
                    </a:lnTo>
                    <a:lnTo>
                      <a:pt x="136" y="125"/>
                    </a:lnTo>
                    <a:lnTo>
                      <a:pt x="139" y="117"/>
                    </a:lnTo>
                    <a:lnTo>
                      <a:pt x="142" y="109"/>
                    </a:lnTo>
                    <a:lnTo>
                      <a:pt x="144" y="101"/>
                    </a:lnTo>
                    <a:lnTo>
                      <a:pt x="145" y="92"/>
                    </a:lnTo>
                    <a:lnTo>
                      <a:pt x="145" y="84"/>
                    </a:lnTo>
                    <a:close/>
                    <a:moveTo>
                      <a:pt x="136" y="84"/>
                    </a:moveTo>
                    <a:lnTo>
                      <a:pt x="136" y="91"/>
                    </a:lnTo>
                    <a:lnTo>
                      <a:pt x="135" y="99"/>
                    </a:lnTo>
                    <a:lnTo>
                      <a:pt x="133" y="107"/>
                    </a:lnTo>
                    <a:lnTo>
                      <a:pt x="131" y="113"/>
                    </a:lnTo>
                    <a:lnTo>
                      <a:pt x="128" y="120"/>
                    </a:lnTo>
                    <a:lnTo>
                      <a:pt x="125" y="126"/>
                    </a:lnTo>
                    <a:lnTo>
                      <a:pt x="122" y="132"/>
                    </a:lnTo>
                    <a:lnTo>
                      <a:pt x="118" y="138"/>
                    </a:lnTo>
                    <a:lnTo>
                      <a:pt x="113" y="143"/>
                    </a:lnTo>
                    <a:lnTo>
                      <a:pt x="108" y="146"/>
                    </a:lnTo>
                    <a:lnTo>
                      <a:pt x="103" y="150"/>
                    </a:lnTo>
                    <a:lnTo>
                      <a:pt x="98" y="153"/>
                    </a:lnTo>
                    <a:lnTo>
                      <a:pt x="92" y="156"/>
                    </a:lnTo>
                    <a:lnTo>
                      <a:pt x="86" y="158"/>
                    </a:lnTo>
                    <a:lnTo>
                      <a:pt x="80" y="159"/>
                    </a:lnTo>
                    <a:lnTo>
                      <a:pt x="73" y="159"/>
                    </a:lnTo>
                    <a:lnTo>
                      <a:pt x="67" y="159"/>
                    </a:lnTo>
                    <a:lnTo>
                      <a:pt x="60" y="158"/>
                    </a:lnTo>
                    <a:lnTo>
                      <a:pt x="54" y="156"/>
                    </a:lnTo>
                    <a:lnTo>
                      <a:pt x="49" y="153"/>
                    </a:lnTo>
                    <a:lnTo>
                      <a:pt x="42" y="150"/>
                    </a:lnTo>
                    <a:lnTo>
                      <a:pt x="37" y="146"/>
                    </a:lnTo>
                    <a:lnTo>
                      <a:pt x="32" y="143"/>
                    </a:lnTo>
                    <a:lnTo>
                      <a:pt x="28" y="138"/>
                    </a:lnTo>
                    <a:lnTo>
                      <a:pt x="24" y="132"/>
                    </a:lnTo>
                    <a:lnTo>
                      <a:pt x="20" y="126"/>
                    </a:lnTo>
                    <a:lnTo>
                      <a:pt x="17" y="120"/>
                    </a:lnTo>
                    <a:lnTo>
                      <a:pt x="14" y="113"/>
                    </a:lnTo>
                    <a:lnTo>
                      <a:pt x="12" y="107"/>
                    </a:lnTo>
                    <a:lnTo>
                      <a:pt x="10" y="99"/>
                    </a:lnTo>
                    <a:lnTo>
                      <a:pt x="9" y="91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4" y="54"/>
                    </a:lnTo>
                    <a:lnTo>
                      <a:pt x="17" y="48"/>
                    </a:lnTo>
                    <a:lnTo>
                      <a:pt x="20" y="42"/>
                    </a:lnTo>
                    <a:lnTo>
                      <a:pt x="24" y="36"/>
                    </a:lnTo>
                    <a:lnTo>
                      <a:pt x="28" y="30"/>
                    </a:lnTo>
                    <a:lnTo>
                      <a:pt x="32" y="25"/>
                    </a:lnTo>
                    <a:lnTo>
                      <a:pt x="37" y="21"/>
                    </a:lnTo>
                    <a:lnTo>
                      <a:pt x="42" y="18"/>
                    </a:lnTo>
                    <a:lnTo>
                      <a:pt x="49" y="14"/>
                    </a:lnTo>
                    <a:lnTo>
                      <a:pt x="54" y="12"/>
                    </a:lnTo>
                    <a:lnTo>
                      <a:pt x="60" y="9"/>
                    </a:lnTo>
                    <a:lnTo>
                      <a:pt x="67" y="8"/>
                    </a:lnTo>
                    <a:lnTo>
                      <a:pt x="73" y="8"/>
                    </a:lnTo>
                    <a:lnTo>
                      <a:pt x="80" y="8"/>
                    </a:lnTo>
                    <a:lnTo>
                      <a:pt x="86" y="9"/>
                    </a:lnTo>
                    <a:lnTo>
                      <a:pt x="92" y="12"/>
                    </a:lnTo>
                    <a:lnTo>
                      <a:pt x="98" y="14"/>
                    </a:lnTo>
                    <a:lnTo>
                      <a:pt x="103" y="18"/>
                    </a:lnTo>
                    <a:lnTo>
                      <a:pt x="108" y="21"/>
                    </a:lnTo>
                    <a:lnTo>
                      <a:pt x="113" y="25"/>
                    </a:lnTo>
                    <a:lnTo>
                      <a:pt x="118" y="30"/>
                    </a:lnTo>
                    <a:lnTo>
                      <a:pt x="122" y="36"/>
                    </a:lnTo>
                    <a:lnTo>
                      <a:pt x="125" y="42"/>
                    </a:lnTo>
                    <a:lnTo>
                      <a:pt x="128" y="48"/>
                    </a:lnTo>
                    <a:lnTo>
                      <a:pt x="131" y="54"/>
                    </a:lnTo>
                    <a:lnTo>
                      <a:pt x="133" y="61"/>
                    </a:lnTo>
                    <a:lnTo>
                      <a:pt x="135" y="68"/>
                    </a:lnTo>
                    <a:lnTo>
                      <a:pt x="136" y="77"/>
                    </a:lnTo>
                    <a:lnTo>
                      <a:pt x="136" y="84"/>
                    </a:lnTo>
                    <a:close/>
                  </a:path>
                </a:pathLst>
              </a:custGeom>
              <a:solidFill>
                <a:srgbClr val="F8D7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91">
                <a:extLst>
                  <a:ext uri="{FF2B5EF4-FFF2-40B4-BE49-F238E27FC236}">
                    <a16:creationId xmlns:a16="http://schemas.microsoft.com/office/drawing/2014/main" id="{2522133E-238C-47D1-B597-BA363AC920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8" y="2646"/>
                <a:ext cx="27" cy="27"/>
              </a:xfrm>
              <a:custGeom>
                <a:avLst/>
                <a:gdLst>
                  <a:gd name="T0" fmla="*/ 134 w 136"/>
                  <a:gd name="T1" fmla="*/ 65 h 162"/>
                  <a:gd name="T2" fmla="*/ 127 w 136"/>
                  <a:gd name="T3" fmla="*/ 43 h 162"/>
                  <a:gd name="T4" fmla="*/ 116 w 136"/>
                  <a:gd name="T5" fmla="*/ 24 h 162"/>
                  <a:gd name="T6" fmla="*/ 100 w 136"/>
                  <a:gd name="T7" fmla="*/ 11 h 162"/>
                  <a:gd name="T8" fmla="*/ 82 w 136"/>
                  <a:gd name="T9" fmla="*/ 3 h 162"/>
                  <a:gd name="T10" fmla="*/ 61 w 136"/>
                  <a:gd name="T11" fmla="*/ 2 h 162"/>
                  <a:gd name="T12" fmla="*/ 42 w 136"/>
                  <a:gd name="T13" fmla="*/ 7 h 162"/>
                  <a:gd name="T14" fmla="*/ 24 w 136"/>
                  <a:gd name="T15" fmla="*/ 19 h 162"/>
                  <a:gd name="T16" fmla="*/ 11 w 136"/>
                  <a:gd name="T17" fmla="*/ 36 h 162"/>
                  <a:gd name="T18" fmla="*/ 3 w 136"/>
                  <a:gd name="T19" fmla="*/ 58 h 162"/>
                  <a:gd name="T20" fmla="*/ 0 w 136"/>
                  <a:gd name="T21" fmla="*/ 82 h 162"/>
                  <a:gd name="T22" fmla="*/ 3 w 136"/>
                  <a:gd name="T23" fmla="*/ 106 h 162"/>
                  <a:gd name="T24" fmla="*/ 11 w 136"/>
                  <a:gd name="T25" fmla="*/ 127 h 162"/>
                  <a:gd name="T26" fmla="*/ 24 w 136"/>
                  <a:gd name="T27" fmla="*/ 144 h 162"/>
                  <a:gd name="T28" fmla="*/ 42 w 136"/>
                  <a:gd name="T29" fmla="*/ 156 h 162"/>
                  <a:gd name="T30" fmla="*/ 61 w 136"/>
                  <a:gd name="T31" fmla="*/ 162 h 162"/>
                  <a:gd name="T32" fmla="*/ 82 w 136"/>
                  <a:gd name="T33" fmla="*/ 161 h 162"/>
                  <a:gd name="T34" fmla="*/ 100 w 136"/>
                  <a:gd name="T35" fmla="*/ 153 h 162"/>
                  <a:gd name="T36" fmla="*/ 116 w 136"/>
                  <a:gd name="T37" fmla="*/ 139 h 162"/>
                  <a:gd name="T38" fmla="*/ 127 w 136"/>
                  <a:gd name="T39" fmla="*/ 120 h 162"/>
                  <a:gd name="T40" fmla="*/ 134 w 136"/>
                  <a:gd name="T41" fmla="*/ 99 h 162"/>
                  <a:gd name="T42" fmla="*/ 127 w 136"/>
                  <a:gd name="T43" fmla="*/ 82 h 162"/>
                  <a:gd name="T44" fmla="*/ 124 w 136"/>
                  <a:gd name="T45" fmla="*/ 102 h 162"/>
                  <a:gd name="T46" fmla="*/ 117 w 136"/>
                  <a:gd name="T47" fmla="*/ 121 h 162"/>
                  <a:gd name="T48" fmla="*/ 105 w 136"/>
                  <a:gd name="T49" fmla="*/ 136 h 162"/>
                  <a:gd name="T50" fmla="*/ 91 w 136"/>
                  <a:gd name="T51" fmla="*/ 147 h 162"/>
                  <a:gd name="T52" fmla="*/ 74 w 136"/>
                  <a:gd name="T53" fmla="*/ 151 h 162"/>
                  <a:gd name="T54" fmla="*/ 56 w 136"/>
                  <a:gd name="T55" fmla="*/ 150 h 162"/>
                  <a:gd name="T56" fmla="*/ 40 w 136"/>
                  <a:gd name="T57" fmla="*/ 143 h 162"/>
                  <a:gd name="T58" fmla="*/ 26 w 136"/>
                  <a:gd name="T59" fmla="*/ 131 h 162"/>
                  <a:gd name="T60" fmla="*/ 16 w 136"/>
                  <a:gd name="T61" fmla="*/ 115 h 162"/>
                  <a:gd name="T62" fmla="*/ 10 w 136"/>
                  <a:gd name="T63" fmla="*/ 96 h 162"/>
                  <a:gd name="T64" fmla="*/ 9 w 136"/>
                  <a:gd name="T65" fmla="*/ 75 h 162"/>
                  <a:gd name="T66" fmla="*/ 13 w 136"/>
                  <a:gd name="T67" fmla="*/ 54 h 162"/>
                  <a:gd name="T68" fmla="*/ 22 w 136"/>
                  <a:gd name="T69" fmla="*/ 37 h 162"/>
                  <a:gd name="T70" fmla="*/ 34 w 136"/>
                  <a:gd name="T71" fmla="*/ 23 h 162"/>
                  <a:gd name="T72" fmla="*/ 51 w 136"/>
                  <a:gd name="T73" fmla="*/ 15 h 162"/>
                  <a:gd name="T74" fmla="*/ 68 w 136"/>
                  <a:gd name="T75" fmla="*/ 11 h 162"/>
                  <a:gd name="T76" fmla="*/ 85 w 136"/>
                  <a:gd name="T77" fmla="*/ 15 h 162"/>
                  <a:gd name="T78" fmla="*/ 101 w 136"/>
                  <a:gd name="T79" fmla="*/ 23 h 162"/>
                  <a:gd name="T80" fmla="*/ 113 w 136"/>
                  <a:gd name="T81" fmla="*/ 37 h 162"/>
                  <a:gd name="T82" fmla="*/ 122 w 136"/>
                  <a:gd name="T83" fmla="*/ 54 h 162"/>
                  <a:gd name="T84" fmla="*/ 126 w 136"/>
                  <a:gd name="T85" fmla="*/ 7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6" h="162">
                    <a:moveTo>
                      <a:pt x="136" y="82"/>
                    </a:moveTo>
                    <a:lnTo>
                      <a:pt x="135" y="73"/>
                    </a:lnTo>
                    <a:lnTo>
                      <a:pt x="134" y="65"/>
                    </a:lnTo>
                    <a:lnTo>
                      <a:pt x="133" y="58"/>
                    </a:lnTo>
                    <a:lnTo>
                      <a:pt x="130" y="51"/>
                    </a:lnTo>
                    <a:lnTo>
                      <a:pt x="127" y="43"/>
                    </a:lnTo>
                    <a:lnTo>
                      <a:pt x="124" y="36"/>
                    </a:lnTo>
                    <a:lnTo>
                      <a:pt x="120" y="30"/>
                    </a:lnTo>
                    <a:lnTo>
                      <a:pt x="116" y="24"/>
                    </a:lnTo>
                    <a:lnTo>
                      <a:pt x="111" y="19"/>
                    </a:lnTo>
                    <a:lnTo>
                      <a:pt x="106" y="15"/>
                    </a:lnTo>
                    <a:lnTo>
                      <a:pt x="100" y="11"/>
                    </a:lnTo>
                    <a:lnTo>
                      <a:pt x="94" y="7"/>
                    </a:lnTo>
                    <a:lnTo>
                      <a:pt x="88" y="5"/>
                    </a:lnTo>
                    <a:lnTo>
                      <a:pt x="82" y="3"/>
                    </a:lnTo>
                    <a:lnTo>
                      <a:pt x="75" y="2"/>
                    </a:lnTo>
                    <a:lnTo>
                      <a:pt x="68" y="0"/>
                    </a:lnTo>
                    <a:lnTo>
                      <a:pt x="61" y="2"/>
                    </a:lnTo>
                    <a:lnTo>
                      <a:pt x="55" y="3"/>
                    </a:lnTo>
                    <a:lnTo>
                      <a:pt x="48" y="5"/>
                    </a:lnTo>
                    <a:lnTo>
                      <a:pt x="42" y="7"/>
                    </a:lnTo>
                    <a:lnTo>
                      <a:pt x="35" y="11"/>
                    </a:lnTo>
                    <a:lnTo>
                      <a:pt x="29" y="15"/>
                    </a:lnTo>
                    <a:lnTo>
                      <a:pt x="24" y="19"/>
                    </a:lnTo>
                    <a:lnTo>
                      <a:pt x="19" y="24"/>
                    </a:lnTo>
                    <a:lnTo>
                      <a:pt x="15" y="30"/>
                    </a:lnTo>
                    <a:lnTo>
                      <a:pt x="11" y="36"/>
                    </a:lnTo>
                    <a:lnTo>
                      <a:pt x="8" y="43"/>
                    </a:lnTo>
                    <a:lnTo>
                      <a:pt x="5" y="51"/>
                    </a:lnTo>
                    <a:lnTo>
                      <a:pt x="3" y="58"/>
                    </a:lnTo>
                    <a:lnTo>
                      <a:pt x="1" y="65"/>
                    </a:lnTo>
                    <a:lnTo>
                      <a:pt x="0" y="73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1" y="99"/>
                    </a:lnTo>
                    <a:lnTo>
                      <a:pt x="3" y="106"/>
                    </a:lnTo>
                    <a:lnTo>
                      <a:pt x="5" y="113"/>
                    </a:lnTo>
                    <a:lnTo>
                      <a:pt x="8" y="120"/>
                    </a:lnTo>
                    <a:lnTo>
                      <a:pt x="11" y="127"/>
                    </a:lnTo>
                    <a:lnTo>
                      <a:pt x="15" y="133"/>
                    </a:lnTo>
                    <a:lnTo>
                      <a:pt x="19" y="139"/>
                    </a:lnTo>
                    <a:lnTo>
                      <a:pt x="24" y="144"/>
                    </a:lnTo>
                    <a:lnTo>
                      <a:pt x="29" y="149"/>
                    </a:lnTo>
                    <a:lnTo>
                      <a:pt x="35" y="153"/>
                    </a:lnTo>
                    <a:lnTo>
                      <a:pt x="42" y="156"/>
                    </a:lnTo>
                    <a:lnTo>
                      <a:pt x="48" y="159"/>
                    </a:lnTo>
                    <a:lnTo>
                      <a:pt x="55" y="161"/>
                    </a:lnTo>
                    <a:lnTo>
                      <a:pt x="61" y="162"/>
                    </a:lnTo>
                    <a:lnTo>
                      <a:pt x="68" y="162"/>
                    </a:lnTo>
                    <a:lnTo>
                      <a:pt x="75" y="162"/>
                    </a:lnTo>
                    <a:lnTo>
                      <a:pt x="82" y="161"/>
                    </a:lnTo>
                    <a:lnTo>
                      <a:pt x="88" y="159"/>
                    </a:lnTo>
                    <a:lnTo>
                      <a:pt x="94" y="156"/>
                    </a:lnTo>
                    <a:lnTo>
                      <a:pt x="100" y="153"/>
                    </a:lnTo>
                    <a:lnTo>
                      <a:pt x="106" y="149"/>
                    </a:lnTo>
                    <a:lnTo>
                      <a:pt x="111" y="144"/>
                    </a:lnTo>
                    <a:lnTo>
                      <a:pt x="116" y="139"/>
                    </a:lnTo>
                    <a:lnTo>
                      <a:pt x="120" y="133"/>
                    </a:lnTo>
                    <a:lnTo>
                      <a:pt x="124" y="127"/>
                    </a:lnTo>
                    <a:lnTo>
                      <a:pt x="127" y="120"/>
                    </a:lnTo>
                    <a:lnTo>
                      <a:pt x="130" y="113"/>
                    </a:lnTo>
                    <a:lnTo>
                      <a:pt x="133" y="106"/>
                    </a:lnTo>
                    <a:lnTo>
                      <a:pt x="134" y="99"/>
                    </a:lnTo>
                    <a:lnTo>
                      <a:pt x="135" y="90"/>
                    </a:lnTo>
                    <a:lnTo>
                      <a:pt x="136" y="82"/>
                    </a:lnTo>
                    <a:close/>
                    <a:moveTo>
                      <a:pt x="127" y="82"/>
                    </a:moveTo>
                    <a:lnTo>
                      <a:pt x="126" y="89"/>
                    </a:lnTo>
                    <a:lnTo>
                      <a:pt x="125" y="96"/>
                    </a:lnTo>
                    <a:lnTo>
                      <a:pt x="124" y="102"/>
                    </a:lnTo>
                    <a:lnTo>
                      <a:pt x="122" y="109"/>
                    </a:lnTo>
                    <a:lnTo>
                      <a:pt x="120" y="115"/>
                    </a:lnTo>
                    <a:lnTo>
                      <a:pt x="117" y="121"/>
                    </a:lnTo>
                    <a:lnTo>
                      <a:pt x="113" y="126"/>
                    </a:lnTo>
                    <a:lnTo>
                      <a:pt x="109" y="131"/>
                    </a:lnTo>
                    <a:lnTo>
                      <a:pt x="105" y="136"/>
                    </a:lnTo>
                    <a:lnTo>
                      <a:pt x="101" y="141"/>
                    </a:lnTo>
                    <a:lnTo>
                      <a:pt x="96" y="143"/>
                    </a:lnTo>
                    <a:lnTo>
                      <a:pt x="91" y="147"/>
                    </a:lnTo>
                    <a:lnTo>
                      <a:pt x="85" y="149"/>
                    </a:lnTo>
                    <a:lnTo>
                      <a:pt x="80" y="150"/>
                    </a:lnTo>
                    <a:lnTo>
                      <a:pt x="74" y="151"/>
                    </a:lnTo>
                    <a:lnTo>
                      <a:pt x="68" y="151"/>
                    </a:lnTo>
                    <a:lnTo>
                      <a:pt x="62" y="151"/>
                    </a:lnTo>
                    <a:lnTo>
                      <a:pt x="56" y="150"/>
                    </a:lnTo>
                    <a:lnTo>
                      <a:pt x="51" y="149"/>
                    </a:lnTo>
                    <a:lnTo>
                      <a:pt x="45" y="147"/>
                    </a:lnTo>
                    <a:lnTo>
                      <a:pt x="40" y="143"/>
                    </a:lnTo>
                    <a:lnTo>
                      <a:pt x="34" y="141"/>
                    </a:lnTo>
                    <a:lnTo>
                      <a:pt x="30" y="136"/>
                    </a:lnTo>
                    <a:lnTo>
                      <a:pt x="26" y="131"/>
                    </a:lnTo>
                    <a:lnTo>
                      <a:pt x="22" y="126"/>
                    </a:lnTo>
                    <a:lnTo>
                      <a:pt x="19" y="121"/>
                    </a:lnTo>
                    <a:lnTo>
                      <a:pt x="16" y="115"/>
                    </a:lnTo>
                    <a:lnTo>
                      <a:pt x="13" y="109"/>
                    </a:lnTo>
                    <a:lnTo>
                      <a:pt x="11" y="102"/>
                    </a:lnTo>
                    <a:lnTo>
                      <a:pt x="10" y="96"/>
                    </a:lnTo>
                    <a:lnTo>
                      <a:pt x="9" y="89"/>
                    </a:lnTo>
                    <a:lnTo>
                      <a:pt x="9" y="82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1" y="61"/>
                    </a:lnTo>
                    <a:lnTo>
                      <a:pt x="13" y="54"/>
                    </a:lnTo>
                    <a:lnTo>
                      <a:pt x="16" y="48"/>
                    </a:lnTo>
                    <a:lnTo>
                      <a:pt x="19" y="42"/>
                    </a:lnTo>
                    <a:lnTo>
                      <a:pt x="22" y="37"/>
                    </a:lnTo>
                    <a:lnTo>
                      <a:pt x="26" y="33"/>
                    </a:lnTo>
                    <a:lnTo>
                      <a:pt x="30" y="28"/>
                    </a:lnTo>
                    <a:lnTo>
                      <a:pt x="34" y="23"/>
                    </a:lnTo>
                    <a:lnTo>
                      <a:pt x="40" y="21"/>
                    </a:lnTo>
                    <a:lnTo>
                      <a:pt x="45" y="17"/>
                    </a:lnTo>
                    <a:lnTo>
                      <a:pt x="51" y="15"/>
                    </a:lnTo>
                    <a:lnTo>
                      <a:pt x="56" y="13"/>
                    </a:lnTo>
                    <a:lnTo>
                      <a:pt x="62" y="12"/>
                    </a:lnTo>
                    <a:lnTo>
                      <a:pt x="68" y="11"/>
                    </a:lnTo>
                    <a:lnTo>
                      <a:pt x="74" y="12"/>
                    </a:lnTo>
                    <a:lnTo>
                      <a:pt x="80" y="13"/>
                    </a:lnTo>
                    <a:lnTo>
                      <a:pt x="85" y="15"/>
                    </a:lnTo>
                    <a:lnTo>
                      <a:pt x="91" y="17"/>
                    </a:lnTo>
                    <a:lnTo>
                      <a:pt x="96" y="21"/>
                    </a:lnTo>
                    <a:lnTo>
                      <a:pt x="101" y="23"/>
                    </a:lnTo>
                    <a:lnTo>
                      <a:pt x="105" y="28"/>
                    </a:lnTo>
                    <a:lnTo>
                      <a:pt x="109" y="33"/>
                    </a:lnTo>
                    <a:lnTo>
                      <a:pt x="113" y="37"/>
                    </a:lnTo>
                    <a:lnTo>
                      <a:pt x="117" y="42"/>
                    </a:lnTo>
                    <a:lnTo>
                      <a:pt x="120" y="48"/>
                    </a:lnTo>
                    <a:lnTo>
                      <a:pt x="122" y="54"/>
                    </a:lnTo>
                    <a:lnTo>
                      <a:pt x="124" y="61"/>
                    </a:lnTo>
                    <a:lnTo>
                      <a:pt x="125" y="67"/>
                    </a:lnTo>
                    <a:lnTo>
                      <a:pt x="126" y="75"/>
                    </a:lnTo>
                    <a:lnTo>
                      <a:pt x="127" y="82"/>
                    </a:lnTo>
                    <a:close/>
                  </a:path>
                </a:pathLst>
              </a:custGeom>
              <a:solidFill>
                <a:srgbClr val="F9DA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92">
                <a:extLst>
                  <a:ext uri="{FF2B5EF4-FFF2-40B4-BE49-F238E27FC236}">
                    <a16:creationId xmlns:a16="http://schemas.microsoft.com/office/drawing/2014/main" id="{3EEDF100-1972-43D7-BDF4-216953FA293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" y="2647"/>
                <a:ext cx="25" cy="25"/>
              </a:xfrm>
              <a:custGeom>
                <a:avLst/>
                <a:gdLst>
                  <a:gd name="T0" fmla="*/ 127 w 127"/>
                  <a:gd name="T1" fmla="*/ 69 h 151"/>
                  <a:gd name="T2" fmla="*/ 124 w 127"/>
                  <a:gd name="T3" fmla="*/ 53 h 151"/>
                  <a:gd name="T4" fmla="*/ 119 w 127"/>
                  <a:gd name="T5" fmla="*/ 40 h 151"/>
                  <a:gd name="T6" fmla="*/ 113 w 127"/>
                  <a:gd name="T7" fmla="*/ 28 h 151"/>
                  <a:gd name="T8" fmla="*/ 104 w 127"/>
                  <a:gd name="T9" fmla="*/ 17 h 151"/>
                  <a:gd name="T10" fmla="*/ 94 w 127"/>
                  <a:gd name="T11" fmla="*/ 10 h 151"/>
                  <a:gd name="T12" fmla="*/ 83 w 127"/>
                  <a:gd name="T13" fmla="*/ 4 h 151"/>
                  <a:gd name="T14" fmla="*/ 71 w 127"/>
                  <a:gd name="T15" fmla="*/ 0 h 151"/>
                  <a:gd name="T16" fmla="*/ 58 w 127"/>
                  <a:gd name="T17" fmla="*/ 0 h 151"/>
                  <a:gd name="T18" fmla="*/ 45 w 127"/>
                  <a:gd name="T19" fmla="*/ 4 h 151"/>
                  <a:gd name="T20" fmla="*/ 33 w 127"/>
                  <a:gd name="T21" fmla="*/ 10 h 151"/>
                  <a:gd name="T22" fmla="*/ 23 w 127"/>
                  <a:gd name="T23" fmla="*/ 17 h 151"/>
                  <a:gd name="T24" fmla="*/ 15 w 127"/>
                  <a:gd name="T25" fmla="*/ 28 h 151"/>
                  <a:gd name="T26" fmla="*/ 8 w 127"/>
                  <a:gd name="T27" fmla="*/ 40 h 151"/>
                  <a:gd name="T28" fmla="*/ 3 w 127"/>
                  <a:gd name="T29" fmla="*/ 53 h 151"/>
                  <a:gd name="T30" fmla="*/ 0 w 127"/>
                  <a:gd name="T31" fmla="*/ 69 h 151"/>
                  <a:gd name="T32" fmla="*/ 0 w 127"/>
                  <a:gd name="T33" fmla="*/ 83 h 151"/>
                  <a:gd name="T34" fmla="*/ 3 w 127"/>
                  <a:gd name="T35" fmla="*/ 99 h 151"/>
                  <a:gd name="T36" fmla="*/ 8 w 127"/>
                  <a:gd name="T37" fmla="*/ 112 h 151"/>
                  <a:gd name="T38" fmla="*/ 15 w 127"/>
                  <a:gd name="T39" fmla="*/ 124 h 151"/>
                  <a:gd name="T40" fmla="*/ 23 w 127"/>
                  <a:gd name="T41" fmla="*/ 135 h 151"/>
                  <a:gd name="T42" fmla="*/ 33 w 127"/>
                  <a:gd name="T43" fmla="*/ 142 h 151"/>
                  <a:gd name="T44" fmla="*/ 45 w 127"/>
                  <a:gd name="T45" fmla="*/ 148 h 151"/>
                  <a:gd name="T46" fmla="*/ 58 w 127"/>
                  <a:gd name="T47" fmla="*/ 151 h 151"/>
                  <a:gd name="T48" fmla="*/ 71 w 127"/>
                  <a:gd name="T49" fmla="*/ 151 h 151"/>
                  <a:gd name="T50" fmla="*/ 83 w 127"/>
                  <a:gd name="T51" fmla="*/ 148 h 151"/>
                  <a:gd name="T52" fmla="*/ 94 w 127"/>
                  <a:gd name="T53" fmla="*/ 142 h 151"/>
                  <a:gd name="T54" fmla="*/ 104 w 127"/>
                  <a:gd name="T55" fmla="*/ 135 h 151"/>
                  <a:gd name="T56" fmla="*/ 113 w 127"/>
                  <a:gd name="T57" fmla="*/ 124 h 151"/>
                  <a:gd name="T58" fmla="*/ 119 w 127"/>
                  <a:gd name="T59" fmla="*/ 112 h 151"/>
                  <a:gd name="T60" fmla="*/ 124 w 127"/>
                  <a:gd name="T61" fmla="*/ 99 h 151"/>
                  <a:gd name="T62" fmla="*/ 127 w 127"/>
                  <a:gd name="T63" fmla="*/ 83 h 151"/>
                  <a:gd name="T64" fmla="*/ 118 w 127"/>
                  <a:gd name="T65" fmla="*/ 76 h 151"/>
                  <a:gd name="T66" fmla="*/ 117 w 127"/>
                  <a:gd name="T67" fmla="*/ 89 h 151"/>
                  <a:gd name="T68" fmla="*/ 114 w 127"/>
                  <a:gd name="T69" fmla="*/ 101 h 151"/>
                  <a:gd name="T70" fmla="*/ 102 w 127"/>
                  <a:gd name="T71" fmla="*/ 121 h 151"/>
                  <a:gd name="T72" fmla="*/ 85 w 127"/>
                  <a:gd name="T73" fmla="*/ 136 h 151"/>
                  <a:gd name="T74" fmla="*/ 75 w 127"/>
                  <a:gd name="T75" fmla="*/ 139 h 151"/>
                  <a:gd name="T76" fmla="*/ 64 w 127"/>
                  <a:gd name="T77" fmla="*/ 141 h 151"/>
                  <a:gd name="T78" fmla="*/ 53 w 127"/>
                  <a:gd name="T79" fmla="*/ 139 h 151"/>
                  <a:gd name="T80" fmla="*/ 43 w 127"/>
                  <a:gd name="T81" fmla="*/ 136 h 151"/>
                  <a:gd name="T82" fmla="*/ 33 w 127"/>
                  <a:gd name="T83" fmla="*/ 130 h 151"/>
                  <a:gd name="T84" fmla="*/ 25 w 127"/>
                  <a:gd name="T85" fmla="*/ 121 h 151"/>
                  <a:gd name="T86" fmla="*/ 18 w 127"/>
                  <a:gd name="T87" fmla="*/ 112 h 151"/>
                  <a:gd name="T88" fmla="*/ 13 w 127"/>
                  <a:gd name="T89" fmla="*/ 101 h 151"/>
                  <a:gd name="T90" fmla="*/ 10 w 127"/>
                  <a:gd name="T91" fmla="*/ 89 h 151"/>
                  <a:gd name="T92" fmla="*/ 9 w 127"/>
                  <a:gd name="T93" fmla="*/ 76 h 151"/>
                  <a:gd name="T94" fmla="*/ 10 w 127"/>
                  <a:gd name="T95" fmla="*/ 63 h 151"/>
                  <a:gd name="T96" fmla="*/ 13 w 127"/>
                  <a:gd name="T97" fmla="*/ 51 h 151"/>
                  <a:gd name="T98" fmla="*/ 25 w 127"/>
                  <a:gd name="T99" fmla="*/ 30 h 151"/>
                  <a:gd name="T100" fmla="*/ 43 w 127"/>
                  <a:gd name="T101" fmla="*/ 16 h 151"/>
                  <a:gd name="T102" fmla="*/ 53 w 127"/>
                  <a:gd name="T103" fmla="*/ 12 h 151"/>
                  <a:gd name="T104" fmla="*/ 64 w 127"/>
                  <a:gd name="T105" fmla="*/ 11 h 151"/>
                  <a:gd name="T106" fmla="*/ 75 w 127"/>
                  <a:gd name="T107" fmla="*/ 12 h 151"/>
                  <a:gd name="T108" fmla="*/ 85 w 127"/>
                  <a:gd name="T109" fmla="*/ 16 h 151"/>
                  <a:gd name="T110" fmla="*/ 102 w 127"/>
                  <a:gd name="T111" fmla="*/ 30 h 151"/>
                  <a:gd name="T112" fmla="*/ 114 w 127"/>
                  <a:gd name="T113" fmla="*/ 51 h 151"/>
                  <a:gd name="T114" fmla="*/ 117 w 127"/>
                  <a:gd name="T115" fmla="*/ 63 h 151"/>
                  <a:gd name="T116" fmla="*/ 118 w 127"/>
                  <a:gd name="T117" fmla="*/ 7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7" h="151">
                    <a:moveTo>
                      <a:pt x="127" y="76"/>
                    </a:moveTo>
                    <a:lnTo>
                      <a:pt x="127" y="69"/>
                    </a:lnTo>
                    <a:lnTo>
                      <a:pt x="126" y="60"/>
                    </a:lnTo>
                    <a:lnTo>
                      <a:pt x="124" y="53"/>
                    </a:lnTo>
                    <a:lnTo>
                      <a:pt x="122" y="46"/>
                    </a:lnTo>
                    <a:lnTo>
                      <a:pt x="119" y="40"/>
                    </a:lnTo>
                    <a:lnTo>
                      <a:pt x="116" y="34"/>
                    </a:lnTo>
                    <a:lnTo>
                      <a:pt x="113" y="28"/>
                    </a:lnTo>
                    <a:lnTo>
                      <a:pt x="109" y="22"/>
                    </a:lnTo>
                    <a:lnTo>
                      <a:pt x="104" y="17"/>
                    </a:lnTo>
                    <a:lnTo>
                      <a:pt x="99" y="13"/>
                    </a:lnTo>
                    <a:lnTo>
                      <a:pt x="94" y="10"/>
                    </a:lnTo>
                    <a:lnTo>
                      <a:pt x="89" y="6"/>
                    </a:lnTo>
                    <a:lnTo>
                      <a:pt x="83" y="4"/>
                    </a:lnTo>
                    <a:lnTo>
                      <a:pt x="77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8" y="0"/>
                    </a:lnTo>
                    <a:lnTo>
                      <a:pt x="51" y="1"/>
                    </a:lnTo>
                    <a:lnTo>
                      <a:pt x="45" y="4"/>
                    </a:lnTo>
                    <a:lnTo>
                      <a:pt x="40" y="6"/>
                    </a:lnTo>
                    <a:lnTo>
                      <a:pt x="33" y="10"/>
                    </a:lnTo>
                    <a:lnTo>
                      <a:pt x="28" y="13"/>
                    </a:lnTo>
                    <a:lnTo>
                      <a:pt x="23" y="17"/>
                    </a:lnTo>
                    <a:lnTo>
                      <a:pt x="19" y="22"/>
                    </a:lnTo>
                    <a:lnTo>
                      <a:pt x="15" y="28"/>
                    </a:lnTo>
                    <a:lnTo>
                      <a:pt x="11" y="34"/>
                    </a:lnTo>
                    <a:lnTo>
                      <a:pt x="8" y="40"/>
                    </a:lnTo>
                    <a:lnTo>
                      <a:pt x="5" y="46"/>
                    </a:lnTo>
                    <a:lnTo>
                      <a:pt x="3" y="53"/>
                    </a:lnTo>
                    <a:lnTo>
                      <a:pt x="1" y="60"/>
                    </a:lnTo>
                    <a:lnTo>
                      <a:pt x="0" y="69"/>
                    </a:lnTo>
                    <a:lnTo>
                      <a:pt x="0" y="76"/>
                    </a:lnTo>
                    <a:lnTo>
                      <a:pt x="0" y="83"/>
                    </a:lnTo>
                    <a:lnTo>
                      <a:pt x="1" y="91"/>
                    </a:lnTo>
                    <a:lnTo>
                      <a:pt x="3" y="99"/>
                    </a:lnTo>
                    <a:lnTo>
                      <a:pt x="5" y="105"/>
                    </a:lnTo>
                    <a:lnTo>
                      <a:pt x="8" y="112"/>
                    </a:lnTo>
                    <a:lnTo>
                      <a:pt x="11" y="118"/>
                    </a:lnTo>
                    <a:lnTo>
                      <a:pt x="15" y="124"/>
                    </a:lnTo>
                    <a:lnTo>
                      <a:pt x="19" y="130"/>
                    </a:lnTo>
                    <a:lnTo>
                      <a:pt x="23" y="135"/>
                    </a:lnTo>
                    <a:lnTo>
                      <a:pt x="28" y="138"/>
                    </a:lnTo>
                    <a:lnTo>
                      <a:pt x="33" y="142"/>
                    </a:lnTo>
                    <a:lnTo>
                      <a:pt x="40" y="145"/>
                    </a:lnTo>
                    <a:lnTo>
                      <a:pt x="45" y="148"/>
                    </a:lnTo>
                    <a:lnTo>
                      <a:pt x="51" y="150"/>
                    </a:lnTo>
                    <a:lnTo>
                      <a:pt x="58" y="151"/>
                    </a:lnTo>
                    <a:lnTo>
                      <a:pt x="64" y="151"/>
                    </a:lnTo>
                    <a:lnTo>
                      <a:pt x="71" y="151"/>
                    </a:lnTo>
                    <a:lnTo>
                      <a:pt x="77" y="150"/>
                    </a:lnTo>
                    <a:lnTo>
                      <a:pt x="83" y="148"/>
                    </a:lnTo>
                    <a:lnTo>
                      <a:pt x="89" y="145"/>
                    </a:lnTo>
                    <a:lnTo>
                      <a:pt x="94" y="142"/>
                    </a:lnTo>
                    <a:lnTo>
                      <a:pt x="99" y="138"/>
                    </a:lnTo>
                    <a:lnTo>
                      <a:pt x="104" y="135"/>
                    </a:lnTo>
                    <a:lnTo>
                      <a:pt x="109" y="130"/>
                    </a:lnTo>
                    <a:lnTo>
                      <a:pt x="113" y="124"/>
                    </a:lnTo>
                    <a:lnTo>
                      <a:pt x="116" y="118"/>
                    </a:lnTo>
                    <a:lnTo>
                      <a:pt x="119" y="112"/>
                    </a:lnTo>
                    <a:lnTo>
                      <a:pt x="122" y="105"/>
                    </a:lnTo>
                    <a:lnTo>
                      <a:pt x="124" y="99"/>
                    </a:lnTo>
                    <a:lnTo>
                      <a:pt x="126" y="91"/>
                    </a:lnTo>
                    <a:lnTo>
                      <a:pt x="127" y="83"/>
                    </a:lnTo>
                    <a:lnTo>
                      <a:pt x="127" y="76"/>
                    </a:lnTo>
                    <a:close/>
                    <a:moveTo>
                      <a:pt x="118" y="76"/>
                    </a:moveTo>
                    <a:lnTo>
                      <a:pt x="118" y="82"/>
                    </a:lnTo>
                    <a:lnTo>
                      <a:pt x="117" y="89"/>
                    </a:lnTo>
                    <a:lnTo>
                      <a:pt x="116" y="95"/>
                    </a:lnTo>
                    <a:lnTo>
                      <a:pt x="114" y="101"/>
                    </a:lnTo>
                    <a:lnTo>
                      <a:pt x="109" y="112"/>
                    </a:lnTo>
                    <a:lnTo>
                      <a:pt x="102" y="121"/>
                    </a:lnTo>
                    <a:lnTo>
                      <a:pt x="94" y="130"/>
                    </a:lnTo>
                    <a:lnTo>
                      <a:pt x="85" y="136"/>
                    </a:lnTo>
                    <a:lnTo>
                      <a:pt x="80" y="138"/>
                    </a:lnTo>
                    <a:lnTo>
                      <a:pt x="75" y="139"/>
                    </a:lnTo>
                    <a:lnTo>
                      <a:pt x="70" y="141"/>
                    </a:lnTo>
                    <a:lnTo>
                      <a:pt x="64" y="141"/>
                    </a:lnTo>
                    <a:lnTo>
                      <a:pt x="59" y="141"/>
                    </a:lnTo>
                    <a:lnTo>
                      <a:pt x="53" y="139"/>
                    </a:lnTo>
                    <a:lnTo>
                      <a:pt x="48" y="138"/>
                    </a:lnTo>
                    <a:lnTo>
                      <a:pt x="43" y="136"/>
                    </a:lnTo>
                    <a:lnTo>
                      <a:pt x="38" y="132"/>
                    </a:lnTo>
                    <a:lnTo>
                      <a:pt x="33" y="130"/>
                    </a:lnTo>
                    <a:lnTo>
                      <a:pt x="29" y="126"/>
                    </a:lnTo>
                    <a:lnTo>
                      <a:pt x="25" y="121"/>
                    </a:lnTo>
                    <a:lnTo>
                      <a:pt x="21" y="117"/>
                    </a:lnTo>
                    <a:lnTo>
                      <a:pt x="18" y="112"/>
                    </a:lnTo>
                    <a:lnTo>
                      <a:pt x="16" y="107"/>
                    </a:lnTo>
                    <a:lnTo>
                      <a:pt x="13" y="101"/>
                    </a:lnTo>
                    <a:lnTo>
                      <a:pt x="12" y="95"/>
                    </a:lnTo>
                    <a:lnTo>
                      <a:pt x="10" y="89"/>
                    </a:lnTo>
                    <a:lnTo>
                      <a:pt x="9" y="82"/>
                    </a:lnTo>
                    <a:lnTo>
                      <a:pt x="9" y="76"/>
                    </a:lnTo>
                    <a:lnTo>
                      <a:pt x="9" y="69"/>
                    </a:lnTo>
                    <a:lnTo>
                      <a:pt x="10" y="63"/>
                    </a:lnTo>
                    <a:lnTo>
                      <a:pt x="12" y="57"/>
                    </a:lnTo>
                    <a:lnTo>
                      <a:pt x="13" y="51"/>
                    </a:lnTo>
                    <a:lnTo>
                      <a:pt x="18" y="40"/>
                    </a:lnTo>
                    <a:lnTo>
                      <a:pt x="25" y="30"/>
                    </a:lnTo>
                    <a:lnTo>
                      <a:pt x="33" y="22"/>
                    </a:lnTo>
                    <a:lnTo>
                      <a:pt x="43" y="16"/>
                    </a:lnTo>
                    <a:lnTo>
                      <a:pt x="48" y="13"/>
                    </a:lnTo>
                    <a:lnTo>
                      <a:pt x="53" y="12"/>
                    </a:lnTo>
                    <a:lnTo>
                      <a:pt x="59" y="11"/>
                    </a:lnTo>
                    <a:lnTo>
                      <a:pt x="64" y="11"/>
                    </a:lnTo>
                    <a:lnTo>
                      <a:pt x="70" y="11"/>
                    </a:lnTo>
                    <a:lnTo>
                      <a:pt x="75" y="12"/>
                    </a:lnTo>
                    <a:lnTo>
                      <a:pt x="80" y="13"/>
                    </a:lnTo>
                    <a:lnTo>
                      <a:pt x="85" y="16"/>
                    </a:lnTo>
                    <a:lnTo>
                      <a:pt x="94" y="22"/>
                    </a:lnTo>
                    <a:lnTo>
                      <a:pt x="102" y="30"/>
                    </a:lnTo>
                    <a:lnTo>
                      <a:pt x="109" y="40"/>
                    </a:lnTo>
                    <a:lnTo>
                      <a:pt x="114" y="51"/>
                    </a:lnTo>
                    <a:lnTo>
                      <a:pt x="116" y="57"/>
                    </a:lnTo>
                    <a:lnTo>
                      <a:pt x="117" y="63"/>
                    </a:lnTo>
                    <a:lnTo>
                      <a:pt x="118" y="69"/>
                    </a:lnTo>
                    <a:lnTo>
                      <a:pt x="118" y="76"/>
                    </a:lnTo>
                    <a:close/>
                  </a:path>
                </a:pathLst>
              </a:custGeom>
              <a:solidFill>
                <a:srgbClr val="F9D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93">
                <a:extLst>
                  <a:ext uri="{FF2B5EF4-FFF2-40B4-BE49-F238E27FC236}">
                    <a16:creationId xmlns:a16="http://schemas.microsoft.com/office/drawing/2014/main" id="{3CE3FFCB-E3C1-4DE9-8932-97B9F5335BD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0" y="2648"/>
                <a:ext cx="23" cy="23"/>
              </a:xfrm>
              <a:custGeom>
                <a:avLst/>
                <a:gdLst>
                  <a:gd name="T0" fmla="*/ 117 w 118"/>
                  <a:gd name="T1" fmla="*/ 64 h 140"/>
                  <a:gd name="T2" fmla="*/ 115 w 118"/>
                  <a:gd name="T3" fmla="*/ 50 h 140"/>
                  <a:gd name="T4" fmla="*/ 110 w 118"/>
                  <a:gd name="T5" fmla="*/ 37 h 140"/>
                  <a:gd name="T6" fmla="*/ 104 w 118"/>
                  <a:gd name="T7" fmla="*/ 26 h 140"/>
                  <a:gd name="T8" fmla="*/ 96 w 118"/>
                  <a:gd name="T9" fmla="*/ 17 h 140"/>
                  <a:gd name="T10" fmla="*/ 87 w 118"/>
                  <a:gd name="T11" fmla="*/ 10 h 140"/>
                  <a:gd name="T12" fmla="*/ 76 w 118"/>
                  <a:gd name="T13" fmla="*/ 4 h 140"/>
                  <a:gd name="T14" fmla="*/ 65 w 118"/>
                  <a:gd name="T15" fmla="*/ 1 h 140"/>
                  <a:gd name="T16" fmla="*/ 53 w 118"/>
                  <a:gd name="T17" fmla="*/ 1 h 140"/>
                  <a:gd name="T18" fmla="*/ 42 w 118"/>
                  <a:gd name="T19" fmla="*/ 4 h 140"/>
                  <a:gd name="T20" fmla="*/ 31 w 118"/>
                  <a:gd name="T21" fmla="*/ 10 h 140"/>
                  <a:gd name="T22" fmla="*/ 21 w 118"/>
                  <a:gd name="T23" fmla="*/ 17 h 140"/>
                  <a:gd name="T24" fmla="*/ 13 w 118"/>
                  <a:gd name="T25" fmla="*/ 26 h 140"/>
                  <a:gd name="T26" fmla="*/ 7 w 118"/>
                  <a:gd name="T27" fmla="*/ 37 h 140"/>
                  <a:gd name="T28" fmla="*/ 2 w 118"/>
                  <a:gd name="T29" fmla="*/ 50 h 140"/>
                  <a:gd name="T30" fmla="*/ 0 w 118"/>
                  <a:gd name="T31" fmla="*/ 64 h 140"/>
                  <a:gd name="T32" fmla="*/ 0 w 118"/>
                  <a:gd name="T33" fmla="*/ 78 h 140"/>
                  <a:gd name="T34" fmla="*/ 2 w 118"/>
                  <a:gd name="T35" fmla="*/ 91 h 140"/>
                  <a:gd name="T36" fmla="*/ 7 w 118"/>
                  <a:gd name="T37" fmla="*/ 104 h 140"/>
                  <a:gd name="T38" fmla="*/ 13 w 118"/>
                  <a:gd name="T39" fmla="*/ 115 h 140"/>
                  <a:gd name="T40" fmla="*/ 21 w 118"/>
                  <a:gd name="T41" fmla="*/ 125 h 140"/>
                  <a:gd name="T42" fmla="*/ 31 w 118"/>
                  <a:gd name="T43" fmla="*/ 132 h 140"/>
                  <a:gd name="T44" fmla="*/ 42 w 118"/>
                  <a:gd name="T45" fmla="*/ 138 h 140"/>
                  <a:gd name="T46" fmla="*/ 53 w 118"/>
                  <a:gd name="T47" fmla="*/ 140 h 140"/>
                  <a:gd name="T48" fmla="*/ 65 w 118"/>
                  <a:gd name="T49" fmla="*/ 140 h 140"/>
                  <a:gd name="T50" fmla="*/ 76 w 118"/>
                  <a:gd name="T51" fmla="*/ 138 h 140"/>
                  <a:gd name="T52" fmla="*/ 87 w 118"/>
                  <a:gd name="T53" fmla="*/ 132 h 140"/>
                  <a:gd name="T54" fmla="*/ 96 w 118"/>
                  <a:gd name="T55" fmla="*/ 125 h 140"/>
                  <a:gd name="T56" fmla="*/ 104 w 118"/>
                  <a:gd name="T57" fmla="*/ 115 h 140"/>
                  <a:gd name="T58" fmla="*/ 110 w 118"/>
                  <a:gd name="T59" fmla="*/ 104 h 140"/>
                  <a:gd name="T60" fmla="*/ 115 w 118"/>
                  <a:gd name="T61" fmla="*/ 91 h 140"/>
                  <a:gd name="T62" fmla="*/ 117 w 118"/>
                  <a:gd name="T63" fmla="*/ 78 h 140"/>
                  <a:gd name="T64" fmla="*/ 109 w 118"/>
                  <a:gd name="T65" fmla="*/ 71 h 140"/>
                  <a:gd name="T66" fmla="*/ 105 w 118"/>
                  <a:gd name="T67" fmla="*/ 94 h 140"/>
                  <a:gd name="T68" fmla="*/ 94 w 118"/>
                  <a:gd name="T69" fmla="*/ 113 h 140"/>
                  <a:gd name="T70" fmla="*/ 78 w 118"/>
                  <a:gd name="T71" fmla="*/ 126 h 140"/>
                  <a:gd name="T72" fmla="*/ 59 w 118"/>
                  <a:gd name="T73" fmla="*/ 130 h 140"/>
                  <a:gd name="T74" fmla="*/ 40 w 118"/>
                  <a:gd name="T75" fmla="*/ 126 h 140"/>
                  <a:gd name="T76" fmla="*/ 23 w 118"/>
                  <a:gd name="T77" fmla="*/ 113 h 140"/>
                  <a:gd name="T78" fmla="*/ 13 w 118"/>
                  <a:gd name="T79" fmla="*/ 94 h 140"/>
                  <a:gd name="T80" fmla="*/ 9 w 118"/>
                  <a:gd name="T81" fmla="*/ 71 h 140"/>
                  <a:gd name="T82" fmla="*/ 13 w 118"/>
                  <a:gd name="T83" fmla="*/ 48 h 140"/>
                  <a:gd name="T84" fmla="*/ 23 w 118"/>
                  <a:gd name="T85" fmla="*/ 29 h 140"/>
                  <a:gd name="T86" fmla="*/ 40 w 118"/>
                  <a:gd name="T87" fmla="*/ 16 h 140"/>
                  <a:gd name="T88" fmla="*/ 59 w 118"/>
                  <a:gd name="T89" fmla="*/ 11 h 140"/>
                  <a:gd name="T90" fmla="*/ 78 w 118"/>
                  <a:gd name="T91" fmla="*/ 16 h 140"/>
                  <a:gd name="T92" fmla="*/ 94 w 118"/>
                  <a:gd name="T93" fmla="*/ 29 h 140"/>
                  <a:gd name="T94" fmla="*/ 105 w 118"/>
                  <a:gd name="T95" fmla="*/ 48 h 140"/>
                  <a:gd name="T96" fmla="*/ 109 w 118"/>
                  <a:gd name="T97" fmla="*/ 7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8" h="140">
                    <a:moveTo>
                      <a:pt x="118" y="71"/>
                    </a:moveTo>
                    <a:lnTo>
                      <a:pt x="117" y="64"/>
                    </a:lnTo>
                    <a:lnTo>
                      <a:pt x="116" y="56"/>
                    </a:lnTo>
                    <a:lnTo>
                      <a:pt x="115" y="50"/>
                    </a:lnTo>
                    <a:lnTo>
                      <a:pt x="113" y="43"/>
                    </a:lnTo>
                    <a:lnTo>
                      <a:pt x="110" y="37"/>
                    </a:lnTo>
                    <a:lnTo>
                      <a:pt x="108" y="31"/>
                    </a:lnTo>
                    <a:lnTo>
                      <a:pt x="104" y="26"/>
                    </a:lnTo>
                    <a:lnTo>
                      <a:pt x="100" y="22"/>
                    </a:lnTo>
                    <a:lnTo>
                      <a:pt x="96" y="17"/>
                    </a:lnTo>
                    <a:lnTo>
                      <a:pt x="92" y="12"/>
                    </a:lnTo>
                    <a:lnTo>
                      <a:pt x="87" y="10"/>
                    </a:lnTo>
                    <a:lnTo>
                      <a:pt x="82" y="6"/>
                    </a:lnTo>
                    <a:lnTo>
                      <a:pt x="76" y="4"/>
                    </a:lnTo>
                    <a:lnTo>
                      <a:pt x="71" y="2"/>
                    </a:lnTo>
                    <a:lnTo>
                      <a:pt x="65" y="1"/>
                    </a:lnTo>
                    <a:lnTo>
                      <a:pt x="59" y="0"/>
                    </a:lnTo>
                    <a:lnTo>
                      <a:pt x="53" y="1"/>
                    </a:lnTo>
                    <a:lnTo>
                      <a:pt x="47" y="2"/>
                    </a:lnTo>
                    <a:lnTo>
                      <a:pt x="42" y="4"/>
                    </a:lnTo>
                    <a:lnTo>
                      <a:pt x="36" y="6"/>
                    </a:lnTo>
                    <a:lnTo>
                      <a:pt x="31" y="10"/>
                    </a:lnTo>
                    <a:lnTo>
                      <a:pt x="25" y="12"/>
                    </a:lnTo>
                    <a:lnTo>
                      <a:pt x="21" y="17"/>
                    </a:lnTo>
                    <a:lnTo>
                      <a:pt x="17" y="22"/>
                    </a:lnTo>
                    <a:lnTo>
                      <a:pt x="13" y="26"/>
                    </a:lnTo>
                    <a:lnTo>
                      <a:pt x="10" y="31"/>
                    </a:lnTo>
                    <a:lnTo>
                      <a:pt x="7" y="37"/>
                    </a:lnTo>
                    <a:lnTo>
                      <a:pt x="4" y="43"/>
                    </a:lnTo>
                    <a:lnTo>
                      <a:pt x="2" y="50"/>
                    </a:lnTo>
                    <a:lnTo>
                      <a:pt x="1" y="56"/>
                    </a:lnTo>
                    <a:lnTo>
                      <a:pt x="0" y="64"/>
                    </a:lnTo>
                    <a:lnTo>
                      <a:pt x="0" y="71"/>
                    </a:lnTo>
                    <a:lnTo>
                      <a:pt x="0" y="78"/>
                    </a:lnTo>
                    <a:lnTo>
                      <a:pt x="1" y="85"/>
                    </a:lnTo>
                    <a:lnTo>
                      <a:pt x="2" y="91"/>
                    </a:lnTo>
                    <a:lnTo>
                      <a:pt x="4" y="98"/>
                    </a:lnTo>
                    <a:lnTo>
                      <a:pt x="7" y="104"/>
                    </a:lnTo>
                    <a:lnTo>
                      <a:pt x="10" y="110"/>
                    </a:lnTo>
                    <a:lnTo>
                      <a:pt x="13" y="115"/>
                    </a:lnTo>
                    <a:lnTo>
                      <a:pt x="17" y="120"/>
                    </a:lnTo>
                    <a:lnTo>
                      <a:pt x="21" y="125"/>
                    </a:lnTo>
                    <a:lnTo>
                      <a:pt x="25" y="128"/>
                    </a:lnTo>
                    <a:lnTo>
                      <a:pt x="31" y="132"/>
                    </a:lnTo>
                    <a:lnTo>
                      <a:pt x="36" y="136"/>
                    </a:lnTo>
                    <a:lnTo>
                      <a:pt x="42" y="138"/>
                    </a:lnTo>
                    <a:lnTo>
                      <a:pt x="47" y="139"/>
                    </a:lnTo>
                    <a:lnTo>
                      <a:pt x="53" y="140"/>
                    </a:lnTo>
                    <a:lnTo>
                      <a:pt x="59" y="140"/>
                    </a:lnTo>
                    <a:lnTo>
                      <a:pt x="65" y="140"/>
                    </a:lnTo>
                    <a:lnTo>
                      <a:pt x="71" y="139"/>
                    </a:lnTo>
                    <a:lnTo>
                      <a:pt x="76" y="138"/>
                    </a:lnTo>
                    <a:lnTo>
                      <a:pt x="82" y="136"/>
                    </a:lnTo>
                    <a:lnTo>
                      <a:pt x="87" y="132"/>
                    </a:lnTo>
                    <a:lnTo>
                      <a:pt x="92" y="128"/>
                    </a:lnTo>
                    <a:lnTo>
                      <a:pt x="96" y="125"/>
                    </a:lnTo>
                    <a:lnTo>
                      <a:pt x="100" y="120"/>
                    </a:lnTo>
                    <a:lnTo>
                      <a:pt x="104" y="115"/>
                    </a:lnTo>
                    <a:lnTo>
                      <a:pt x="108" y="110"/>
                    </a:lnTo>
                    <a:lnTo>
                      <a:pt x="110" y="104"/>
                    </a:lnTo>
                    <a:lnTo>
                      <a:pt x="113" y="98"/>
                    </a:lnTo>
                    <a:lnTo>
                      <a:pt x="115" y="91"/>
                    </a:lnTo>
                    <a:lnTo>
                      <a:pt x="116" y="85"/>
                    </a:lnTo>
                    <a:lnTo>
                      <a:pt x="117" y="78"/>
                    </a:lnTo>
                    <a:lnTo>
                      <a:pt x="118" y="71"/>
                    </a:lnTo>
                    <a:close/>
                    <a:moveTo>
                      <a:pt x="109" y="71"/>
                    </a:moveTo>
                    <a:lnTo>
                      <a:pt x="108" y="83"/>
                    </a:lnTo>
                    <a:lnTo>
                      <a:pt x="105" y="94"/>
                    </a:lnTo>
                    <a:lnTo>
                      <a:pt x="100" y="104"/>
                    </a:lnTo>
                    <a:lnTo>
                      <a:pt x="94" y="113"/>
                    </a:lnTo>
                    <a:lnTo>
                      <a:pt x="87" y="120"/>
                    </a:lnTo>
                    <a:lnTo>
                      <a:pt x="78" y="126"/>
                    </a:lnTo>
                    <a:lnTo>
                      <a:pt x="69" y="128"/>
                    </a:lnTo>
                    <a:lnTo>
                      <a:pt x="59" y="130"/>
                    </a:lnTo>
                    <a:lnTo>
                      <a:pt x="49" y="128"/>
                    </a:lnTo>
                    <a:lnTo>
                      <a:pt x="40" y="126"/>
                    </a:lnTo>
                    <a:lnTo>
                      <a:pt x="31" y="120"/>
                    </a:lnTo>
                    <a:lnTo>
                      <a:pt x="23" y="113"/>
                    </a:lnTo>
                    <a:lnTo>
                      <a:pt x="17" y="104"/>
                    </a:lnTo>
                    <a:lnTo>
                      <a:pt x="13" y="94"/>
                    </a:lnTo>
                    <a:lnTo>
                      <a:pt x="10" y="83"/>
                    </a:lnTo>
                    <a:lnTo>
                      <a:pt x="9" y="71"/>
                    </a:lnTo>
                    <a:lnTo>
                      <a:pt x="10" y="59"/>
                    </a:lnTo>
                    <a:lnTo>
                      <a:pt x="13" y="48"/>
                    </a:lnTo>
                    <a:lnTo>
                      <a:pt x="17" y="37"/>
                    </a:lnTo>
                    <a:lnTo>
                      <a:pt x="23" y="29"/>
                    </a:lnTo>
                    <a:lnTo>
                      <a:pt x="31" y="22"/>
                    </a:lnTo>
                    <a:lnTo>
                      <a:pt x="40" y="16"/>
                    </a:lnTo>
                    <a:lnTo>
                      <a:pt x="49" y="12"/>
                    </a:lnTo>
                    <a:lnTo>
                      <a:pt x="59" y="11"/>
                    </a:lnTo>
                    <a:lnTo>
                      <a:pt x="69" y="12"/>
                    </a:lnTo>
                    <a:lnTo>
                      <a:pt x="78" y="16"/>
                    </a:lnTo>
                    <a:lnTo>
                      <a:pt x="87" y="22"/>
                    </a:lnTo>
                    <a:lnTo>
                      <a:pt x="94" y="29"/>
                    </a:lnTo>
                    <a:lnTo>
                      <a:pt x="100" y="37"/>
                    </a:lnTo>
                    <a:lnTo>
                      <a:pt x="105" y="48"/>
                    </a:lnTo>
                    <a:lnTo>
                      <a:pt x="108" y="59"/>
                    </a:lnTo>
                    <a:lnTo>
                      <a:pt x="109" y="71"/>
                    </a:lnTo>
                    <a:close/>
                  </a:path>
                </a:pathLst>
              </a:custGeom>
              <a:solidFill>
                <a:srgbClr val="F9E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94">
                <a:extLst>
                  <a:ext uri="{FF2B5EF4-FFF2-40B4-BE49-F238E27FC236}">
                    <a16:creationId xmlns:a16="http://schemas.microsoft.com/office/drawing/2014/main" id="{92DEAAB3-C13D-4416-9DFC-F4759C62DE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1" y="2649"/>
                <a:ext cx="21" cy="21"/>
              </a:xfrm>
              <a:custGeom>
                <a:avLst/>
                <a:gdLst>
                  <a:gd name="T0" fmla="*/ 109 w 109"/>
                  <a:gd name="T1" fmla="*/ 58 h 130"/>
                  <a:gd name="T2" fmla="*/ 107 w 109"/>
                  <a:gd name="T3" fmla="*/ 46 h 130"/>
                  <a:gd name="T4" fmla="*/ 100 w 109"/>
                  <a:gd name="T5" fmla="*/ 29 h 130"/>
                  <a:gd name="T6" fmla="*/ 85 w 109"/>
                  <a:gd name="T7" fmla="*/ 11 h 130"/>
                  <a:gd name="T8" fmla="*/ 71 w 109"/>
                  <a:gd name="T9" fmla="*/ 2 h 130"/>
                  <a:gd name="T10" fmla="*/ 61 w 109"/>
                  <a:gd name="T11" fmla="*/ 0 h 130"/>
                  <a:gd name="T12" fmla="*/ 50 w 109"/>
                  <a:gd name="T13" fmla="*/ 0 h 130"/>
                  <a:gd name="T14" fmla="*/ 39 w 109"/>
                  <a:gd name="T15" fmla="*/ 2 h 130"/>
                  <a:gd name="T16" fmla="*/ 24 w 109"/>
                  <a:gd name="T17" fmla="*/ 11 h 130"/>
                  <a:gd name="T18" fmla="*/ 9 w 109"/>
                  <a:gd name="T19" fmla="*/ 29 h 130"/>
                  <a:gd name="T20" fmla="*/ 3 w 109"/>
                  <a:gd name="T21" fmla="*/ 46 h 130"/>
                  <a:gd name="T22" fmla="*/ 0 w 109"/>
                  <a:gd name="T23" fmla="*/ 58 h 130"/>
                  <a:gd name="T24" fmla="*/ 0 w 109"/>
                  <a:gd name="T25" fmla="*/ 71 h 130"/>
                  <a:gd name="T26" fmla="*/ 3 w 109"/>
                  <a:gd name="T27" fmla="*/ 84 h 130"/>
                  <a:gd name="T28" fmla="*/ 7 w 109"/>
                  <a:gd name="T29" fmla="*/ 96 h 130"/>
                  <a:gd name="T30" fmla="*/ 12 w 109"/>
                  <a:gd name="T31" fmla="*/ 106 h 130"/>
                  <a:gd name="T32" fmla="*/ 20 w 109"/>
                  <a:gd name="T33" fmla="*/ 115 h 130"/>
                  <a:gd name="T34" fmla="*/ 29 w 109"/>
                  <a:gd name="T35" fmla="*/ 121 h 130"/>
                  <a:gd name="T36" fmla="*/ 39 w 109"/>
                  <a:gd name="T37" fmla="*/ 127 h 130"/>
                  <a:gd name="T38" fmla="*/ 50 w 109"/>
                  <a:gd name="T39" fmla="*/ 130 h 130"/>
                  <a:gd name="T40" fmla="*/ 61 w 109"/>
                  <a:gd name="T41" fmla="*/ 130 h 130"/>
                  <a:gd name="T42" fmla="*/ 71 w 109"/>
                  <a:gd name="T43" fmla="*/ 127 h 130"/>
                  <a:gd name="T44" fmla="*/ 85 w 109"/>
                  <a:gd name="T45" fmla="*/ 119 h 130"/>
                  <a:gd name="T46" fmla="*/ 100 w 109"/>
                  <a:gd name="T47" fmla="*/ 101 h 130"/>
                  <a:gd name="T48" fmla="*/ 107 w 109"/>
                  <a:gd name="T49" fmla="*/ 84 h 130"/>
                  <a:gd name="T50" fmla="*/ 109 w 109"/>
                  <a:gd name="T51" fmla="*/ 71 h 130"/>
                  <a:gd name="T52" fmla="*/ 100 w 109"/>
                  <a:gd name="T53" fmla="*/ 65 h 130"/>
                  <a:gd name="T54" fmla="*/ 97 w 109"/>
                  <a:gd name="T55" fmla="*/ 85 h 130"/>
                  <a:gd name="T56" fmla="*/ 87 w 109"/>
                  <a:gd name="T57" fmla="*/ 103 h 130"/>
                  <a:gd name="T58" fmla="*/ 73 w 109"/>
                  <a:gd name="T59" fmla="*/ 114 h 130"/>
                  <a:gd name="T60" fmla="*/ 55 w 109"/>
                  <a:gd name="T61" fmla="*/ 119 h 130"/>
                  <a:gd name="T62" fmla="*/ 38 w 109"/>
                  <a:gd name="T63" fmla="*/ 114 h 130"/>
                  <a:gd name="T64" fmla="*/ 22 w 109"/>
                  <a:gd name="T65" fmla="*/ 103 h 130"/>
                  <a:gd name="T66" fmla="*/ 13 w 109"/>
                  <a:gd name="T67" fmla="*/ 85 h 130"/>
                  <a:gd name="T68" fmla="*/ 9 w 109"/>
                  <a:gd name="T69" fmla="*/ 65 h 130"/>
                  <a:gd name="T70" fmla="*/ 13 w 109"/>
                  <a:gd name="T71" fmla="*/ 43 h 130"/>
                  <a:gd name="T72" fmla="*/ 22 w 109"/>
                  <a:gd name="T73" fmla="*/ 26 h 130"/>
                  <a:gd name="T74" fmla="*/ 38 w 109"/>
                  <a:gd name="T75" fmla="*/ 16 h 130"/>
                  <a:gd name="T76" fmla="*/ 55 w 109"/>
                  <a:gd name="T77" fmla="*/ 11 h 130"/>
                  <a:gd name="T78" fmla="*/ 73 w 109"/>
                  <a:gd name="T79" fmla="*/ 16 h 130"/>
                  <a:gd name="T80" fmla="*/ 87 w 109"/>
                  <a:gd name="T81" fmla="*/ 26 h 130"/>
                  <a:gd name="T82" fmla="*/ 97 w 109"/>
                  <a:gd name="T83" fmla="*/ 43 h 130"/>
                  <a:gd name="T84" fmla="*/ 100 w 109"/>
                  <a:gd name="T85" fmla="*/ 6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9" h="130">
                    <a:moveTo>
                      <a:pt x="109" y="65"/>
                    </a:moveTo>
                    <a:lnTo>
                      <a:pt x="109" y="58"/>
                    </a:lnTo>
                    <a:lnTo>
                      <a:pt x="108" y="52"/>
                    </a:lnTo>
                    <a:lnTo>
                      <a:pt x="107" y="46"/>
                    </a:lnTo>
                    <a:lnTo>
                      <a:pt x="105" y="40"/>
                    </a:lnTo>
                    <a:lnTo>
                      <a:pt x="100" y="29"/>
                    </a:lnTo>
                    <a:lnTo>
                      <a:pt x="93" y="19"/>
                    </a:lnTo>
                    <a:lnTo>
                      <a:pt x="85" y="11"/>
                    </a:lnTo>
                    <a:lnTo>
                      <a:pt x="76" y="5"/>
                    </a:lnTo>
                    <a:lnTo>
                      <a:pt x="71" y="2"/>
                    </a:lnTo>
                    <a:lnTo>
                      <a:pt x="66" y="1"/>
                    </a:lnTo>
                    <a:lnTo>
                      <a:pt x="61" y="0"/>
                    </a:lnTo>
                    <a:lnTo>
                      <a:pt x="55" y="0"/>
                    </a:lnTo>
                    <a:lnTo>
                      <a:pt x="50" y="0"/>
                    </a:lnTo>
                    <a:lnTo>
                      <a:pt x="44" y="1"/>
                    </a:lnTo>
                    <a:lnTo>
                      <a:pt x="39" y="2"/>
                    </a:lnTo>
                    <a:lnTo>
                      <a:pt x="34" y="5"/>
                    </a:lnTo>
                    <a:lnTo>
                      <a:pt x="24" y="11"/>
                    </a:lnTo>
                    <a:lnTo>
                      <a:pt x="16" y="19"/>
                    </a:lnTo>
                    <a:lnTo>
                      <a:pt x="9" y="29"/>
                    </a:lnTo>
                    <a:lnTo>
                      <a:pt x="4" y="40"/>
                    </a:lnTo>
                    <a:lnTo>
                      <a:pt x="3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0" y="71"/>
                    </a:lnTo>
                    <a:lnTo>
                      <a:pt x="1" y="78"/>
                    </a:lnTo>
                    <a:lnTo>
                      <a:pt x="3" y="84"/>
                    </a:lnTo>
                    <a:lnTo>
                      <a:pt x="4" y="90"/>
                    </a:lnTo>
                    <a:lnTo>
                      <a:pt x="7" y="96"/>
                    </a:lnTo>
                    <a:lnTo>
                      <a:pt x="9" y="101"/>
                    </a:lnTo>
                    <a:lnTo>
                      <a:pt x="12" y="106"/>
                    </a:lnTo>
                    <a:lnTo>
                      <a:pt x="16" y="110"/>
                    </a:lnTo>
                    <a:lnTo>
                      <a:pt x="20" y="115"/>
                    </a:lnTo>
                    <a:lnTo>
                      <a:pt x="24" y="119"/>
                    </a:lnTo>
                    <a:lnTo>
                      <a:pt x="29" y="121"/>
                    </a:lnTo>
                    <a:lnTo>
                      <a:pt x="34" y="125"/>
                    </a:lnTo>
                    <a:lnTo>
                      <a:pt x="39" y="127"/>
                    </a:lnTo>
                    <a:lnTo>
                      <a:pt x="44" y="128"/>
                    </a:lnTo>
                    <a:lnTo>
                      <a:pt x="50" y="130"/>
                    </a:lnTo>
                    <a:lnTo>
                      <a:pt x="55" y="130"/>
                    </a:lnTo>
                    <a:lnTo>
                      <a:pt x="61" y="130"/>
                    </a:lnTo>
                    <a:lnTo>
                      <a:pt x="66" y="128"/>
                    </a:lnTo>
                    <a:lnTo>
                      <a:pt x="71" y="127"/>
                    </a:lnTo>
                    <a:lnTo>
                      <a:pt x="76" y="125"/>
                    </a:lnTo>
                    <a:lnTo>
                      <a:pt x="85" y="119"/>
                    </a:lnTo>
                    <a:lnTo>
                      <a:pt x="93" y="110"/>
                    </a:lnTo>
                    <a:lnTo>
                      <a:pt x="100" y="101"/>
                    </a:lnTo>
                    <a:lnTo>
                      <a:pt x="105" y="90"/>
                    </a:lnTo>
                    <a:lnTo>
                      <a:pt x="107" y="84"/>
                    </a:lnTo>
                    <a:lnTo>
                      <a:pt x="108" y="78"/>
                    </a:lnTo>
                    <a:lnTo>
                      <a:pt x="109" y="71"/>
                    </a:lnTo>
                    <a:lnTo>
                      <a:pt x="109" y="65"/>
                    </a:lnTo>
                    <a:close/>
                    <a:moveTo>
                      <a:pt x="100" y="65"/>
                    </a:moveTo>
                    <a:lnTo>
                      <a:pt x="99" y="76"/>
                    </a:lnTo>
                    <a:lnTo>
                      <a:pt x="97" y="85"/>
                    </a:lnTo>
                    <a:lnTo>
                      <a:pt x="92" y="95"/>
                    </a:lnTo>
                    <a:lnTo>
                      <a:pt x="87" y="103"/>
                    </a:lnTo>
                    <a:lnTo>
                      <a:pt x="80" y="109"/>
                    </a:lnTo>
                    <a:lnTo>
                      <a:pt x="73" y="114"/>
                    </a:lnTo>
                    <a:lnTo>
                      <a:pt x="64" y="118"/>
                    </a:lnTo>
                    <a:lnTo>
                      <a:pt x="55" y="119"/>
                    </a:lnTo>
                    <a:lnTo>
                      <a:pt x="46" y="118"/>
                    </a:lnTo>
                    <a:lnTo>
                      <a:pt x="38" y="114"/>
                    </a:lnTo>
                    <a:lnTo>
                      <a:pt x="30" y="109"/>
                    </a:lnTo>
                    <a:lnTo>
                      <a:pt x="22" y="103"/>
                    </a:lnTo>
                    <a:lnTo>
                      <a:pt x="17" y="95"/>
                    </a:lnTo>
                    <a:lnTo>
                      <a:pt x="13" y="85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10" y="54"/>
                    </a:lnTo>
                    <a:lnTo>
                      <a:pt x="13" y="43"/>
                    </a:lnTo>
                    <a:lnTo>
                      <a:pt x="17" y="35"/>
                    </a:lnTo>
                    <a:lnTo>
                      <a:pt x="22" y="26"/>
                    </a:lnTo>
                    <a:lnTo>
                      <a:pt x="30" y="20"/>
                    </a:lnTo>
                    <a:lnTo>
                      <a:pt x="38" y="16"/>
                    </a:lnTo>
                    <a:lnTo>
                      <a:pt x="46" y="12"/>
                    </a:lnTo>
                    <a:lnTo>
                      <a:pt x="55" y="11"/>
                    </a:lnTo>
                    <a:lnTo>
                      <a:pt x="64" y="12"/>
                    </a:lnTo>
                    <a:lnTo>
                      <a:pt x="73" y="16"/>
                    </a:lnTo>
                    <a:lnTo>
                      <a:pt x="80" y="20"/>
                    </a:lnTo>
                    <a:lnTo>
                      <a:pt x="87" y="26"/>
                    </a:lnTo>
                    <a:lnTo>
                      <a:pt x="92" y="35"/>
                    </a:lnTo>
                    <a:lnTo>
                      <a:pt x="97" y="43"/>
                    </a:lnTo>
                    <a:lnTo>
                      <a:pt x="99" y="54"/>
                    </a:lnTo>
                    <a:lnTo>
                      <a:pt x="100" y="65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95">
                <a:extLst>
                  <a:ext uri="{FF2B5EF4-FFF2-40B4-BE49-F238E27FC236}">
                    <a16:creationId xmlns:a16="http://schemas.microsoft.com/office/drawing/2014/main" id="{7AC47810-2A10-48E6-8052-717F643963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2" y="2649"/>
                <a:ext cx="20" cy="20"/>
              </a:xfrm>
              <a:custGeom>
                <a:avLst/>
                <a:gdLst>
                  <a:gd name="T0" fmla="*/ 99 w 100"/>
                  <a:gd name="T1" fmla="*/ 48 h 119"/>
                  <a:gd name="T2" fmla="*/ 91 w 100"/>
                  <a:gd name="T3" fmla="*/ 26 h 119"/>
                  <a:gd name="T4" fmla="*/ 78 w 100"/>
                  <a:gd name="T5" fmla="*/ 11 h 119"/>
                  <a:gd name="T6" fmla="*/ 60 w 100"/>
                  <a:gd name="T7" fmla="*/ 1 h 119"/>
                  <a:gd name="T8" fmla="*/ 40 w 100"/>
                  <a:gd name="T9" fmla="*/ 1 h 119"/>
                  <a:gd name="T10" fmla="*/ 22 w 100"/>
                  <a:gd name="T11" fmla="*/ 11 h 119"/>
                  <a:gd name="T12" fmla="*/ 8 w 100"/>
                  <a:gd name="T13" fmla="*/ 26 h 119"/>
                  <a:gd name="T14" fmla="*/ 1 w 100"/>
                  <a:gd name="T15" fmla="*/ 48 h 119"/>
                  <a:gd name="T16" fmla="*/ 1 w 100"/>
                  <a:gd name="T17" fmla="*/ 72 h 119"/>
                  <a:gd name="T18" fmla="*/ 8 w 100"/>
                  <a:gd name="T19" fmla="*/ 93 h 119"/>
                  <a:gd name="T20" fmla="*/ 22 w 100"/>
                  <a:gd name="T21" fmla="*/ 109 h 119"/>
                  <a:gd name="T22" fmla="*/ 40 w 100"/>
                  <a:gd name="T23" fmla="*/ 117 h 119"/>
                  <a:gd name="T24" fmla="*/ 60 w 100"/>
                  <a:gd name="T25" fmla="*/ 117 h 119"/>
                  <a:gd name="T26" fmla="*/ 78 w 100"/>
                  <a:gd name="T27" fmla="*/ 109 h 119"/>
                  <a:gd name="T28" fmla="*/ 91 w 100"/>
                  <a:gd name="T29" fmla="*/ 93 h 119"/>
                  <a:gd name="T30" fmla="*/ 99 w 100"/>
                  <a:gd name="T31" fmla="*/ 72 h 119"/>
                  <a:gd name="T32" fmla="*/ 91 w 100"/>
                  <a:gd name="T33" fmla="*/ 60 h 119"/>
                  <a:gd name="T34" fmla="*/ 87 w 100"/>
                  <a:gd name="T35" fmla="*/ 79 h 119"/>
                  <a:gd name="T36" fmla="*/ 79 w 100"/>
                  <a:gd name="T37" fmla="*/ 95 h 119"/>
                  <a:gd name="T38" fmla="*/ 66 w 100"/>
                  <a:gd name="T39" fmla="*/ 104 h 119"/>
                  <a:gd name="T40" fmla="*/ 50 w 100"/>
                  <a:gd name="T41" fmla="*/ 108 h 119"/>
                  <a:gd name="T42" fmla="*/ 34 w 100"/>
                  <a:gd name="T43" fmla="*/ 104 h 119"/>
                  <a:gd name="T44" fmla="*/ 20 w 100"/>
                  <a:gd name="T45" fmla="*/ 95 h 119"/>
                  <a:gd name="T46" fmla="*/ 12 w 100"/>
                  <a:gd name="T47" fmla="*/ 79 h 119"/>
                  <a:gd name="T48" fmla="*/ 9 w 100"/>
                  <a:gd name="T49" fmla="*/ 60 h 119"/>
                  <a:gd name="T50" fmla="*/ 12 w 100"/>
                  <a:gd name="T51" fmla="*/ 41 h 119"/>
                  <a:gd name="T52" fmla="*/ 20 w 100"/>
                  <a:gd name="T53" fmla="*/ 25 h 119"/>
                  <a:gd name="T54" fmla="*/ 34 w 100"/>
                  <a:gd name="T55" fmla="*/ 15 h 119"/>
                  <a:gd name="T56" fmla="*/ 50 w 100"/>
                  <a:gd name="T57" fmla="*/ 11 h 119"/>
                  <a:gd name="T58" fmla="*/ 66 w 100"/>
                  <a:gd name="T59" fmla="*/ 15 h 119"/>
                  <a:gd name="T60" fmla="*/ 79 w 100"/>
                  <a:gd name="T61" fmla="*/ 25 h 119"/>
                  <a:gd name="T62" fmla="*/ 87 w 100"/>
                  <a:gd name="T63" fmla="*/ 41 h 119"/>
                  <a:gd name="T64" fmla="*/ 91 w 100"/>
                  <a:gd name="T65" fmla="*/ 6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0" h="119">
                    <a:moveTo>
                      <a:pt x="100" y="60"/>
                    </a:moveTo>
                    <a:lnTo>
                      <a:pt x="99" y="48"/>
                    </a:lnTo>
                    <a:lnTo>
                      <a:pt x="96" y="37"/>
                    </a:lnTo>
                    <a:lnTo>
                      <a:pt x="91" y="26"/>
                    </a:lnTo>
                    <a:lnTo>
                      <a:pt x="85" y="18"/>
                    </a:lnTo>
                    <a:lnTo>
                      <a:pt x="78" y="11"/>
                    </a:lnTo>
                    <a:lnTo>
                      <a:pt x="69" y="5"/>
                    </a:lnTo>
                    <a:lnTo>
                      <a:pt x="60" y="1"/>
                    </a:lnTo>
                    <a:lnTo>
                      <a:pt x="50" y="0"/>
                    </a:lnTo>
                    <a:lnTo>
                      <a:pt x="40" y="1"/>
                    </a:lnTo>
                    <a:lnTo>
                      <a:pt x="31" y="5"/>
                    </a:lnTo>
                    <a:lnTo>
                      <a:pt x="22" y="11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4" y="37"/>
                    </a:lnTo>
                    <a:lnTo>
                      <a:pt x="1" y="48"/>
                    </a:lnTo>
                    <a:lnTo>
                      <a:pt x="0" y="60"/>
                    </a:lnTo>
                    <a:lnTo>
                      <a:pt x="1" y="72"/>
                    </a:lnTo>
                    <a:lnTo>
                      <a:pt x="4" y="83"/>
                    </a:lnTo>
                    <a:lnTo>
                      <a:pt x="8" y="93"/>
                    </a:lnTo>
                    <a:lnTo>
                      <a:pt x="14" y="102"/>
                    </a:lnTo>
                    <a:lnTo>
                      <a:pt x="22" y="109"/>
                    </a:lnTo>
                    <a:lnTo>
                      <a:pt x="31" y="115"/>
                    </a:lnTo>
                    <a:lnTo>
                      <a:pt x="40" y="117"/>
                    </a:lnTo>
                    <a:lnTo>
                      <a:pt x="50" y="119"/>
                    </a:lnTo>
                    <a:lnTo>
                      <a:pt x="60" y="117"/>
                    </a:lnTo>
                    <a:lnTo>
                      <a:pt x="69" y="115"/>
                    </a:lnTo>
                    <a:lnTo>
                      <a:pt x="78" y="109"/>
                    </a:lnTo>
                    <a:lnTo>
                      <a:pt x="85" y="102"/>
                    </a:lnTo>
                    <a:lnTo>
                      <a:pt x="91" y="93"/>
                    </a:lnTo>
                    <a:lnTo>
                      <a:pt x="96" y="83"/>
                    </a:lnTo>
                    <a:lnTo>
                      <a:pt x="99" y="72"/>
                    </a:lnTo>
                    <a:lnTo>
                      <a:pt x="100" y="60"/>
                    </a:lnTo>
                    <a:close/>
                    <a:moveTo>
                      <a:pt x="91" y="60"/>
                    </a:moveTo>
                    <a:lnTo>
                      <a:pt x="90" y="69"/>
                    </a:lnTo>
                    <a:lnTo>
                      <a:pt x="87" y="79"/>
                    </a:lnTo>
                    <a:lnTo>
                      <a:pt x="84" y="87"/>
                    </a:lnTo>
                    <a:lnTo>
                      <a:pt x="79" y="95"/>
                    </a:lnTo>
                    <a:lnTo>
                      <a:pt x="73" y="101"/>
                    </a:lnTo>
                    <a:lnTo>
                      <a:pt x="66" y="104"/>
                    </a:lnTo>
                    <a:lnTo>
                      <a:pt x="58" y="108"/>
                    </a:lnTo>
                    <a:lnTo>
                      <a:pt x="50" y="108"/>
                    </a:lnTo>
                    <a:lnTo>
                      <a:pt x="42" y="108"/>
                    </a:lnTo>
                    <a:lnTo>
                      <a:pt x="34" y="104"/>
                    </a:lnTo>
                    <a:lnTo>
                      <a:pt x="27" y="101"/>
                    </a:lnTo>
                    <a:lnTo>
                      <a:pt x="20" y="95"/>
                    </a:lnTo>
                    <a:lnTo>
                      <a:pt x="16" y="87"/>
                    </a:lnTo>
                    <a:lnTo>
                      <a:pt x="12" y="79"/>
                    </a:lnTo>
                    <a:lnTo>
                      <a:pt x="9" y="69"/>
                    </a:lnTo>
                    <a:lnTo>
                      <a:pt x="9" y="60"/>
                    </a:lnTo>
                    <a:lnTo>
                      <a:pt x="9" y="50"/>
                    </a:lnTo>
                    <a:lnTo>
                      <a:pt x="12" y="41"/>
                    </a:lnTo>
                    <a:lnTo>
                      <a:pt x="16" y="32"/>
                    </a:lnTo>
                    <a:lnTo>
                      <a:pt x="20" y="25"/>
                    </a:lnTo>
                    <a:lnTo>
                      <a:pt x="27" y="19"/>
                    </a:lnTo>
                    <a:lnTo>
                      <a:pt x="34" y="15"/>
                    </a:lnTo>
                    <a:lnTo>
                      <a:pt x="42" y="12"/>
                    </a:lnTo>
                    <a:lnTo>
                      <a:pt x="50" y="11"/>
                    </a:lnTo>
                    <a:lnTo>
                      <a:pt x="58" y="12"/>
                    </a:lnTo>
                    <a:lnTo>
                      <a:pt x="66" y="15"/>
                    </a:lnTo>
                    <a:lnTo>
                      <a:pt x="73" y="19"/>
                    </a:lnTo>
                    <a:lnTo>
                      <a:pt x="79" y="25"/>
                    </a:lnTo>
                    <a:lnTo>
                      <a:pt x="84" y="32"/>
                    </a:lnTo>
                    <a:lnTo>
                      <a:pt x="87" y="41"/>
                    </a:lnTo>
                    <a:lnTo>
                      <a:pt x="90" y="50"/>
                    </a:lnTo>
                    <a:lnTo>
                      <a:pt x="91" y="60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96">
                <a:extLst>
                  <a:ext uri="{FF2B5EF4-FFF2-40B4-BE49-F238E27FC236}">
                    <a16:creationId xmlns:a16="http://schemas.microsoft.com/office/drawing/2014/main" id="{243072AE-7D4E-4343-AD88-2666777BAD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2" y="2650"/>
                <a:ext cx="19" cy="18"/>
              </a:xfrm>
              <a:custGeom>
                <a:avLst/>
                <a:gdLst>
                  <a:gd name="T0" fmla="*/ 90 w 91"/>
                  <a:gd name="T1" fmla="*/ 43 h 108"/>
                  <a:gd name="T2" fmla="*/ 83 w 91"/>
                  <a:gd name="T3" fmla="*/ 24 h 108"/>
                  <a:gd name="T4" fmla="*/ 71 w 91"/>
                  <a:gd name="T5" fmla="*/ 9 h 108"/>
                  <a:gd name="T6" fmla="*/ 55 w 91"/>
                  <a:gd name="T7" fmla="*/ 1 h 108"/>
                  <a:gd name="T8" fmla="*/ 37 w 91"/>
                  <a:gd name="T9" fmla="*/ 1 h 108"/>
                  <a:gd name="T10" fmla="*/ 21 w 91"/>
                  <a:gd name="T11" fmla="*/ 9 h 108"/>
                  <a:gd name="T12" fmla="*/ 8 w 91"/>
                  <a:gd name="T13" fmla="*/ 24 h 108"/>
                  <a:gd name="T14" fmla="*/ 1 w 91"/>
                  <a:gd name="T15" fmla="*/ 43 h 108"/>
                  <a:gd name="T16" fmla="*/ 1 w 91"/>
                  <a:gd name="T17" fmla="*/ 65 h 108"/>
                  <a:gd name="T18" fmla="*/ 8 w 91"/>
                  <a:gd name="T19" fmla="*/ 84 h 108"/>
                  <a:gd name="T20" fmla="*/ 21 w 91"/>
                  <a:gd name="T21" fmla="*/ 98 h 108"/>
                  <a:gd name="T22" fmla="*/ 37 w 91"/>
                  <a:gd name="T23" fmla="*/ 107 h 108"/>
                  <a:gd name="T24" fmla="*/ 55 w 91"/>
                  <a:gd name="T25" fmla="*/ 107 h 108"/>
                  <a:gd name="T26" fmla="*/ 71 w 91"/>
                  <a:gd name="T27" fmla="*/ 98 h 108"/>
                  <a:gd name="T28" fmla="*/ 83 w 91"/>
                  <a:gd name="T29" fmla="*/ 84 h 108"/>
                  <a:gd name="T30" fmla="*/ 90 w 91"/>
                  <a:gd name="T31" fmla="*/ 65 h 108"/>
                  <a:gd name="T32" fmla="*/ 82 w 91"/>
                  <a:gd name="T33" fmla="*/ 54 h 108"/>
                  <a:gd name="T34" fmla="*/ 79 w 91"/>
                  <a:gd name="T35" fmla="*/ 71 h 108"/>
                  <a:gd name="T36" fmla="*/ 72 w 91"/>
                  <a:gd name="T37" fmla="*/ 84 h 108"/>
                  <a:gd name="T38" fmla="*/ 60 w 91"/>
                  <a:gd name="T39" fmla="*/ 93 h 108"/>
                  <a:gd name="T40" fmla="*/ 46 w 91"/>
                  <a:gd name="T41" fmla="*/ 97 h 108"/>
                  <a:gd name="T42" fmla="*/ 32 w 91"/>
                  <a:gd name="T43" fmla="*/ 93 h 108"/>
                  <a:gd name="T44" fmla="*/ 21 w 91"/>
                  <a:gd name="T45" fmla="*/ 84 h 108"/>
                  <a:gd name="T46" fmla="*/ 12 w 91"/>
                  <a:gd name="T47" fmla="*/ 71 h 108"/>
                  <a:gd name="T48" fmla="*/ 9 w 91"/>
                  <a:gd name="T49" fmla="*/ 54 h 108"/>
                  <a:gd name="T50" fmla="*/ 12 w 91"/>
                  <a:gd name="T51" fmla="*/ 37 h 108"/>
                  <a:gd name="T52" fmla="*/ 21 w 91"/>
                  <a:gd name="T53" fmla="*/ 24 h 108"/>
                  <a:gd name="T54" fmla="*/ 32 w 91"/>
                  <a:gd name="T55" fmla="*/ 14 h 108"/>
                  <a:gd name="T56" fmla="*/ 46 w 91"/>
                  <a:gd name="T57" fmla="*/ 11 h 108"/>
                  <a:gd name="T58" fmla="*/ 60 w 91"/>
                  <a:gd name="T59" fmla="*/ 14 h 108"/>
                  <a:gd name="T60" fmla="*/ 72 w 91"/>
                  <a:gd name="T61" fmla="*/ 24 h 108"/>
                  <a:gd name="T62" fmla="*/ 79 w 91"/>
                  <a:gd name="T63" fmla="*/ 37 h 108"/>
                  <a:gd name="T64" fmla="*/ 82 w 91"/>
                  <a:gd name="T6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108">
                    <a:moveTo>
                      <a:pt x="91" y="54"/>
                    </a:moveTo>
                    <a:lnTo>
                      <a:pt x="90" y="43"/>
                    </a:lnTo>
                    <a:lnTo>
                      <a:pt x="88" y="32"/>
                    </a:lnTo>
                    <a:lnTo>
                      <a:pt x="83" y="24"/>
                    </a:lnTo>
                    <a:lnTo>
                      <a:pt x="78" y="15"/>
                    </a:lnTo>
                    <a:lnTo>
                      <a:pt x="71" y="9"/>
                    </a:lnTo>
                    <a:lnTo>
                      <a:pt x="64" y="3"/>
                    </a:lnTo>
                    <a:lnTo>
                      <a:pt x="55" y="1"/>
                    </a:lnTo>
                    <a:lnTo>
                      <a:pt x="46" y="0"/>
                    </a:lnTo>
                    <a:lnTo>
                      <a:pt x="37" y="1"/>
                    </a:lnTo>
                    <a:lnTo>
                      <a:pt x="29" y="3"/>
                    </a:lnTo>
                    <a:lnTo>
                      <a:pt x="21" y="9"/>
                    </a:lnTo>
                    <a:lnTo>
                      <a:pt x="13" y="15"/>
                    </a:lnTo>
                    <a:lnTo>
                      <a:pt x="8" y="24"/>
                    </a:lnTo>
                    <a:lnTo>
                      <a:pt x="4" y="32"/>
                    </a:lnTo>
                    <a:lnTo>
                      <a:pt x="1" y="43"/>
                    </a:lnTo>
                    <a:lnTo>
                      <a:pt x="0" y="54"/>
                    </a:lnTo>
                    <a:lnTo>
                      <a:pt x="1" y="65"/>
                    </a:lnTo>
                    <a:lnTo>
                      <a:pt x="4" y="74"/>
                    </a:lnTo>
                    <a:lnTo>
                      <a:pt x="8" y="84"/>
                    </a:lnTo>
                    <a:lnTo>
                      <a:pt x="13" y="92"/>
                    </a:lnTo>
                    <a:lnTo>
                      <a:pt x="21" y="98"/>
                    </a:lnTo>
                    <a:lnTo>
                      <a:pt x="29" y="103"/>
                    </a:lnTo>
                    <a:lnTo>
                      <a:pt x="37" y="107"/>
                    </a:lnTo>
                    <a:lnTo>
                      <a:pt x="46" y="108"/>
                    </a:lnTo>
                    <a:lnTo>
                      <a:pt x="55" y="107"/>
                    </a:lnTo>
                    <a:lnTo>
                      <a:pt x="64" y="103"/>
                    </a:lnTo>
                    <a:lnTo>
                      <a:pt x="71" y="98"/>
                    </a:lnTo>
                    <a:lnTo>
                      <a:pt x="78" y="92"/>
                    </a:lnTo>
                    <a:lnTo>
                      <a:pt x="83" y="84"/>
                    </a:lnTo>
                    <a:lnTo>
                      <a:pt x="88" y="74"/>
                    </a:lnTo>
                    <a:lnTo>
                      <a:pt x="90" y="65"/>
                    </a:lnTo>
                    <a:lnTo>
                      <a:pt x="91" y="54"/>
                    </a:lnTo>
                    <a:close/>
                    <a:moveTo>
                      <a:pt x="82" y="54"/>
                    </a:moveTo>
                    <a:lnTo>
                      <a:pt x="81" y="62"/>
                    </a:lnTo>
                    <a:lnTo>
                      <a:pt x="79" y="71"/>
                    </a:lnTo>
                    <a:lnTo>
                      <a:pt x="76" y="78"/>
                    </a:lnTo>
                    <a:lnTo>
                      <a:pt x="72" y="84"/>
                    </a:lnTo>
                    <a:lnTo>
                      <a:pt x="66" y="90"/>
                    </a:lnTo>
                    <a:lnTo>
                      <a:pt x="60" y="93"/>
                    </a:lnTo>
                    <a:lnTo>
                      <a:pt x="53" y="96"/>
                    </a:lnTo>
                    <a:lnTo>
                      <a:pt x="46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6" y="90"/>
                    </a:lnTo>
                    <a:lnTo>
                      <a:pt x="21" y="84"/>
                    </a:lnTo>
                    <a:lnTo>
                      <a:pt x="15" y="78"/>
                    </a:lnTo>
                    <a:lnTo>
                      <a:pt x="12" y="71"/>
                    </a:lnTo>
                    <a:lnTo>
                      <a:pt x="10" y="62"/>
                    </a:lnTo>
                    <a:lnTo>
                      <a:pt x="9" y="54"/>
                    </a:lnTo>
                    <a:lnTo>
                      <a:pt x="10" y="45"/>
                    </a:lnTo>
                    <a:lnTo>
                      <a:pt x="12" y="37"/>
                    </a:lnTo>
                    <a:lnTo>
                      <a:pt x="15" y="30"/>
                    </a:lnTo>
                    <a:lnTo>
                      <a:pt x="21" y="24"/>
                    </a:lnTo>
                    <a:lnTo>
                      <a:pt x="26" y="18"/>
                    </a:lnTo>
                    <a:lnTo>
                      <a:pt x="32" y="14"/>
                    </a:lnTo>
                    <a:lnTo>
                      <a:pt x="39" y="12"/>
                    </a:lnTo>
                    <a:lnTo>
                      <a:pt x="46" y="11"/>
                    </a:lnTo>
                    <a:lnTo>
                      <a:pt x="53" y="12"/>
                    </a:lnTo>
                    <a:lnTo>
                      <a:pt x="60" y="14"/>
                    </a:lnTo>
                    <a:lnTo>
                      <a:pt x="66" y="18"/>
                    </a:lnTo>
                    <a:lnTo>
                      <a:pt x="72" y="24"/>
                    </a:lnTo>
                    <a:lnTo>
                      <a:pt x="76" y="30"/>
                    </a:lnTo>
                    <a:lnTo>
                      <a:pt x="79" y="37"/>
                    </a:lnTo>
                    <a:lnTo>
                      <a:pt x="81" y="45"/>
                    </a:lnTo>
                    <a:lnTo>
                      <a:pt x="82" y="54"/>
                    </a:lnTo>
                    <a:close/>
                  </a:path>
                </a:pathLst>
              </a:custGeom>
              <a:solidFill>
                <a:srgbClr val="FAE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97">
                <a:extLst>
                  <a:ext uri="{FF2B5EF4-FFF2-40B4-BE49-F238E27FC236}">
                    <a16:creationId xmlns:a16="http://schemas.microsoft.com/office/drawing/2014/main" id="{C1EBFFF3-513C-41AD-AF2F-383810D268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3" y="2651"/>
                <a:ext cx="17" cy="16"/>
              </a:xfrm>
              <a:custGeom>
                <a:avLst/>
                <a:gdLst>
                  <a:gd name="T0" fmla="*/ 81 w 82"/>
                  <a:gd name="T1" fmla="*/ 39 h 97"/>
                  <a:gd name="T2" fmla="*/ 75 w 82"/>
                  <a:gd name="T3" fmla="*/ 21 h 97"/>
                  <a:gd name="T4" fmla="*/ 64 w 82"/>
                  <a:gd name="T5" fmla="*/ 8 h 97"/>
                  <a:gd name="T6" fmla="*/ 49 w 82"/>
                  <a:gd name="T7" fmla="*/ 1 h 97"/>
                  <a:gd name="T8" fmla="*/ 33 w 82"/>
                  <a:gd name="T9" fmla="*/ 1 h 97"/>
                  <a:gd name="T10" fmla="*/ 18 w 82"/>
                  <a:gd name="T11" fmla="*/ 8 h 97"/>
                  <a:gd name="T12" fmla="*/ 7 w 82"/>
                  <a:gd name="T13" fmla="*/ 21 h 97"/>
                  <a:gd name="T14" fmla="*/ 0 w 82"/>
                  <a:gd name="T15" fmla="*/ 39 h 97"/>
                  <a:gd name="T16" fmla="*/ 0 w 82"/>
                  <a:gd name="T17" fmla="*/ 58 h 97"/>
                  <a:gd name="T18" fmla="*/ 7 w 82"/>
                  <a:gd name="T19" fmla="*/ 76 h 97"/>
                  <a:gd name="T20" fmla="*/ 18 w 82"/>
                  <a:gd name="T21" fmla="*/ 90 h 97"/>
                  <a:gd name="T22" fmla="*/ 33 w 82"/>
                  <a:gd name="T23" fmla="*/ 97 h 97"/>
                  <a:gd name="T24" fmla="*/ 49 w 82"/>
                  <a:gd name="T25" fmla="*/ 97 h 97"/>
                  <a:gd name="T26" fmla="*/ 64 w 82"/>
                  <a:gd name="T27" fmla="*/ 90 h 97"/>
                  <a:gd name="T28" fmla="*/ 75 w 82"/>
                  <a:gd name="T29" fmla="*/ 76 h 97"/>
                  <a:gd name="T30" fmla="*/ 81 w 82"/>
                  <a:gd name="T31" fmla="*/ 58 h 97"/>
                  <a:gd name="T32" fmla="*/ 73 w 82"/>
                  <a:gd name="T33" fmla="*/ 49 h 97"/>
                  <a:gd name="T34" fmla="*/ 70 w 82"/>
                  <a:gd name="T35" fmla="*/ 63 h 97"/>
                  <a:gd name="T36" fmla="*/ 63 w 82"/>
                  <a:gd name="T37" fmla="*/ 75 h 97"/>
                  <a:gd name="T38" fmla="*/ 53 w 82"/>
                  <a:gd name="T39" fmla="*/ 84 h 97"/>
                  <a:gd name="T40" fmla="*/ 41 w 82"/>
                  <a:gd name="T41" fmla="*/ 86 h 97"/>
                  <a:gd name="T42" fmla="*/ 29 w 82"/>
                  <a:gd name="T43" fmla="*/ 84 h 97"/>
                  <a:gd name="T44" fmla="*/ 19 w 82"/>
                  <a:gd name="T45" fmla="*/ 75 h 97"/>
                  <a:gd name="T46" fmla="*/ 11 w 82"/>
                  <a:gd name="T47" fmla="*/ 63 h 97"/>
                  <a:gd name="T48" fmla="*/ 9 w 82"/>
                  <a:gd name="T49" fmla="*/ 49 h 97"/>
                  <a:gd name="T50" fmla="*/ 11 w 82"/>
                  <a:gd name="T51" fmla="*/ 34 h 97"/>
                  <a:gd name="T52" fmla="*/ 19 w 82"/>
                  <a:gd name="T53" fmla="*/ 22 h 97"/>
                  <a:gd name="T54" fmla="*/ 29 w 82"/>
                  <a:gd name="T55" fmla="*/ 14 h 97"/>
                  <a:gd name="T56" fmla="*/ 41 w 82"/>
                  <a:gd name="T57" fmla="*/ 10 h 97"/>
                  <a:gd name="T58" fmla="*/ 53 w 82"/>
                  <a:gd name="T59" fmla="*/ 14 h 97"/>
                  <a:gd name="T60" fmla="*/ 63 w 82"/>
                  <a:gd name="T61" fmla="*/ 22 h 97"/>
                  <a:gd name="T62" fmla="*/ 70 w 82"/>
                  <a:gd name="T63" fmla="*/ 34 h 97"/>
                  <a:gd name="T64" fmla="*/ 73 w 82"/>
                  <a:gd name="T65" fmla="*/ 4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" h="97">
                    <a:moveTo>
                      <a:pt x="82" y="49"/>
                    </a:moveTo>
                    <a:lnTo>
                      <a:pt x="81" y="39"/>
                    </a:lnTo>
                    <a:lnTo>
                      <a:pt x="78" y="30"/>
                    </a:lnTo>
                    <a:lnTo>
                      <a:pt x="75" y="21"/>
                    </a:lnTo>
                    <a:lnTo>
                      <a:pt x="70" y="14"/>
                    </a:lnTo>
                    <a:lnTo>
                      <a:pt x="64" y="8"/>
                    </a:lnTo>
                    <a:lnTo>
                      <a:pt x="57" y="4"/>
                    </a:lnTo>
                    <a:lnTo>
                      <a:pt x="49" y="1"/>
                    </a:lnTo>
                    <a:lnTo>
                      <a:pt x="41" y="0"/>
                    </a:lnTo>
                    <a:lnTo>
                      <a:pt x="33" y="1"/>
                    </a:lnTo>
                    <a:lnTo>
                      <a:pt x="25" y="4"/>
                    </a:lnTo>
                    <a:lnTo>
                      <a:pt x="18" y="8"/>
                    </a:lnTo>
                    <a:lnTo>
                      <a:pt x="11" y="14"/>
                    </a:lnTo>
                    <a:lnTo>
                      <a:pt x="7" y="21"/>
                    </a:lnTo>
                    <a:lnTo>
                      <a:pt x="3" y="30"/>
                    </a:lnTo>
                    <a:lnTo>
                      <a:pt x="0" y="39"/>
                    </a:lnTo>
                    <a:lnTo>
                      <a:pt x="0" y="49"/>
                    </a:lnTo>
                    <a:lnTo>
                      <a:pt x="0" y="58"/>
                    </a:lnTo>
                    <a:lnTo>
                      <a:pt x="3" y="68"/>
                    </a:lnTo>
                    <a:lnTo>
                      <a:pt x="7" y="76"/>
                    </a:lnTo>
                    <a:lnTo>
                      <a:pt x="11" y="84"/>
                    </a:lnTo>
                    <a:lnTo>
                      <a:pt x="18" y="90"/>
                    </a:lnTo>
                    <a:lnTo>
                      <a:pt x="25" y="93"/>
                    </a:lnTo>
                    <a:lnTo>
                      <a:pt x="33" y="97"/>
                    </a:lnTo>
                    <a:lnTo>
                      <a:pt x="41" y="97"/>
                    </a:lnTo>
                    <a:lnTo>
                      <a:pt x="49" y="97"/>
                    </a:lnTo>
                    <a:lnTo>
                      <a:pt x="57" y="93"/>
                    </a:lnTo>
                    <a:lnTo>
                      <a:pt x="64" y="90"/>
                    </a:lnTo>
                    <a:lnTo>
                      <a:pt x="70" y="84"/>
                    </a:lnTo>
                    <a:lnTo>
                      <a:pt x="75" y="76"/>
                    </a:lnTo>
                    <a:lnTo>
                      <a:pt x="78" y="68"/>
                    </a:lnTo>
                    <a:lnTo>
                      <a:pt x="81" y="58"/>
                    </a:lnTo>
                    <a:lnTo>
                      <a:pt x="82" y="49"/>
                    </a:lnTo>
                    <a:close/>
                    <a:moveTo>
                      <a:pt x="73" y="49"/>
                    </a:moveTo>
                    <a:lnTo>
                      <a:pt x="72" y="56"/>
                    </a:lnTo>
                    <a:lnTo>
                      <a:pt x="70" y="63"/>
                    </a:lnTo>
                    <a:lnTo>
                      <a:pt x="67" y="70"/>
                    </a:lnTo>
                    <a:lnTo>
                      <a:pt x="63" y="75"/>
                    </a:lnTo>
                    <a:lnTo>
                      <a:pt x="59" y="80"/>
                    </a:lnTo>
                    <a:lnTo>
                      <a:pt x="53" y="84"/>
                    </a:lnTo>
                    <a:lnTo>
                      <a:pt x="47" y="86"/>
                    </a:lnTo>
                    <a:lnTo>
                      <a:pt x="41" y="86"/>
                    </a:lnTo>
                    <a:lnTo>
                      <a:pt x="35" y="86"/>
                    </a:lnTo>
                    <a:lnTo>
                      <a:pt x="29" y="84"/>
                    </a:lnTo>
                    <a:lnTo>
                      <a:pt x="24" y="80"/>
                    </a:lnTo>
                    <a:lnTo>
                      <a:pt x="19" y="75"/>
                    </a:lnTo>
                    <a:lnTo>
                      <a:pt x="15" y="70"/>
                    </a:lnTo>
                    <a:lnTo>
                      <a:pt x="11" y="63"/>
                    </a:lnTo>
                    <a:lnTo>
                      <a:pt x="9" y="56"/>
                    </a:lnTo>
                    <a:lnTo>
                      <a:pt x="9" y="49"/>
                    </a:lnTo>
                    <a:lnTo>
                      <a:pt x="9" y="42"/>
                    </a:lnTo>
                    <a:lnTo>
                      <a:pt x="11" y="34"/>
                    </a:lnTo>
                    <a:lnTo>
                      <a:pt x="15" y="27"/>
                    </a:lnTo>
                    <a:lnTo>
                      <a:pt x="19" y="22"/>
                    </a:lnTo>
                    <a:lnTo>
                      <a:pt x="24" y="18"/>
                    </a:lnTo>
                    <a:lnTo>
                      <a:pt x="29" y="14"/>
                    </a:lnTo>
                    <a:lnTo>
                      <a:pt x="35" y="12"/>
                    </a:lnTo>
                    <a:lnTo>
                      <a:pt x="41" y="10"/>
                    </a:lnTo>
                    <a:lnTo>
                      <a:pt x="47" y="12"/>
                    </a:lnTo>
                    <a:lnTo>
                      <a:pt x="53" y="14"/>
                    </a:lnTo>
                    <a:lnTo>
                      <a:pt x="59" y="18"/>
                    </a:lnTo>
                    <a:lnTo>
                      <a:pt x="63" y="22"/>
                    </a:lnTo>
                    <a:lnTo>
                      <a:pt x="67" y="27"/>
                    </a:lnTo>
                    <a:lnTo>
                      <a:pt x="70" y="34"/>
                    </a:lnTo>
                    <a:lnTo>
                      <a:pt x="72" y="42"/>
                    </a:lnTo>
                    <a:lnTo>
                      <a:pt x="73" y="49"/>
                    </a:lnTo>
                    <a:close/>
                  </a:path>
                </a:pathLst>
              </a:custGeom>
              <a:solidFill>
                <a:srgbClr val="FBE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98">
                <a:extLst>
                  <a:ext uri="{FF2B5EF4-FFF2-40B4-BE49-F238E27FC236}">
                    <a16:creationId xmlns:a16="http://schemas.microsoft.com/office/drawing/2014/main" id="{C913035D-7D49-4D71-8E49-6A98FBBF90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4" y="2652"/>
                <a:ext cx="15" cy="14"/>
              </a:xfrm>
              <a:custGeom>
                <a:avLst/>
                <a:gdLst>
                  <a:gd name="T0" fmla="*/ 72 w 73"/>
                  <a:gd name="T1" fmla="*/ 34 h 86"/>
                  <a:gd name="T2" fmla="*/ 67 w 73"/>
                  <a:gd name="T3" fmla="*/ 19 h 86"/>
                  <a:gd name="T4" fmla="*/ 57 w 73"/>
                  <a:gd name="T5" fmla="*/ 7 h 86"/>
                  <a:gd name="T6" fmla="*/ 44 w 73"/>
                  <a:gd name="T7" fmla="*/ 1 h 86"/>
                  <a:gd name="T8" fmla="*/ 30 w 73"/>
                  <a:gd name="T9" fmla="*/ 1 h 86"/>
                  <a:gd name="T10" fmla="*/ 17 w 73"/>
                  <a:gd name="T11" fmla="*/ 7 h 86"/>
                  <a:gd name="T12" fmla="*/ 6 w 73"/>
                  <a:gd name="T13" fmla="*/ 19 h 86"/>
                  <a:gd name="T14" fmla="*/ 1 w 73"/>
                  <a:gd name="T15" fmla="*/ 34 h 86"/>
                  <a:gd name="T16" fmla="*/ 1 w 73"/>
                  <a:gd name="T17" fmla="*/ 51 h 86"/>
                  <a:gd name="T18" fmla="*/ 6 w 73"/>
                  <a:gd name="T19" fmla="*/ 67 h 86"/>
                  <a:gd name="T20" fmla="*/ 17 w 73"/>
                  <a:gd name="T21" fmla="*/ 79 h 86"/>
                  <a:gd name="T22" fmla="*/ 30 w 73"/>
                  <a:gd name="T23" fmla="*/ 85 h 86"/>
                  <a:gd name="T24" fmla="*/ 44 w 73"/>
                  <a:gd name="T25" fmla="*/ 85 h 86"/>
                  <a:gd name="T26" fmla="*/ 57 w 73"/>
                  <a:gd name="T27" fmla="*/ 79 h 86"/>
                  <a:gd name="T28" fmla="*/ 67 w 73"/>
                  <a:gd name="T29" fmla="*/ 67 h 86"/>
                  <a:gd name="T30" fmla="*/ 72 w 73"/>
                  <a:gd name="T31" fmla="*/ 51 h 86"/>
                  <a:gd name="T32" fmla="*/ 64 w 73"/>
                  <a:gd name="T33" fmla="*/ 43 h 86"/>
                  <a:gd name="T34" fmla="*/ 62 w 73"/>
                  <a:gd name="T35" fmla="*/ 55 h 86"/>
                  <a:gd name="T36" fmla="*/ 56 w 73"/>
                  <a:gd name="T37" fmla="*/ 66 h 86"/>
                  <a:gd name="T38" fmla="*/ 48 w 73"/>
                  <a:gd name="T39" fmla="*/ 73 h 86"/>
                  <a:gd name="T40" fmla="*/ 37 w 73"/>
                  <a:gd name="T41" fmla="*/ 75 h 86"/>
                  <a:gd name="T42" fmla="*/ 27 w 73"/>
                  <a:gd name="T43" fmla="*/ 73 h 86"/>
                  <a:gd name="T44" fmla="*/ 18 w 73"/>
                  <a:gd name="T45" fmla="*/ 66 h 86"/>
                  <a:gd name="T46" fmla="*/ 12 w 73"/>
                  <a:gd name="T47" fmla="*/ 55 h 86"/>
                  <a:gd name="T48" fmla="*/ 10 w 73"/>
                  <a:gd name="T49" fmla="*/ 43 h 86"/>
                  <a:gd name="T50" fmla="*/ 12 w 73"/>
                  <a:gd name="T51" fmla="*/ 30 h 86"/>
                  <a:gd name="T52" fmla="*/ 18 w 73"/>
                  <a:gd name="T53" fmla="*/ 20 h 86"/>
                  <a:gd name="T54" fmla="*/ 27 w 73"/>
                  <a:gd name="T55" fmla="*/ 13 h 86"/>
                  <a:gd name="T56" fmla="*/ 37 w 73"/>
                  <a:gd name="T57" fmla="*/ 10 h 86"/>
                  <a:gd name="T58" fmla="*/ 48 w 73"/>
                  <a:gd name="T59" fmla="*/ 13 h 86"/>
                  <a:gd name="T60" fmla="*/ 56 w 73"/>
                  <a:gd name="T61" fmla="*/ 20 h 86"/>
                  <a:gd name="T62" fmla="*/ 62 w 73"/>
                  <a:gd name="T63" fmla="*/ 30 h 86"/>
                  <a:gd name="T64" fmla="*/ 64 w 73"/>
                  <a:gd name="T65" fmla="*/ 4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3" h="86">
                    <a:moveTo>
                      <a:pt x="73" y="43"/>
                    </a:moveTo>
                    <a:lnTo>
                      <a:pt x="72" y="34"/>
                    </a:lnTo>
                    <a:lnTo>
                      <a:pt x="70" y="26"/>
                    </a:lnTo>
                    <a:lnTo>
                      <a:pt x="67" y="19"/>
                    </a:lnTo>
                    <a:lnTo>
                      <a:pt x="63" y="13"/>
                    </a:lnTo>
                    <a:lnTo>
                      <a:pt x="57" y="7"/>
                    </a:lnTo>
                    <a:lnTo>
                      <a:pt x="51" y="3"/>
                    </a:lnTo>
                    <a:lnTo>
                      <a:pt x="44" y="1"/>
                    </a:lnTo>
                    <a:lnTo>
                      <a:pt x="37" y="0"/>
                    </a:lnTo>
                    <a:lnTo>
                      <a:pt x="30" y="1"/>
                    </a:lnTo>
                    <a:lnTo>
                      <a:pt x="23" y="3"/>
                    </a:lnTo>
                    <a:lnTo>
                      <a:pt x="17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1" y="34"/>
                    </a:lnTo>
                    <a:lnTo>
                      <a:pt x="0" y="43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6" y="67"/>
                    </a:lnTo>
                    <a:lnTo>
                      <a:pt x="12" y="73"/>
                    </a:lnTo>
                    <a:lnTo>
                      <a:pt x="17" y="79"/>
                    </a:lnTo>
                    <a:lnTo>
                      <a:pt x="23" y="82"/>
                    </a:lnTo>
                    <a:lnTo>
                      <a:pt x="30" y="85"/>
                    </a:lnTo>
                    <a:lnTo>
                      <a:pt x="37" y="86"/>
                    </a:lnTo>
                    <a:lnTo>
                      <a:pt x="44" y="85"/>
                    </a:lnTo>
                    <a:lnTo>
                      <a:pt x="51" y="82"/>
                    </a:lnTo>
                    <a:lnTo>
                      <a:pt x="57" y="79"/>
                    </a:lnTo>
                    <a:lnTo>
                      <a:pt x="63" y="73"/>
                    </a:lnTo>
                    <a:lnTo>
                      <a:pt x="67" y="67"/>
                    </a:lnTo>
                    <a:lnTo>
                      <a:pt x="70" y="60"/>
                    </a:lnTo>
                    <a:lnTo>
                      <a:pt x="72" y="51"/>
                    </a:lnTo>
                    <a:lnTo>
                      <a:pt x="73" y="43"/>
                    </a:lnTo>
                    <a:close/>
                    <a:moveTo>
                      <a:pt x="64" y="43"/>
                    </a:moveTo>
                    <a:lnTo>
                      <a:pt x="64" y="49"/>
                    </a:lnTo>
                    <a:lnTo>
                      <a:pt x="62" y="55"/>
                    </a:lnTo>
                    <a:lnTo>
                      <a:pt x="59" y="61"/>
                    </a:lnTo>
                    <a:lnTo>
                      <a:pt x="56" y="66"/>
                    </a:lnTo>
                    <a:lnTo>
                      <a:pt x="52" y="69"/>
                    </a:lnTo>
                    <a:lnTo>
                      <a:pt x="48" y="73"/>
                    </a:lnTo>
                    <a:lnTo>
                      <a:pt x="43" y="74"/>
                    </a:lnTo>
                    <a:lnTo>
                      <a:pt x="37" y="75"/>
                    </a:lnTo>
                    <a:lnTo>
                      <a:pt x="32" y="74"/>
                    </a:lnTo>
                    <a:lnTo>
                      <a:pt x="27" y="73"/>
                    </a:lnTo>
                    <a:lnTo>
                      <a:pt x="22" y="69"/>
                    </a:lnTo>
                    <a:lnTo>
                      <a:pt x="18" y="66"/>
                    </a:lnTo>
                    <a:lnTo>
                      <a:pt x="15" y="61"/>
                    </a:lnTo>
                    <a:lnTo>
                      <a:pt x="12" y="55"/>
                    </a:lnTo>
                    <a:lnTo>
                      <a:pt x="11" y="49"/>
                    </a:lnTo>
                    <a:lnTo>
                      <a:pt x="10" y="43"/>
                    </a:lnTo>
                    <a:lnTo>
                      <a:pt x="11" y="37"/>
                    </a:lnTo>
                    <a:lnTo>
                      <a:pt x="12" y="30"/>
                    </a:lnTo>
                    <a:lnTo>
                      <a:pt x="15" y="25"/>
                    </a:lnTo>
                    <a:lnTo>
                      <a:pt x="18" y="20"/>
                    </a:lnTo>
                    <a:lnTo>
                      <a:pt x="22" y="16"/>
                    </a:lnTo>
                    <a:lnTo>
                      <a:pt x="27" y="13"/>
                    </a:lnTo>
                    <a:lnTo>
                      <a:pt x="32" y="12"/>
                    </a:lnTo>
                    <a:lnTo>
                      <a:pt x="37" y="10"/>
                    </a:lnTo>
                    <a:lnTo>
                      <a:pt x="43" y="12"/>
                    </a:lnTo>
                    <a:lnTo>
                      <a:pt x="48" y="13"/>
                    </a:lnTo>
                    <a:lnTo>
                      <a:pt x="52" y="16"/>
                    </a:lnTo>
                    <a:lnTo>
                      <a:pt x="56" y="20"/>
                    </a:lnTo>
                    <a:lnTo>
                      <a:pt x="59" y="25"/>
                    </a:lnTo>
                    <a:lnTo>
                      <a:pt x="62" y="30"/>
                    </a:lnTo>
                    <a:lnTo>
                      <a:pt x="64" y="37"/>
                    </a:lnTo>
                    <a:lnTo>
                      <a:pt x="64" y="43"/>
                    </a:lnTo>
                    <a:close/>
                  </a:path>
                </a:pathLst>
              </a:custGeom>
              <a:solidFill>
                <a:srgbClr val="FBE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99">
                <a:extLst>
                  <a:ext uri="{FF2B5EF4-FFF2-40B4-BE49-F238E27FC236}">
                    <a16:creationId xmlns:a16="http://schemas.microsoft.com/office/drawing/2014/main" id="{9173E406-4BBF-485C-8373-478AD05A9E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5" y="2653"/>
                <a:ext cx="13" cy="12"/>
              </a:xfrm>
              <a:custGeom>
                <a:avLst/>
                <a:gdLst>
                  <a:gd name="T0" fmla="*/ 63 w 64"/>
                  <a:gd name="T1" fmla="*/ 32 h 76"/>
                  <a:gd name="T2" fmla="*/ 58 w 64"/>
                  <a:gd name="T3" fmla="*/ 17 h 76"/>
                  <a:gd name="T4" fmla="*/ 50 w 64"/>
                  <a:gd name="T5" fmla="*/ 8 h 76"/>
                  <a:gd name="T6" fmla="*/ 38 w 64"/>
                  <a:gd name="T7" fmla="*/ 2 h 76"/>
                  <a:gd name="T8" fmla="*/ 26 w 64"/>
                  <a:gd name="T9" fmla="*/ 2 h 76"/>
                  <a:gd name="T10" fmla="*/ 15 w 64"/>
                  <a:gd name="T11" fmla="*/ 8 h 76"/>
                  <a:gd name="T12" fmla="*/ 6 w 64"/>
                  <a:gd name="T13" fmla="*/ 17 h 76"/>
                  <a:gd name="T14" fmla="*/ 0 w 64"/>
                  <a:gd name="T15" fmla="*/ 32 h 76"/>
                  <a:gd name="T16" fmla="*/ 0 w 64"/>
                  <a:gd name="T17" fmla="*/ 46 h 76"/>
                  <a:gd name="T18" fmla="*/ 6 w 64"/>
                  <a:gd name="T19" fmla="*/ 60 h 76"/>
                  <a:gd name="T20" fmla="*/ 15 w 64"/>
                  <a:gd name="T21" fmla="*/ 70 h 76"/>
                  <a:gd name="T22" fmla="*/ 26 w 64"/>
                  <a:gd name="T23" fmla="*/ 76 h 76"/>
                  <a:gd name="T24" fmla="*/ 38 w 64"/>
                  <a:gd name="T25" fmla="*/ 76 h 76"/>
                  <a:gd name="T26" fmla="*/ 50 w 64"/>
                  <a:gd name="T27" fmla="*/ 70 h 76"/>
                  <a:gd name="T28" fmla="*/ 58 w 64"/>
                  <a:gd name="T29" fmla="*/ 60 h 76"/>
                  <a:gd name="T30" fmla="*/ 63 w 64"/>
                  <a:gd name="T31" fmla="*/ 46 h 76"/>
                  <a:gd name="T32" fmla="*/ 55 w 64"/>
                  <a:gd name="T33" fmla="*/ 39 h 76"/>
                  <a:gd name="T34" fmla="*/ 53 w 64"/>
                  <a:gd name="T35" fmla="*/ 50 h 76"/>
                  <a:gd name="T36" fmla="*/ 48 w 64"/>
                  <a:gd name="T37" fmla="*/ 58 h 76"/>
                  <a:gd name="T38" fmla="*/ 41 w 64"/>
                  <a:gd name="T39" fmla="*/ 64 h 76"/>
                  <a:gd name="T40" fmla="*/ 32 w 64"/>
                  <a:gd name="T41" fmla="*/ 65 h 76"/>
                  <a:gd name="T42" fmla="*/ 23 w 64"/>
                  <a:gd name="T43" fmla="*/ 64 h 76"/>
                  <a:gd name="T44" fmla="*/ 16 w 64"/>
                  <a:gd name="T45" fmla="*/ 58 h 76"/>
                  <a:gd name="T46" fmla="*/ 11 w 64"/>
                  <a:gd name="T47" fmla="*/ 50 h 76"/>
                  <a:gd name="T48" fmla="*/ 10 w 64"/>
                  <a:gd name="T49" fmla="*/ 39 h 76"/>
                  <a:gd name="T50" fmla="*/ 11 w 64"/>
                  <a:gd name="T51" fmla="*/ 28 h 76"/>
                  <a:gd name="T52" fmla="*/ 16 w 64"/>
                  <a:gd name="T53" fmla="*/ 20 h 76"/>
                  <a:gd name="T54" fmla="*/ 23 w 64"/>
                  <a:gd name="T55" fmla="*/ 14 h 76"/>
                  <a:gd name="T56" fmla="*/ 32 w 64"/>
                  <a:gd name="T57" fmla="*/ 11 h 76"/>
                  <a:gd name="T58" fmla="*/ 41 w 64"/>
                  <a:gd name="T59" fmla="*/ 14 h 76"/>
                  <a:gd name="T60" fmla="*/ 48 w 64"/>
                  <a:gd name="T61" fmla="*/ 20 h 76"/>
                  <a:gd name="T62" fmla="*/ 53 w 64"/>
                  <a:gd name="T63" fmla="*/ 28 h 76"/>
                  <a:gd name="T64" fmla="*/ 55 w 64"/>
                  <a:gd name="T65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" h="76">
                    <a:moveTo>
                      <a:pt x="64" y="39"/>
                    </a:moveTo>
                    <a:lnTo>
                      <a:pt x="63" y="32"/>
                    </a:lnTo>
                    <a:lnTo>
                      <a:pt x="61" y="24"/>
                    </a:lnTo>
                    <a:lnTo>
                      <a:pt x="58" y="17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4" y="4"/>
                    </a:lnTo>
                    <a:lnTo>
                      <a:pt x="38" y="2"/>
                    </a:lnTo>
                    <a:lnTo>
                      <a:pt x="32" y="0"/>
                    </a:lnTo>
                    <a:lnTo>
                      <a:pt x="26" y="2"/>
                    </a:lnTo>
                    <a:lnTo>
                      <a:pt x="20" y="4"/>
                    </a:lnTo>
                    <a:lnTo>
                      <a:pt x="15" y="8"/>
                    </a:lnTo>
                    <a:lnTo>
                      <a:pt x="10" y="12"/>
                    </a:lnTo>
                    <a:lnTo>
                      <a:pt x="6" y="17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39"/>
                    </a:lnTo>
                    <a:lnTo>
                      <a:pt x="0" y="46"/>
                    </a:lnTo>
                    <a:lnTo>
                      <a:pt x="2" y="53"/>
                    </a:lnTo>
                    <a:lnTo>
                      <a:pt x="6" y="60"/>
                    </a:lnTo>
                    <a:lnTo>
                      <a:pt x="10" y="65"/>
                    </a:lnTo>
                    <a:lnTo>
                      <a:pt x="15" y="70"/>
                    </a:lnTo>
                    <a:lnTo>
                      <a:pt x="20" y="74"/>
                    </a:lnTo>
                    <a:lnTo>
                      <a:pt x="26" y="76"/>
                    </a:lnTo>
                    <a:lnTo>
                      <a:pt x="32" y="76"/>
                    </a:lnTo>
                    <a:lnTo>
                      <a:pt x="38" y="76"/>
                    </a:lnTo>
                    <a:lnTo>
                      <a:pt x="44" y="74"/>
                    </a:lnTo>
                    <a:lnTo>
                      <a:pt x="50" y="70"/>
                    </a:lnTo>
                    <a:lnTo>
                      <a:pt x="54" y="65"/>
                    </a:lnTo>
                    <a:lnTo>
                      <a:pt x="58" y="60"/>
                    </a:lnTo>
                    <a:lnTo>
                      <a:pt x="61" y="53"/>
                    </a:lnTo>
                    <a:lnTo>
                      <a:pt x="63" y="46"/>
                    </a:lnTo>
                    <a:lnTo>
                      <a:pt x="64" y="39"/>
                    </a:lnTo>
                    <a:close/>
                    <a:moveTo>
                      <a:pt x="55" y="39"/>
                    </a:moveTo>
                    <a:lnTo>
                      <a:pt x="54" y="45"/>
                    </a:lnTo>
                    <a:lnTo>
                      <a:pt x="53" y="50"/>
                    </a:lnTo>
                    <a:lnTo>
                      <a:pt x="51" y="54"/>
                    </a:lnTo>
                    <a:lnTo>
                      <a:pt x="48" y="58"/>
                    </a:lnTo>
                    <a:lnTo>
                      <a:pt x="45" y="62"/>
                    </a:lnTo>
                    <a:lnTo>
                      <a:pt x="41" y="64"/>
                    </a:lnTo>
                    <a:lnTo>
                      <a:pt x="37" y="65"/>
                    </a:lnTo>
                    <a:lnTo>
                      <a:pt x="32" y="65"/>
                    </a:lnTo>
                    <a:lnTo>
                      <a:pt x="28" y="65"/>
                    </a:lnTo>
                    <a:lnTo>
                      <a:pt x="23" y="64"/>
                    </a:lnTo>
                    <a:lnTo>
                      <a:pt x="20" y="62"/>
                    </a:lnTo>
                    <a:lnTo>
                      <a:pt x="16" y="58"/>
                    </a:lnTo>
                    <a:lnTo>
                      <a:pt x="13" y="54"/>
                    </a:lnTo>
                    <a:lnTo>
                      <a:pt x="11" y="50"/>
                    </a:lnTo>
                    <a:lnTo>
                      <a:pt x="10" y="45"/>
                    </a:lnTo>
                    <a:lnTo>
                      <a:pt x="10" y="39"/>
                    </a:lnTo>
                    <a:lnTo>
                      <a:pt x="10" y="33"/>
                    </a:lnTo>
                    <a:lnTo>
                      <a:pt x="11" y="28"/>
                    </a:lnTo>
                    <a:lnTo>
                      <a:pt x="13" y="23"/>
                    </a:lnTo>
                    <a:lnTo>
                      <a:pt x="16" y="20"/>
                    </a:lnTo>
                    <a:lnTo>
                      <a:pt x="20" y="16"/>
                    </a:lnTo>
                    <a:lnTo>
                      <a:pt x="23" y="14"/>
                    </a:lnTo>
                    <a:lnTo>
                      <a:pt x="28" y="12"/>
                    </a:lnTo>
                    <a:lnTo>
                      <a:pt x="32" y="11"/>
                    </a:lnTo>
                    <a:lnTo>
                      <a:pt x="37" y="12"/>
                    </a:lnTo>
                    <a:lnTo>
                      <a:pt x="41" y="14"/>
                    </a:lnTo>
                    <a:lnTo>
                      <a:pt x="45" y="16"/>
                    </a:lnTo>
                    <a:lnTo>
                      <a:pt x="48" y="20"/>
                    </a:lnTo>
                    <a:lnTo>
                      <a:pt x="51" y="23"/>
                    </a:lnTo>
                    <a:lnTo>
                      <a:pt x="53" y="28"/>
                    </a:lnTo>
                    <a:lnTo>
                      <a:pt x="54" y="33"/>
                    </a:lnTo>
                    <a:lnTo>
                      <a:pt x="55" y="39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100">
                <a:extLst>
                  <a:ext uri="{FF2B5EF4-FFF2-40B4-BE49-F238E27FC236}">
                    <a16:creationId xmlns:a16="http://schemas.microsoft.com/office/drawing/2014/main" id="{2B0F6432-0C88-48DF-B1D4-4A2BDAAD92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6" y="2654"/>
                <a:ext cx="11" cy="11"/>
              </a:xfrm>
              <a:custGeom>
                <a:avLst/>
                <a:gdLst>
                  <a:gd name="T0" fmla="*/ 54 w 54"/>
                  <a:gd name="T1" fmla="*/ 27 h 65"/>
                  <a:gd name="T2" fmla="*/ 49 w 54"/>
                  <a:gd name="T3" fmla="*/ 15 h 65"/>
                  <a:gd name="T4" fmla="*/ 42 w 54"/>
                  <a:gd name="T5" fmla="*/ 6 h 65"/>
                  <a:gd name="T6" fmla="*/ 33 w 54"/>
                  <a:gd name="T7" fmla="*/ 2 h 65"/>
                  <a:gd name="T8" fmla="*/ 22 w 54"/>
                  <a:gd name="T9" fmla="*/ 2 h 65"/>
                  <a:gd name="T10" fmla="*/ 12 w 54"/>
                  <a:gd name="T11" fmla="*/ 6 h 65"/>
                  <a:gd name="T12" fmla="*/ 5 w 54"/>
                  <a:gd name="T13" fmla="*/ 15 h 65"/>
                  <a:gd name="T14" fmla="*/ 1 w 54"/>
                  <a:gd name="T15" fmla="*/ 27 h 65"/>
                  <a:gd name="T16" fmla="*/ 1 w 54"/>
                  <a:gd name="T17" fmla="*/ 39 h 65"/>
                  <a:gd name="T18" fmla="*/ 5 w 54"/>
                  <a:gd name="T19" fmla="*/ 51 h 65"/>
                  <a:gd name="T20" fmla="*/ 12 w 54"/>
                  <a:gd name="T21" fmla="*/ 59 h 65"/>
                  <a:gd name="T22" fmla="*/ 22 w 54"/>
                  <a:gd name="T23" fmla="*/ 64 h 65"/>
                  <a:gd name="T24" fmla="*/ 33 w 54"/>
                  <a:gd name="T25" fmla="*/ 64 h 65"/>
                  <a:gd name="T26" fmla="*/ 42 w 54"/>
                  <a:gd name="T27" fmla="*/ 59 h 65"/>
                  <a:gd name="T28" fmla="*/ 49 w 54"/>
                  <a:gd name="T29" fmla="*/ 51 h 65"/>
                  <a:gd name="T30" fmla="*/ 54 w 54"/>
                  <a:gd name="T31" fmla="*/ 39 h 65"/>
                  <a:gd name="T32" fmla="*/ 45 w 54"/>
                  <a:gd name="T33" fmla="*/ 33 h 65"/>
                  <a:gd name="T34" fmla="*/ 44 w 54"/>
                  <a:gd name="T35" fmla="*/ 41 h 65"/>
                  <a:gd name="T36" fmla="*/ 40 w 54"/>
                  <a:gd name="T37" fmla="*/ 48 h 65"/>
                  <a:gd name="T38" fmla="*/ 34 w 54"/>
                  <a:gd name="T39" fmla="*/ 53 h 65"/>
                  <a:gd name="T40" fmla="*/ 27 w 54"/>
                  <a:gd name="T41" fmla="*/ 54 h 65"/>
                  <a:gd name="T42" fmla="*/ 20 w 54"/>
                  <a:gd name="T43" fmla="*/ 53 h 65"/>
                  <a:gd name="T44" fmla="*/ 14 w 54"/>
                  <a:gd name="T45" fmla="*/ 48 h 65"/>
                  <a:gd name="T46" fmla="*/ 11 w 54"/>
                  <a:gd name="T47" fmla="*/ 41 h 65"/>
                  <a:gd name="T48" fmla="*/ 9 w 54"/>
                  <a:gd name="T49" fmla="*/ 33 h 65"/>
                  <a:gd name="T50" fmla="*/ 11 w 54"/>
                  <a:gd name="T51" fmla="*/ 24 h 65"/>
                  <a:gd name="T52" fmla="*/ 14 w 54"/>
                  <a:gd name="T53" fmla="*/ 17 h 65"/>
                  <a:gd name="T54" fmla="*/ 20 w 54"/>
                  <a:gd name="T55" fmla="*/ 12 h 65"/>
                  <a:gd name="T56" fmla="*/ 27 w 54"/>
                  <a:gd name="T57" fmla="*/ 11 h 65"/>
                  <a:gd name="T58" fmla="*/ 34 w 54"/>
                  <a:gd name="T59" fmla="*/ 12 h 65"/>
                  <a:gd name="T60" fmla="*/ 40 w 54"/>
                  <a:gd name="T61" fmla="*/ 17 h 65"/>
                  <a:gd name="T62" fmla="*/ 44 w 54"/>
                  <a:gd name="T63" fmla="*/ 24 h 65"/>
                  <a:gd name="T64" fmla="*/ 45 w 54"/>
                  <a:gd name="T65" fmla="*/ 3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" h="65">
                    <a:moveTo>
                      <a:pt x="54" y="33"/>
                    </a:moveTo>
                    <a:lnTo>
                      <a:pt x="54" y="27"/>
                    </a:lnTo>
                    <a:lnTo>
                      <a:pt x="52" y="20"/>
                    </a:lnTo>
                    <a:lnTo>
                      <a:pt x="49" y="15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38" y="3"/>
                    </a:lnTo>
                    <a:lnTo>
                      <a:pt x="33" y="2"/>
                    </a:lnTo>
                    <a:lnTo>
                      <a:pt x="27" y="0"/>
                    </a:lnTo>
                    <a:lnTo>
                      <a:pt x="22" y="2"/>
                    </a:lnTo>
                    <a:lnTo>
                      <a:pt x="17" y="3"/>
                    </a:lnTo>
                    <a:lnTo>
                      <a:pt x="12" y="6"/>
                    </a:lnTo>
                    <a:lnTo>
                      <a:pt x="8" y="10"/>
                    </a:lnTo>
                    <a:lnTo>
                      <a:pt x="5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0" y="33"/>
                    </a:lnTo>
                    <a:lnTo>
                      <a:pt x="1" y="39"/>
                    </a:lnTo>
                    <a:lnTo>
                      <a:pt x="2" y="45"/>
                    </a:lnTo>
                    <a:lnTo>
                      <a:pt x="5" y="51"/>
                    </a:lnTo>
                    <a:lnTo>
                      <a:pt x="8" y="56"/>
                    </a:lnTo>
                    <a:lnTo>
                      <a:pt x="12" y="59"/>
                    </a:lnTo>
                    <a:lnTo>
                      <a:pt x="17" y="63"/>
                    </a:lnTo>
                    <a:lnTo>
                      <a:pt x="22" y="64"/>
                    </a:lnTo>
                    <a:lnTo>
                      <a:pt x="27" y="65"/>
                    </a:lnTo>
                    <a:lnTo>
                      <a:pt x="33" y="64"/>
                    </a:lnTo>
                    <a:lnTo>
                      <a:pt x="38" y="63"/>
                    </a:lnTo>
                    <a:lnTo>
                      <a:pt x="42" y="59"/>
                    </a:lnTo>
                    <a:lnTo>
                      <a:pt x="46" y="56"/>
                    </a:lnTo>
                    <a:lnTo>
                      <a:pt x="49" y="51"/>
                    </a:lnTo>
                    <a:lnTo>
                      <a:pt x="52" y="45"/>
                    </a:lnTo>
                    <a:lnTo>
                      <a:pt x="54" y="39"/>
                    </a:lnTo>
                    <a:lnTo>
                      <a:pt x="54" y="33"/>
                    </a:lnTo>
                    <a:close/>
                    <a:moveTo>
                      <a:pt x="45" y="33"/>
                    </a:moveTo>
                    <a:lnTo>
                      <a:pt x="45" y="38"/>
                    </a:lnTo>
                    <a:lnTo>
                      <a:pt x="44" y="41"/>
                    </a:lnTo>
                    <a:lnTo>
                      <a:pt x="42" y="45"/>
                    </a:lnTo>
                    <a:lnTo>
                      <a:pt x="40" y="48"/>
                    </a:lnTo>
                    <a:lnTo>
                      <a:pt x="37" y="51"/>
                    </a:lnTo>
                    <a:lnTo>
                      <a:pt x="34" y="53"/>
                    </a:lnTo>
                    <a:lnTo>
                      <a:pt x="31" y="54"/>
                    </a:lnTo>
                    <a:lnTo>
                      <a:pt x="27" y="54"/>
                    </a:lnTo>
                    <a:lnTo>
                      <a:pt x="23" y="54"/>
                    </a:lnTo>
                    <a:lnTo>
                      <a:pt x="20" y="53"/>
                    </a:lnTo>
                    <a:lnTo>
                      <a:pt x="17" y="51"/>
                    </a:lnTo>
                    <a:lnTo>
                      <a:pt x="14" y="48"/>
                    </a:lnTo>
                    <a:lnTo>
                      <a:pt x="12" y="45"/>
                    </a:lnTo>
                    <a:lnTo>
                      <a:pt x="11" y="41"/>
                    </a:lnTo>
                    <a:lnTo>
                      <a:pt x="9" y="38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11" y="24"/>
                    </a:lnTo>
                    <a:lnTo>
                      <a:pt x="12" y="21"/>
                    </a:lnTo>
                    <a:lnTo>
                      <a:pt x="14" y="17"/>
                    </a:lnTo>
                    <a:lnTo>
                      <a:pt x="17" y="15"/>
                    </a:lnTo>
                    <a:lnTo>
                      <a:pt x="20" y="12"/>
                    </a:lnTo>
                    <a:lnTo>
                      <a:pt x="23" y="11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4" y="12"/>
                    </a:lnTo>
                    <a:lnTo>
                      <a:pt x="37" y="15"/>
                    </a:lnTo>
                    <a:lnTo>
                      <a:pt x="40" y="17"/>
                    </a:lnTo>
                    <a:lnTo>
                      <a:pt x="42" y="21"/>
                    </a:lnTo>
                    <a:lnTo>
                      <a:pt x="44" y="24"/>
                    </a:lnTo>
                    <a:lnTo>
                      <a:pt x="45" y="28"/>
                    </a:lnTo>
                    <a:lnTo>
                      <a:pt x="45" y="33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101">
                <a:extLst>
                  <a:ext uri="{FF2B5EF4-FFF2-40B4-BE49-F238E27FC236}">
                    <a16:creationId xmlns:a16="http://schemas.microsoft.com/office/drawing/2014/main" id="{D01CFCD7-C6F4-4DD1-9363-AB33739782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7" y="2655"/>
                <a:ext cx="9" cy="9"/>
              </a:xfrm>
              <a:custGeom>
                <a:avLst/>
                <a:gdLst>
                  <a:gd name="T0" fmla="*/ 44 w 45"/>
                  <a:gd name="T1" fmla="*/ 22 h 54"/>
                  <a:gd name="T2" fmla="*/ 41 w 45"/>
                  <a:gd name="T3" fmla="*/ 12 h 54"/>
                  <a:gd name="T4" fmla="*/ 35 w 45"/>
                  <a:gd name="T5" fmla="*/ 5 h 54"/>
                  <a:gd name="T6" fmla="*/ 27 w 45"/>
                  <a:gd name="T7" fmla="*/ 1 h 54"/>
                  <a:gd name="T8" fmla="*/ 18 w 45"/>
                  <a:gd name="T9" fmla="*/ 1 h 54"/>
                  <a:gd name="T10" fmla="*/ 10 w 45"/>
                  <a:gd name="T11" fmla="*/ 5 h 54"/>
                  <a:gd name="T12" fmla="*/ 3 w 45"/>
                  <a:gd name="T13" fmla="*/ 12 h 54"/>
                  <a:gd name="T14" fmla="*/ 0 w 45"/>
                  <a:gd name="T15" fmla="*/ 22 h 54"/>
                  <a:gd name="T16" fmla="*/ 0 w 45"/>
                  <a:gd name="T17" fmla="*/ 34 h 54"/>
                  <a:gd name="T18" fmla="*/ 3 w 45"/>
                  <a:gd name="T19" fmla="*/ 43 h 54"/>
                  <a:gd name="T20" fmla="*/ 10 w 45"/>
                  <a:gd name="T21" fmla="*/ 51 h 54"/>
                  <a:gd name="T22" fmla="*/ 18 w 45"/>
                  <a:gd name="T23" fmla="*/ 54 h 54"/>
                  <a:gd name="T24" fmla="*/ 27 w 45"/>
                  <a:gd name="T25" fmla="*/ 54 h 54"/>
                  <a:gd name="T26" fmla="*/ 35 w 45"/>
                  <a:gd name="T27" fmla="*/ 51 h 54"/>
                  <a:gd name="T28" fmla="*/ 41 w 45"/>
                  <a:gd name="T29" fmla="*/ 43 h 54"/>
                  <a:gd name="T30" fmla="*/ 44 w 45"/>
                  <a:gd name="T31" fmla="*/ 34 h 54"/>
                  <a:gd name="T32" fmla="*/ 36 w 45"/>
                  <a:gd name="T33" fmla="*/ 28 h 54"/>
                  <a:gd name="T34" fmla="*/ 35 w 45"/>
                  <a:gd name="T35" fmla="*/ 34 h 54"/>
                  <a:gd name="T36" fmla="*/ 32 w 45"/>
                  <a:gd name="T37" fmla="*/ 40 h 54"/>
                  <a:gd name="T38" fmla="*/ 27 w 45"/>
                  <a:gd name="T39" fmla="*/ 42 h 54"/>
                  <a:gd name="T40" fmla="*/ 22 w 45"/>
                  <a:gd name="T41" fmla="*/ 43 h 54"/>
                  <a:gd name="T42" fmla="*/ 17 w 45"/>
                  <a:gd name="T43" fmla="*/ 42 h 54"/>
                  <a:gd name="T44" fmla="*/ 13 w 45"/>
                  <a:gd name="T45" fmla="*/ 40 h 54"/>
                  <a:gd name="T46" fmla="*/ 10 w 45"/>
                  <a:gd name="T47" fmla="*/ 34 h 54"/>
                  <a:gd name="T48" fmla="*/ 9 w 45"/>
                  <a:gd name="T49" fmla="*/ 28 h 54"/>
                  <a:gd name="T50" fmla="*/ 10 w 45"/>
                  <a:gd name="T51" fmla="*/ 22 h 54"/>
                  <a:gd name="T52" fmla="*/ 13 w 45"/>
                  <a:gd name="T53" fmla="*/ 16 h 54"/>
                  <a:gd name="T54" fmla="*/ 17 w 45"/>
                  <a:gd name="T55" fmla="*/ 13 h 54"/>
                  <a:gd name="T56" fmla="*/ 22 w 45"/>
                  <a:gd name="T57" fmla="*/ 11 h 54"/>
                  <a:gd name="T58" fmla="*/ 27 w 45"/>
                  <a:gd name="T59" fmla="*/ 13 h 54"/>
                  <a:gd name="T60" fmla="*/ 32 w 45"/>
                  <a:gd name="T61" fmla="*/ 16 h 54"/>
                  <a:gd name="T62" fmla="*/ 35 w 45"/>
                  <a:gd name="T63" fmla="*/ 22 h 54"/>
                  <a:gd name="T64" fmla="*/ 36 w 45"/>
                  <a:gd name="T65" fmla="*/ 2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5" h="54">
                    <a:moveTo>
                      <a:pt x="45" y="28"/>
                    </a:moveTo>
                    <a:lnTo>
                      <a:pt x="44" y="22"/>
                    </a:lnTo>
                    <a:lnTo>
                      <a:pt x="43" y="17"/>
                    </a:lnTo>
                    <a:lnTo>
                      <a:pt x="41" y="12"/>
                    </a:lnTo>
                    <a:lnTo>
                      <a:pt x="38" y="9"/>
                    </a:lnTo>
                    <a:lnTo>
                      <a:pt x="35" y="5"/>
                    </a:lnTo>
                    <a:lnTo>
                      <a:pt x="31" y="3"/>
                    </a:lnTo>
                    <a:lnTo>
                      <a:pt x="27" y="1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3" y="3"/>
                    </a:lnTo>
                    <a:lnTo>
                      <a:pt x="10" y="5"/>
                    </a:lnTo>
                    <a:lnTo>
                      <a:pt x="6" y="9"/>
                    </a:lnTo>
                    <a:lnTo>
                      <a:pt x="3" y="12"/>
                    </a:lnTo>
                    <a:lnTo>
                      <a:pt x="1" y="17"/>
                    </a:lnTo>
                    <a:lnTo>
                      <a:pt x="0" y="22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1" y="39"/>
                    </a:lnTo>
                    <a:lnTo>
                      <a:pt x="3" y="43"/>
                    </a:lnTo>
                    <a:lnTo>
                      <a:pt x="6" y="47"/>
                    </a:lnTo>
                    <a:lnTo>
                      <a:pt x="10" y="51"/>
                    </a:lnTo>
                    <a:lnTo>
                      <a:pt x="13" y="53"/>
                    </a:lnTo>
                    <a:lnTo>
                      <a:pt x="18" y="54"/>
                    </a:lnTo>
                    <a:lnTo>
                      <a:pt x="22" y="54"/>
                    </a:lnTo>
                    <a:lnTo>
                      <a:pt x="27" y="54"/>
                    </a:lnTo>
                    <a:lnTo>
                      <a:pt x="31" y="53"/>
                    </a:lnTo>
                    <a:lnTo>
                      <a:pt x="35" y="51"/>
                    </a:lnTo>
                    <a:lnTo>
                      <a:pt x="38" y="47"/>
                    </a:lnTo>
                    <a:lnTo>
                      <a:pt x="41" y="43"/>
                    </a:lnTo>
                    <a:lnTo>
                      <a:pt x="43" y="39"/>
                    </a:lnTo>
                    <a:lnTo>
                      <a:pt x="44" y="34"/>
                    </a:lnTo>
                    <a:lnTo>
                      <a:pt x="45" y="28"/>
                    </a:lnTo>
                    <a:close/>
                    <a:moveTo>
                      <a:pt x="36" y="28"/>
                    </a:moveTo>
                    <a:lnTo>
                      <a:pt x="35" y="31"/>
                    </a:lnTo>
                    <a:lnTo>
                      <a:pt x="35" y="34"/>
                    </a:lnTo>
                    <a:lnTo>
                      <a:pt x="33" y="37"/>
                    </a:lnTo>
                    <a:lnTo>
                      <a:pt x="32" y="40"/>
                    </a:lnTo>
                    <a:lnTo>
                      <a:pt x="30" y="41"/>
                    </a:lnTo>
                    <a:lnTo>
                      <a:pt x="27" y="42"/>
                    </a:lnTo>
                    <a:lnTo>
                      <a:pt x="25" y="43"/>
                    </a:lnTo>
                    <a:lnTo>
                      <a:pt x="22" y="43"/>
                    </a:lnTo>
                    <a:lnTo>
                      <a:pt x="19" y="43"/>
                    </a:lnTo>
                    <a:lnTo>
                      <a:pt x="17" y="42"/>
                    </a:lnTo>
                    <a:lnTo>
                      <a:pt x="15" y="41"/>
                    </a:lnTo>
                    <a:lnTo>
                      <a:pt x="13" y="40"/>
                    </a:lnTo>
                    <a:lnTo>
                      <a:pt x="11" y="37"/>
                    </a:lnTo>
                    <a:lnTo>
                      <a:pt x="10" y="34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9" y="24"/>
                    </a:lnTo>
                    <a:lnTo>
                      <a:pt x="10" y="22"/>
                    </a:lnTo>
                    <a:lnTo>
                      <a:pt x="11" y="18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7" y="13"/>
                    </a:lnTo>
                    <a:lnTo>
                      <a:pt x="19" y="12"/>
                    </a:lnTo>
                    <a:lnTo>
                      <a:pt x="22" y="11"/>
                    </a:lnTo>
                    <a:lnTo>
                      <a:pt x="25" y="12"/>
                    </a:lnTo>
                    <a:lnTo>
                      <a:pt x="27" y="13"/>
                    </a:lnTo>
                    <a:lnTo>
                      <a:pt x="30" y="15"/>
                    </a:lnTo>
                    <a:lnTo>
                      <a:pt x="32" y="16"/>
                    </a:lnTo>
                    <a:lnTo>
                      <a:pt x="33" y="18"/>
                    </a:lnTo>
                    <a:lnTo>
                      <a:pt x="35" y="22"/>
                    </a:lnTo>
                    <a:lnTo>
                      <a:pt x="35" y="24"/>
                    </a:lnTo>
                    <a:lnTo>
                      <a:pt x="36" y="28"/>
                    </a:lnTo>
                    <a:close/>
                  </a:path>
                </a:pathLst>
              </a:custGeom>
              <a:solidFill>
                <a:srgbClr val="FCF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102">
                <a:extLst>
                  <a:ext uri="{FF2B5EF4-FFF2-40B4-BE49-F238E27FC236}">
                    <a16:creationId xmlns:a16="http://schemas.microsoft.com/office/drawing/2014/main" id="{BB2433F9-D921-428E-BB8B-BE1CF33261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8" y="2656"/>
                <a:ext cx="7" cy="7"/>
              </a:xfrm>
              <a:custGeom>
                <a:avLst/>
                <a:gdLst>
                  <a:gd name="T0" fmla="*/ 36 w 36"/>
                  <a:gd name="T1" fmla="*/ 17 h 43"/>
                  <a:gd name="T2" fmla="*/ 33 w 36"/>
                  <a:gd name="T3" fmla="*/ 10 h 43"/>
                  <a:gd name="T4" fmla="*/ 28 w 36"/>
                  <a:gd name="T5" fmla="*/ 4 h 43"/>
                  <a:gd name="T6" fmla="*/ 22 w 36"/>
                  <a:gd name="T7" fmla="*/ 0 h 43"/>
                  <a:gd name="T8" fmla="*/ 14 w 36"/>
                  <a:gd name="T9" fmla="*/ 0 h 43"/>
                  <a:gd name="T10" fmla="*/ 8 w 36"/>
                  <a:gd name="T11" fmla="*/ 4 h 43"/>
                  <a:gd name="T12" fmla="*/ 3 w 36"/>
                  <a:gd name="T13" fmla="*/ 10 h 43"/>
                  <a:gd name="T14" fmla="*/ 0 w 36"/>
                  <a:gd name="T15" fmla="*/ 17 h 43"/>
                  <a:gd name="T16" fmla="*/ 0 w 36"/>
                  <a:gd name="T17" fmla="*/ 27 h 43"/>
                  <a:gd name="T18" fmla="*/ 3 w 36"/>
                  <a:gd name="T19" fmla="*/ 34 h 43"/>
                  <a:gd name="T20" fmla="*/ 8 w 36"/>
                  <a:gd name="T21" fmla="*/ 40 h 43"/>
                  <a:gd name="T22" fmla="*/ 14 w 36"/>
                  <a:gd name="T23" fmla="*/ 43 h 43"/>
                  <a:gd name="T24" fmla="*/ 22 w 36"/>
                  <a:gd name="T25" fmla="*/ 43 h 43"/>
                  <a:gd name="T26" fmla="*/ 28 w 36"/>
                  <a:gd name="T27" fmla="*/ 40 h 43"/>
                  <a:gd name="T28" fmla="*/ 33 w 36"/>
                  <a:gd name="T29" fmla="*/ 34 h 43"/>
                  <a:gd name="T30" fmla="*/ 36 w 36"/>
                  <a:gd name="T31" fmla="*/ 27 h 43"/>
                  <a:gd name="T32" fmla="*/ 27 w 36"/>
                  <a:gd name="T33" fmla="*/ 22 h 43"/>
                  <a:gd name="T34" fmla="*/ 26 w 36"/>
                  <a:gd name="T35" fmla="*/ 25 h 43"/>
                  <a:gd name="T36" fmla="*/ 24 w 36"/>
                  <a:gd name="T37" fmla="*/ 29 h 43"/>
                  <a:gd name="T38" fmla="*/ 22 w 36"/>
                  <a:gd name="T39" fmla="*/ 31 h 43"/>
                  <a:gd name="T40" fmla="*/ 18 w 36"/>
                  <a:gd name="T41" fmla="*/ 33 h 43"/>
                  <a:gd name="T42" fmla="*/ 15 w 36"/>
                  <a:gd name="T43" fmla="*/ 31 h 43"/>
                  <a:gd name="T44" fmla="*/ 12 w 36"/>
                  <a:gd name="T45" fmla="*/ 29 h 43"/>
                  <a:gd name="T46" fmla="*/ 10 w 36"/>
                  <a:gd name="T47" fmla="*/ 25 h 43"/>
                  <a:gd name="T48" fmla="*/ 9 w 36"/>
                  <a:gd name="T49" fmla="*/ 22 h 43"/>
                  <a:gd name="T50" fmla="*/ 10 w 36"/>
                  <a:gd name="T51" fmla="*/ 17 h 43"/>
                  <a:gd name="T52" fmla="*/ 12 w 36"/>
                  <a:gd name="T53" fmla="*/ 15 h 43"/>
                  <a:gd name="T54" fmla="*/ 15 w 36"/>
                  <a:gd name="T55" fmla="*/ 12 h 43"/>
                  <a:gd name="T56" fmla="*/ 18 w 36"/>
                  <a:gd name="T57" fmla="*/ 11 h 43"/>
                  <a:gd name="T58" fmla="*/ 22 w 36"/>
                  <a:gd name="T59" fmla="*/ 12 h 43"/>
                  <a:gd name="T60" fmla="*/ 24 w 36"/>
                  <a:gd name="T61" fmla="*/ 15 h 43"/>
                  <a:gd name="T62" fmla="*/ 26 w 36"/>
                  <a:gd name="T63" fmla="*/ 17 h 43"/>
                  <a:gd name="T64" fmla="*/ 27 w 36"/>
                  <a:gd name="T65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43">
                    <a:moveTo>
                      <a:pt x="36" y="22"/>
                    </a:moveTo>
                    <a:lnTo>
                      <a:pt x="36" y="17"/>
                    </a:lnTo>
                    <a:lnTo>
                      <a:pt x="35" y="13"/>
                    </a:lnTo>
                    <a:lnTo>
                      <a:pt x="33" y="10"/>
                    </a:lnTo>
                    <a:lnTo>
                      <a:pt x="31" y="6"/>
                    </a:lnTo>
                    <a:lnTo>
                      <a:pt x="28" y="4"/>
                    </a:lnTo>
                    <a:lnTo>
                      <a:pt x="25" y="1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0"/>
                    </a:lnTo>
                    <a:lnTo>
                      <a:pt x="2" y="13"/>
                    </a:lnTo>
                    <a:lnTo>
                      <a:pt x="0" y="17"/>
                    </a:lnTo>
                    <a:lnTo>
                      <a:pt x="0" y="22"/>
                    </a:lnTo>
                    <a:lnTo>
                      <a:pt x="0" y="27"/>
                    </a:lnTo>
                    <a:lnTo>
                      <a:pt x="2" y="30"/>
                    </a:lnTo>
                    <a:lnTo>
                      <a:pt x="3" y="34"/>
                    </a:lnTo>
                    <a:lnTo>
                      <a:pt x="5" y="37"/>
                    </a:lnTo>
                    <a:lnTo>
                      <a:pt x="8" y="40"/>
                    </a:lnTo>
                    <a:lnTo>
                      <a:pt x="11" y="42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2" y="43"/>
                    </a:lnTo>
                    <a:lnTo>
                      <a:pt x="25" y="42"/>
                    </a:lnTo>
                    <a:lnTo>
                      <a:pt x="28" y="40"/>
                    </a:lnTo>
                    <a:lnTo>
                      <a:pt x="31" y="37"/>
                    </a:lnTo>
                    <a:lnTo>
                      <a:pt x="33" y="34"/>
                    </a:lnTo>
                    <a:lnTo>
                      <a:pt x="35" y="30"/>
                    </a:lnTo>
                    <a:lnTo>
                      <a:pt x="36" y="27"/>
                    </a:lnTo>
                    <a:lnTo>
                      <a:pt x="36" y="22"/>
                    </a:lnTo>
                    <a:close/>
                    <a:moveTo>
                      <a:pt x="27" y="22"/>
                    </a:moveTo>
                    <a:lnTo>
                      <a:pt x="27" y="24"/>
                    </a:lnTo>
                    <a:lnTo>
                      <a:pt x="26" y="25"/>
                    </a:lnTo>
                    <a:lnTo>
                      <a:pt x="26" y="28"/>
                    </a:lnTo>
                    <a:lnTo>
                      <a:pt x="24" y="29"/>
                    </a:lnTo>
                    <a:lnTo>
                      <a:pt x="23" y="30"/>
                    </a:lnTo>
                    <a:lnTo>
                      <a:pt x="22" y="31"/>
                    </a:lnTo>
                    <a:lnTo>
                      <a:pt x="20" y="33"/>
                    </a:lnTo>
                    <a:lnTo>
                      <a:pt x="18" y="33"/>
                    </a:lnTo>
                    <a:lnTo>
                      <a:pt x="16" y="33"/>
                    </a:lnTo>
                    <a:lnTo>
                      <a:pt x="15" y="31"/>
                    </a:lnTo>
                    <a:lnTo>
                      <a:pt x="13" y="30"/>
                    </a:lnTo>
                    <a:lnTo>
                      <a:pt x="12" y="29"/>
                    </a:lnTo>
                    <a:lnTo>
                      <a:pt x="11" y="28"/>
                    </a:lnTo>
                    <a:lnTo>
                      <a:pt x="10" y="25"/>
                    </a:lnTo>
                    <a:lnTo>
                      <a:pt x="9" y="24"/>
                    </a:lnTo>
                    <a:lnTo>
                      <a:pt x="9" y="22"/>
                    </a:lnTo>
                    <a:lnTo>
                      <a:pt x="9" y="19"/>
                    </a:lnTo>
                    <a:lnTo>
                      <a:pt x="10" y="17"/>
                    </a:lnTo>
                    <a:lnTo>
                      <a:pt x="11" y="16"/>
                    </a:lnTo>
                    <a:lnTo>
                      <a:pt x="12" y="15"/>
                    </a:lnTo>
                    <a:lnTo>
                      <a:pt x="13" y="13"/>
                    </a:lnTo>
                    <a:lnTo>
                      <a:pt x="15" y="12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2" y="12"/>
                    </a:lnTo>
                    <a:lnTo>
                      <a:pt x="23" y="13"/>
                    </a:lnTo>
                    <a:lnTo>
                      <a:pt x="24" y="15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7" y="19"/>
                    </a:lnTo>
                    <a:lnTo>
                      <a:pt x="27" y="22"/>
                    </a:lnTo>
                    <a:close/>
                  </a:path>
                </a:pathLst>
              </a:custGeom>
              <a:solidFill>
                <a:srgbClr val="FDF4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103">
                <a:extLst>
                  <a:ext uri="{FF2B5EF4-FFF2-40B4-BE49-F238E27FC236}">
                    <a16:creationId xmlns:a16="http://schemas.microsoft.com/office/drawing/2014/main" id="{8A6BC9ED-C7C2-461E-B2DA-067157C22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9" y="2657"/>
                <a:ext cx="5" cy="5"/>
              </a:xfrm>
              <a:custGeom>
                <a:avLst/>
                <a:gdLst>
                  <a:gd name="T0" fmla="*/ 27 w 27"/>
                  <a:gd name="T1" fmla="*/ 17 h 32"/>
                  <a:gd name="T2" fmla="*/ 26 w 27"/>
                  <a:gd name="T3" fmla="*/ 13 h 32"/>
                  <a:gd name="T4" fmla="*/ 26 w 27"/>
                  <a:gd name="T5" fmla="*/ 11 h 32"/>
                  <a:gd name="T6" fmla="*/ 24 w 27"/>
                  <a:gd name="T7" fmla="*/ 7 h 32"/>
                  <a:gd name="T8" fmla="*/ 23 w 27"/>
                  <a:gd name="T9" fmla="*/ 5 h 32"/>
                  <a:gd name="T10" fmla="*/ 21 w 27"/>
                  <a:gd name="T11" fmla="*/ 4 h 32"/>
                  <a:gd name="T12" fmla="*/ 18 w 27"/>
                  <a:gd name="T13" fmla="*/ 2 h 32"/>
                  <a:gd name="T14" fmla="*/ 16 w 27"/>
                  <a:gd name="T15" fmla="*/ 1 h 32"/>
                  <a:gd name="T16" fmla="*/ 13 w 27"/>
                  <a:gd name="T17" fmla="*/ 0 h 32"/>
                  <a:gd name="T18" fmla="*/ 10 w 27"/>
                  <a:gd name="T19" fmla="*/ 1 h 32"/>
                  <a:gd name="T20" fmla="*/ 8 w 27"/>
                  <a:gd name="T21" fmla="*/ 2 h 32"/>
                  <a:gd name="T22" fmla="*/ 6 w 27"/>
                  <a:gd name="T23" fmla="*/ 4 h 32"/>
                  <a:gd name="T24" fmla="*/ 4 w 27"/>
                  <a:gd name="T25" fmla="*/ 5 h 32"/>
                  <a:gd name="T26" fmla="*/ 2 w 27"/>
                  <a:gd name="T27" fmla="*/ 7 h 32"/>
                  <a:gd name="T28" fmla="*/ 1 w 27"/>
                  <a:gd name="T29" fmla="*/ 11 h 32"/>
                  <a:gd name="T30" fmla="*/ 0 w 27"/>
                  <a:gd name="T31" fmla="*/ 13 h 32"/>
                  <a:gd name="T32" fmla="*/ 0 w 27"/>
                  <a:gd name="T33" fmla="*/ 17 h 32"/>
                  <a:gd name="T34" fmla="*/ 0 w 27"/>
                  <a:gd name="T35" fmla="*/ 20 h 32"/>
                  <a:gd name="T36" fmla="*/ 1 w 27"/>
                  <a:gd name="T37" fmla="*/ 23 h 32"/>
                  <a:gd name="T38" fmla="*/ 2 w 27"/>
                  <a:gd name="T39" fmla="*/ 26 h 32"/>
                  <a:gd name="T40" fmla="*/ 4 w 27"/>
                  <a:gd name="T41" fmla="*/ 29 h 32"/>
                  <a:gd name="T42" fmla="*/ 6 w 27"/>
                  <a:gd name="T43" fmla="*/ 30 h 32"/>
                  <a:gd name="T44" fmla="*/ 8 w 27"/>
                  <a:gd name="T45" fmla="*/ 31 h 32"/>
                  <a:gd name="T46" fmla="*/ 10 w 27"/>
                  <a:gd name="T47" fmla="*/ 32 h 32"/>
                  <a:gd name="T48" fmla="*/ 13 w 27"/>
                  <a:gd name="T49" fmla="*/ 32 h 32"/>
                  <a:gd name="T50" fmla="*/ 16 w 27"/>
                  <a:gd name="T51" fmla="*/ 32 h 32"/>
                  <a:gd name="T52" fmla="*/ 18 w 27"/>
                  <a:gd name="T53" fmla="*/ 31 h 32"/>
                  <a:gd name="T54" fmla="*/ 21 w 27"/>
                  <a:gd name="T55" fmla="*/ 30 h 32"/>
                  <a:gd name="T56" fmla="*/ 23 w 27"/>
                  <a:gd name="T57" fmla="*/ 29 h 32"/>
                  <a:gd name="T58" fmla="*/ 24 w 27"/>
                  <a:gd name="T59" fmla="*/ 26 h 32"/>
                  <a:gd name="T60" fmla="*/ 26 w 27"/>
                  <a:gd name="T61" fmla="*/ 23 h 32"/>
                  <a:gd name="T62" fmla="*/ 26 w 27"/>
                  <a:gd name="T63" fmla="*/ 20 h 32"/>
                  <a:gd name="T64" fmla="*/ 27 w 27"/>
                  <a:gd name="T65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" h="32">
                    <a:moveTo>
                      <a:pt x="27" y="17"/>
                    </a:moveTo>
                    <a:lnTo>
                      <a:pt x="26" y="13"/>
                    </a:lnTo>
                    <a:lnTo>
                      <a:pt x="26" y="11"/>
                    </a:lnTo>
                    <a:lnTo>
                      <a:pt x="24" y="7"/>
                    </a:lnTo>
                    <a:lnTo>
                      <a:pt x="23" y="5"/>
                    </a:lnTo>
                    <a:lnTo>
                      <a:pt x="21" y="4"/>
                    </a:lnTo>
                    <a:lnTo>
                      <a:pt x="18" y="2"/>
                    </a:lnTo>
                    <a:lnTo>
                      <a:pt x="16" y="1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0" y="20"/>
                    </a:lnTo>
                    <a:lnTo>
                      <a:pt x="1" y="23"/>
                    </a:lnTo>
                    <a:lnTo>
                      <a:pt x="2" y="26"/>
                    </a:lnTo>
                    <a:lnTo>
                      <a:pt x="4" y="29"/>
                    </a:lnTo>
                    <a:lnTo>
                      <a:pt x="6" y="30"/>
                    </a:lnTo>
                    <a:lnTo>
                      <a:pt x="8" y="31"/>
                    </a:lnTo>
                    <a:lnTo>
                      <a:pt x="10" y="32"/>
                    </a:lnTo>
                    <a:lnTo>
                      <a:pt x="13" y="32"/>
                    </a:lnTo>
                    <a:lnTo>
                      <a:pt x="16" y="32"/>
                    </a:lnTo>
                    <a:lnTo>
                      <a:pt x="18" y="31"/>
                    </a:lnTo>
                    <a:lnTo>
                      <a:pt x="21" y="30"/>
                    </a:lnTo>
                    <a:lnTo>
                      <a:pt x="23" y="29"/>
                    </a:lnTo>
                    <a:lnTo>
                      <a:pt x="24" y="26"/>
                    </a:lnTo>
                    <a:lnTo>
                      <a:pt x="26" y="23"/>
                    </a:lnTo>
                    <a:lnTo>
                      <a:pt x="26" y="20"/>
                    </a:lnTo>
                    <a:lnTo>
                      <a:pt x="27" y="17"/>
                    </a:lnTo>
                    <a:close/>
                  </a:path>
                </a:pathLst>
              </a:custGeom>
              <a:solidFill>
                <a:srgbClr val="FDF8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104">
                <a:extLst>
                  <a:ext uri="{FF2B5EF4-FFF2-40B4-BE49-F238E27FC236}">
                    <a16:creationId xmlns:a16="http://schemas.microsoft.com/office/drawing/2014/main" id="{22FD30CC-340B-4DAF-9205-D4176B0A69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0" y="2658"/>
                <a:ext cx="3" cy="3"/>
              </a:xfrm>
              <a:custGeom>
                <a:avLst/>
                <a:gdLst>
                  <a:gd name="T0" fmla="*/ 18 w 18"/>
                  <a:gd name="T1" fmla="*/ 11 h 22"/>
                  <a:gd name="T2" fmla="*/ 18 w 18"/>
                  <a:gd name="T3" fmla="*/ 8 h 22"/>
                  <a:gd name="T4" fmla="*/ 17 w 18"/>
                  <a:gd name="T5" fmla="*/ 6 h 22"/>
                  <a:gd name="T6" fmla="*/ 17 w 18"/>
                  <a:gd name="T7" fmla="*/ 5 h 22"/>
                  <a:gd name="T8" fmla="*/ 15 w 18"/>
                  <a:gd name="T9" fmla="*/ 4 h 22"/>
                  <a:gd name="T10" fmla="*/ 14 w 18"/>
                  <a:gd name="T11" fmla="*/ 2 h 22"/>
                  <a:gd name="T12" fmla="*/ 13 w 18"/>
                  <a:gd name="T13" fmla="*/ 1 h 22"/>
                  <a:gd name="T14" fmla="*/ 11 w 18"/>
                  <a:gd name="T15" fmla="*/ 0 h 22"/>
                  <a:gd name="T16" fmla="*/ 9 w 18"/>
                  <a:gd name="T17" fmla="*/ 0 h 22"/>
                  <a:gd name="T18" fmla="*/ 7 w 18"/>
                  <a:gd name="T19" fmla="*/ 0 h 22"/>
                  <a:gd name="T20" fmla="*/ 6 w 18"/>
                  <a:gd name="T21" fmla="*/ 1 h 22"/>
                  <a:gd name="T22" fmla="*/ 4 w 18"/>
                  <a:gd name="T23" fmla="*/ 2 h 22"/>
                  <a:gd name="T24" fmla="*/ 3 w 18"/>
                  <a:gd name="T25" fmla="*/ 4 h 22"/>
                  <a:gd name="T26" fmla="*/ 2 w 18"/>
                  <a:gd name="T27" fmla="*/ 5 h 22"/>
                  <a:gd name="T28" fmla="*/ 1 w 18"/>
                  <a:gd name="T29" fmla="*/ 6 h 22"/>
                  <a:gd name="T30" fmla="*/ 0 w 18"/>
                  <a:gd name="T31" fmla="*/ 8 h 22"/>
                  <a:gd name="T32" fmla="*/ 0 w 18"/>
                  <a:gd name="T33" fmla="*/ 11 h 22"/>
                  <a:gd name="T34" fmla="*/ 0 w 18"/>
                  <a:gd name="T35" fmla="*/ 13 h 22"/>
                  <a:gd name="T36" fmla="*/ 1 w 18"/>
                  <a:gd name="T37" fmla="*/ 14 h 22"/>
                  <a:gd name="T38" fmla="*/ 2 w 18"/>
                  <a:gd name="T39" fmla="*/ 17 h 22"/>
                  <a:gd name="T40" fmla="*/ 3 w 18"/>
                  <a:gd name="T41" fmla="*/ 18 h 22"/>
                  <a:gd name="T42" fmla="*/ 4 w 18"/>
                  <a:gd name="T43" fmla="*/ 19 h 22"/>
                  <a:gd name="T44" fmla="*/ 6 w 18"/>
                  <a:gd name="T45" fmla="*/ 20 h 22"/>
                  <a:gd name="T46" fmla="*/ 7 w 18"/>
                  <a:gd name="T47" fmla="*/ 22 h 22"/>
                  <a:gd name="T48" fmla="*/ 9 w 18"/>
                  <a:gd name="T49" fmla="*/ 22 h 22"/>
                  <a:gd name="T50" fmla="*/ 11 w 18"/>
                  <a:gd name="T51" fmla="*/ 22 h 22"/>
                  <a:gd name="T52" fmla="*/ 13 w 18"/>
                  <a:gd name="T53" fmla="*/ 20 h 22"/>
                  <a:gd name="T54" fmla="*/ 14 w 18"/>
                  <a:gd name="T55" fmla="*/ 19 h 22"/>
                  <a:gd name="T56" fmla="*/ 15 w 18"/>
                  <a:gd name="T57" fmla="*/ 18 h 22"/>
                  <a:gd name="T58" fmla="*/ 17 w 18"/>
                  <a:gd name="T59" fmla="*/ 17 h 22"/>
                  <a:gd name="T60" fmla="*/ 17 w 18"/>
                  <a:gd name="T61" fmla="*/ 14 h 22"/>
                  <a:gd name="T62" fmla="*/ 18 w 18"/>
                  <a:gd name="T63" fmla="*/ 13 h 22"/>
                  <a:gd name="T64" fmla="*/ 18 w 18"/>
                  <a:gd name="T6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22">
                    <a:moveTo>
                      <a:pt x="18" y="11"/>
                    </a:moveTo>
                    <a:lnTo>
                      <a:pt x="18" y="8"/>
                    </a:lnTo>
                    <a:lnTo>
                      <a:pt x="17" y="6"/>
                    </a:lnTo>
                    <a:lnTo>
                      <a:pt x="17" y="5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2" y="5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2" y="17"/>
                    </a:lnTo>
                    <a:lnTo>
                      <a:pt x="3" y="18"/>
                    </a:lnTo>
                    <a:lnTo>
                      <a:pt x="4" y="19"/>
                    </a:lnTo>
                    <a:lnTo>
                      <a:pt x="6" y="20"/>
                    </a:lnTo>
                    <a:lnTo>
                      <a:pt x="7" y="22"/>
                    </a:lnTo>
                    <a:lnTo>
                      <a:pt x="9" y="22"/>
                    </a:lnTo>
                    <a:lnTo>
                      <a:pt x="11" y="22"/>
                    </a:lnTo>
                    <a:lnTo>
                      <a:pt x="13" y="20"/>
                    </a:lnTo>
                    <a:lnTo>
                      <a:pt x="14" y="19"/>
                    </a:lnTo>
                    <a:lnTo>
                      <a:pt x="15" y="18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8" y="13"/>
                    </a:ln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DFA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105">
                <a:extLst>
                  <a:ext uri="{FF2B5EF4-FFF2-40B4-BE49-F238E27FC236}">
                    <a16:creationId xmlns:a16="http://schemas.microsoft.com/office/drawing/2014/main" id="{47641708-8C28-4989-8626-84722B3837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1" y="2658"/>
                <a:ext cx="2" cy="2"/>
              </a:xfrm>
              <a:custGeom>
                <a:avLst/>
                <a:gdLst>
                  <a:gd name="T0" fmla="*/ 9 w 9"/>
                  <a:gd name="T1" fmla="*/ 6 h 11"/>
                  <a:gd name="T2" fmla="*/ 9 w 9"/>
                  <a:gd name="T3" fmla="*/ 5 h 11"/>
                  <a:gd name="T4" fmla="*/ 8 w 9"/>
                  <a:gd name="T5" fmla="*/ 3 h 11"/>
                  <a:gd name="T6" fmla="*/ 8 w 9"/>
                  <a:gd name="T7" fmla="*/ 2 h 11"/>
                  <a:gd name="T8" fmla="*/ 7 w 9"/>
                  <a:gd name="T9" fmla="*/ 2 h 11"/>
                  <a:gd name="T10" fmla="*/ 7 w 9"/>
                  <a:gd name="T11" fmla="*/ 1 h 11"/>
                  <a:gd name="T12" fmla="*/ 6 w 9"/>
                  <a:gd name="T13" fmla="*/ 1 h 11"/>
                  <a:gd name="T14" fmla="*/ 5 w 9"/>
                  <a:gd name="T15" fmla="*/ 1 h 11"/>
                  <a:gd name="T16" fmla="*/ 4 w 9"/>
                  <a:gd name="T17" fmla="*/ 0 h 11"/>
                  <a:gd name="T18" fmla="*/ 3 w 9"/>
                  <a:gd name="T19" fmla="*/ 1 h 11"/>
                  <a:gd name="T20" fmla="*/ 2 w 9"/>
                  <a:gd name="T21" fmla="*/ 1 h 11"/>
                  <a:gd name="T22" fmla="*/ 2 w 9"/>
                  <a:gd name="T23" fmla="*/ 1 h 11"/>
                  <a:gd name="T24" fmla="*/ 1 w 9"/>
                  <a:gd name="T25" fmla="*/ 2 h 11"/>
                  <a:gd name="T26" fmla="*/ 0 w 9"/>
                  <a:gd name="T27" fmla="*/ 2 h 11"/>
                  <a:gd name="T28" fmla="*/ 0 w 9"/>
                  <a:gd name="T29" fmla="*/ 3 h 11"/>
                  <a:gd name="T30" fmla="*/ 0 w 9"/>
                  <a:gd name="T31" fmla="*/ 5 h 11"/>
                  <a:gd name="T32" fmla="*/ 0 w 9"/>
                  <a:gd name="T33" fmla="*/ 6 h 11"/>
                  <a:gd name="T34" fmla="*/ 0 w 9"/>
                  <a:gd name="T35" fmla="*/ 7 h 11"/>
                  <a:gd name="T36" fmla="*/ 0 w 9"/>
                  <a:gd name="T37" fmla="*/ 8 h 11"/>
                  <a:gd name="T38" fmla="*/ 0 w 9"/>
                  <a:gd name="T39" fmla="*/ 8 h 11"/>
                  <a:gd name="T40" fmla="*/ 1 w 9"/>
                  <a:gd name="T41" fmla="*/ 9 h 11"/>
                  <a:gd name="T42" fmla="*/ 2 w 9"/>
                  <a:gd name="T43" fmla="*/ 11 h 11"/>
                  <a:gd name="T44" fmla="*/ 2 w 9"/>
                  <a:gd name="T45" fmla="*/ 11 h 11"/>
                  <a:gd name="T46" fmla="*/ 3 w 9"/>
                  <a:gd name="T47" fmla="*/ 11 h 11"/>
                  <a:gd name="T48" fmla="*/ 4 w 9"/>
                  <a:gd name="T49" fmla="*/ 11 h 11"/>
                  <a:gd name="T50" fmla="*/ 5 w 9"/>
                  <a:gd name="T51" fmla="*/ 11 h 11"/>
                  <a:gd name="T52" fmla="*/ 6 w 9"/>
                  <a:gd name="T53" fmla="*/ 11 h 11"/>
                  <a:gd name="T54" fmla="*/ 7 w 9"/>
                  <a:gd name="T55" fmla="*/ 11 h 11"/>
                  <a:gd name="T56" fmla="*/ 7 w 9"/>
                  <a:gd name="T57" fmla="*/ 9 h 11"/>
                  <a:gd name="T58" fmla="*/ 8 w 9"/>
                  <a:gd name="T59" fmla="*/ 8 h 11"/>
                  <a:gd name="T60" fmla="*/ 8 w 9"/>
                  <a:gd name="T61" fmla="*/ 8 h 11"/>
                  <a:gd name="T62" fmla="*/ 9 w 9"/>
                  <a:gd name="T63" fmla="*/ 7 h 11"/>
                  <a:gd name="T64" fmla="*/ 9 w 9"/>
                  <a:gd name="T6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" h="11">
                    <a:moveTo>
                      <a:pt x="9" y="6"/>
                    </a:moveTo>
                    <a:lnTo>
                      <a:pt x="9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9" y="6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106">
                <a:extLst>
                  <a:ext uri="{FF2B5EF4-FFF2-40B4-BE49-F238E27FC236}">
                    <a16:creationId xmlns:a16="http://schemas.microsoft.com/office/drawing/2014/main" id="{CC95F0D6-8E1A-47B1-B5BB-F2A630DC4B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596"/>
                <a:ext cx="44" cy="47"/>
              </a:xfrm>
              <a:custGeom>
                <a:avLst/>
                <a:gdLst>
                  <a:gd name="T0" fmla="*/ 185 w 220"/>
                  <a:gd name="T1" fmla="*/ 0 h 284"/>
                  <a:gd name="T2" fmla="*/ 0 w 220"/>
                  <a:gd name="T3" fmla="*/ 48 h 284"/>
                  <a:gd name="T4" fmla="*/ 58 w 220"/>
                  <a:gd name="T5" fmla="*/ 260 h 284"/>
                  <a:gd name="T6" fmla="*/ 94 w 220"/>
                  <a:gd name="T7" fmla="*/ 284 h 284"/>
                  <a:gd name="T8" fmla="*/ 220 w 220"/>
                  <a:gd name="T9" fmla="*/ 23 h 284"/>
                  <a:gd name="T10" fmla="*/ 185 w 220"/>
                  <a:gd name="T11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84">
                    <a:moveTo>
                      <a:pt x="185" y="0"/>
                    </a:moveTo>
                    <a:lnTo>
                      <a:pt x="0" y="48"/>
                    </a:lnTo>
                    <a:lnTo>
                      <a:pt x="58" y="260"/>
                    </a:lnTo>
                    <a:lnTo>
                      <a:pt x="94" y="284"/>
                    </a:lnTo>
                    <a:lnTo>
                      <a:pt x="220" y="23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107">
                <a:extLst>
                  <a:ext uri="{FF2B5EF4-FFF2-40B4-BE49-F238E27FC236}">
                    <a16:creationId xmlns:a16="http://schemas.microsoft.com/office/drawing/2014/main" id="{2CDB081A-FB39-4B6A-A4E0-2FF75B4B53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596"/>
                <a:ext cx="44" cy="26"/>
              </a:xfrm>
              <a:custGeom>
                <a:avLst/>
                <a:gdLst>
                  <a:gd name="T0" fmla="*/ 186 w 222"/>
                  <a:gd name="T1" fmla="*/ 0 h 157"/>
                  <a:gd name="T2" fmla="*/ 0 w 222"/>
                  <a:gd name="T3" fmla="*/ 48 h 157"/>
                  <a:gd name="T4" fmla="*/ 157 w 222"/>
                  <a:gd name="T5" fmla="*/ 157 h 157"/>
                  <a:gd name="T6" fmla="*/ 222 w 222"/>
                  <a:gd name="T7" fmla="*/ 24 h 157"/>
                  <a:gd name="T8" fmla="*/ 186 w 222"/>
                  <a:gd name="T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157">
                    <a:moveTo>
                      <a:pt x="186" y="0"/>
                    </a:moveTo>
                    <a:lnTo>
                      <a:pt x="0" y="48"/>
                    </a:lnTo>
                    <a:lnTo>
                      <a:pt x="157" y="157"/>
                    </a:lnTo>
                    <a:lnTo>
                      <a:pt x="222" y="24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EBEC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108">
                <a:extLst>
                  <a:ext uri="{FF2B5EF4-FFF2-40B4-BE49-F238E27FC236}">
                    <a16:creationId xmlns:a16="http://schemas.microsoft.com/office/drawing/2014/main" id="{F281A4D2-A47E-4B76-AAA4-53F738E755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601"/>
                <a:ext cx="13" cy="15"/>
              </a:xfrm>
              <a:custGeom>
                <a:avLst/>
                <a:gdLst>
                  <a:gd name="T0" fmla="*/ 63 w 63"/>
                  <a:gd name="T1" fmla="*/ 0 h 89"/>
                  <a:gd name="T2" fmla="*/ 0 w 63"/>
                  <a:gd name="T3" fmla="*/ 16 h 89"/>
                  <a:gd name="T4" fmla="*/ 20 w 63"/>
                  <a:gd name="T5" fmla="*/ 89 h 89"/>
                  <a:gd name="T6" fmla="*/ 63 w 63"/>
                  <a:gd name="T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89">
                    <a:moveTo>
                      <a:pt x="63" y="0"/>
                    </a:moveTo>
                    <a:lnTo>
                      <a:pt x="0" y="16"/>
                    </a:lnTo>
                    <a:lnTo>
                      <a:pt x="20" y="8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A9A9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109">
                <a:extLst>
                  <a:ext uri="{FF2B5EF4-FFF2-40B4-BE49-F238E27FC236}">
                    <a16:creationId xmlns:a16="http://schemas.microsoft.com/office/drawing/2014/main" id="{66CC9A59-6174-4751-AD66-691E531625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601"/>
                <a:ext cx="13" cy="8"/>
              </a:xfrm>
              <a:custGeom>
                <a:avLst/>
                <a:gdLst>
                  <a:gd name="T0" fmla="*/ 63 w 63"/>
                  <a:gd name="T1" fmla="*/ 0 h 46"/>
                  <a:gd name="T2" fmla="*/ 0 w 63"/>
                  <a:gd name="T3" fmla="*/ 16 h 46"/>
                  <a:gd name="T4" fmla="*/ 41 w 63"/>
                  <a:gd name="T5" fmla="*/ 46 h 46"/>
                  <a:gd name="T6" fmla="*/ 63 w 6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46">
                    <a:moveTo>
                      <a:pt x="63" y="0"/>
                    </a:moveTo>
                    <a:lnTo>
                      <a:pt x="0" y="16"/>
                    </a:lnTo>
                    <a:lnTo>
                      <a:pt x="41" y="4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110">
                <a:extLst>
                  <a:ext uri="{FF2B5EF4-FFF2-40B4-BE49-F238E27FC236}">
                    <a16:creationId xmlns:a16="http://schemas.microsoft.com/office/drawing/2014/main" id="{466E2D6B-7E25-41BC-A22D-1DEA04BDCE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" y="2596"/>
                <a:ext cx="93" cy="63"/>
              </a:xfrm>
              <a:custGeom>
                <a:avLst/>
                <a:gdLst>
                  <a:gd name="T0" fmla="*/ 8 w 463"/>
                  <a:gd name="T1" fmla="*/ 0 h 376"/>
                  <a:gd name="T2" fmla="*/ 0 w 463"/>
                  <a:gd name="T3" fmla="*/ 79 h 376"/>
                  <a:gd name="T4" fmla="*/ 432 w 463"/>
                  <a:gd name="T5" fmla="*/ 376 h 376"/>
                  <a:gd name="T6" fmla="*/ 463 w 463"/>
                  <a:gd name="T7" fmla="*/ 311 h 376"/>
                  <a:gd name="T8" fmla="*/ 8 w 463"/>
                  <a:gd name="T9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3" h="376">
                    <a:moveTo>
                      <a:pt x="8" y="0"/>
                    </a:moveTo>
                    <a:lnTo>
                      <a:pt x="0" y="79"/>
                    </a:lnTo>
                    <a:lnTo>
                      <a:pt x="432" y="376"/>
                    </a:lnTo>
                    <a:lnTo>
                      <a:pt x="463" y="31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5D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111">
                <a:extLst>
                  <a:ext uri="{FF2B5EF4-FFF2-40B4-BE49-F238E27FC236}">
                    <a16:creationId xmlns:a16="http://schemas.microsoft.com/office/drawing/2014/main" id="{1BBFEECD-A592-4709-B6B7-935D8F376D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5" y="2609"/>
                <a:ext cx="100" cy="72"/>
              </a:xfrm>
              <a:custGeom>
                <a:avLst/>
                <a:gdLst>
                  <a:gd name="T0" fmla="*/ 69 w 501"/>
                  <a:gd name="T1" fmla="*/ 0 h 430"/>
                  <a:gd name="T2" fmla="*/ 14 w 501"/>
                  <a:gd name="T3" fmla="*/ 52 h 430"/>
                  <a:gd name="T4" fmla="*/ 0 w 501"/>
                  <a:gd name="T5" fmla="*/ 131 h 430"/>
                  <a:gd name="T6" fmla="*/ 436 w 501"/>
                  <a:gd name="T7" fmla="*/ 430 h 430"/>
                  <a:gd name="T8" fmla="*/ 501 w 501"/>
                  <a:gd name="T9" fmla="*/ 297 h 430"/>
                  <a:gd name="T10" fmla="*/ 69 w 501"/>
                  <a:gd name="T11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1" h="430">
                    <a:moveTo>
                      <a:pt x="69" y="0"/>
                    </a:moveTo>
                    <a:lnTo>
                      <a:pt x="14" y="52"/>
                    </a:lnTo>
                    <a:lnTo>
                      <a:pt x="0" y="131"/>
                    </a:lnTo>
                    <a:lnTo>
                      <a:pt x="436" y="430"/>
                    </a:lnTo>
                    <a:lnTo>
                      <a:pt x="501" y="29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8DC6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112">
                <a:extLst>
                  <a:ext uri="{FF2B5EF4-FFF2-40B4-BE49-F238E27FC236}">
                    <a16:creationId xmlns:a16="http://schemas.microsoft.com/office/drawing/2014/main" id="{7EC0FFBA-2D4D-4A5B-9251-305B29EDC1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5" y="2630"/>
                <a:ext cx="97" cy="61"/>
              </a:xfrm>
              <a:custGeom>
                <a:avLst/>
                <a:gdLst>
                  <a:gd name="T0" fmla="*/ 51 w 487"/>
                  <a:gd name="T1" fmla="*/ 0 h 367"/>
                  <a:gd name="T2" fmla="*/ 0 w 487"/>
                  <a:gd name="T3" fmla="*/ 55 h 367"/>
                  <a:gd name="T4" fmla="*/ 455 w 487"/>
                  <a:gd name="T5" fmla="*/ 367 h 367"/>
                  <a:gd name="T6" fmla="*/ 487 w 487"/>
                  <a:gd name="T7" fmla="*/ 301 h 367"/>
                  <a:gd name="T8" fmla="*/ 51 w 487"/>
                  <a:gd name="T9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7" h="367">
                    <a:moveTo>
                      <a:pt x="51" y="0"/>
                    </a:moveTo>
                    <a:lnTo>
                      <a:pt x="0" y="55"/>
                    </a:lnTo>
                    <a:lnTo>
                      <a:pt x="455" y="367"/>
                    </a:lnTo>
                    <a:lnTo>
                      <a:pt x="487" y="30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6EA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113">
                <a:extLst>
                  <a:ext uri="{FF2B5EF4-FFF2-40B4-BE49-F238E27FC236}">
                    <a16:creationId xmlns:a16="http://schemas.microsoft.com/office/drawing/2014/main" id="{74579976-E552-49AF-8D52-467DE3791C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7"/>
                <a:ext cx="30" cy="45"/>
              </a:xfrm>
              <a:custGeom>
                <a:avLst/>
                <a:gdLst>
                  <a:gd name="T0" fmla="*/ 127 w 147"/>
                  <a:gd name="T1" fmla="*/ 0 h 276"/>
                  <a:gd name="T2" fmla="*/ 147 w 147"/>
                  <a:gd name="T3" fmla="*/ 14 h 276"/>
                  <a:gd name="T4" fmla="*/ 20 w 147"/>
                  <a:gd name="T5" fmla="*/ 276 h 276"/>
                  <a:gd name="T6" fmla="*/ 0 w 147"/>
                  <a:gd name="T7" fmla="*/ 263 h 276"/>
                  <a:gd name="T8" fmla="*/ 127 w 147"/>
                  <a:gd name="T9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276">
                    <a:moveTo>
                      <a:pt x="127" y="0"/>
                    </a:moveTo>
                    <a:lnTo>
                      <a:pt x="147" y="14"/>
                    </a:lnTo>
                    <a:lnTo>
                      <a:pt x="20" y="276"/>
                    </a:lnTo>
                    <a:lnTo>
                      <a:pt x="0" y="26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C2C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114">
                <a:extLst>
                  <a:ext uri="{FF2B5EF4-FFF2-40B4-BE49-F238E27FC236}">
                    <a16:creationId xmlns:a16="http://schemas.microsoft.com/office/drawing/2014/main" id="{99C348F1-7AA5-4BA9-B431-C60F4E368F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0" y="2647"/>
                <a:ext cx="23" cy="34"/>
              </a:xfrm>
              <a:custGeom>
                <a:avLst/>
                <a:gdLst>
                  <a:gd name="T0" fmla="*/ 94 w 114"/>
                  <a:gd name="T1" fmla="*/ 0 h 209"/>
                  <a:gd name="T2" fmla="*/ 114 w 114"/>
                  <a:gd name="T3" fmla="*/ 14 h 209"/>
                  <a:gd name="T4" fmla="*/ 20 w 114"/>
                  <a:gd name="T5" fmla="*/ 209 h 209"/>
                  <a:gd name="T6" fmla="*/ 0 w 114"/>
                  <a:gd name="T7" fmla="*/ 195 h 209"/>
                  <a:gd name="T8" fmla="*/ 94 w 114"/>
                  <a:gd name="T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209">
                    <a:moveTo>
                      <a:pt x="94" y="0"/>
                    </a:moveTo>
                    <a:lnTo>
                      <a:pt x="114" y="14"/>
                    </a:lnTo>
                    <a:lnTo>
                      <a:pt x="20" y="209"/>
                    </a:lnTo>
                    <a:lnTo>
                      <a:pt x="0" y="195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DFC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115">
                <a:extLst>
                  <a:ext uri="{FF2B5EF4-FFF2-40B4-BE49-F238E27FC236}">
                    <a16:creationId xmlns:a16="http://schemas.microsoft.com/office/drawing/2014/main" id="{3D0DF91A-FB69-4F51-8A32-400138B363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2" y="2647"/>
                <a:ext cx="11" cy="13"/>
              </a:xfrm>
              <a:custGeom>
                <a:avLst/>
                <a:gdLst>
                  <a:gd name="T0" fmla="*/ 31 w 51"/>
                  <a:gd name="T1" fmla="*/ 0 h 78"/>
                  <a:gd name="T2" fmla="*/ 51 w 51"/>
                  <a:gd name="T3" fmla="*/ 14 h 78"/>
                  <a:gd name="T4" fmla="*/ 21 w 51"/>
                  <a:gd name="T5" fmla="*/ 78 h 78"/>
                  <a:gd name="T6" fmla="*/ 0 w 51"/>
                  <a:gd name="T7" fmla="*/ 65 h 78"/>
                  <a:gd name="T8" fmla="*/ 31 w 5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78">
                    <a:moveTo>
                      <a:pt x="31" y="0"/>
                    </a:moveTo>
                    <a:lnTo>
                      <a:pt x="51" y="14"/>
                    </a:lnTo>
                    <a:lnTo>
                      <a:pt x="21" y="78"/>
                    </a:lnTo>
                    <a:lnTo>
                      <a:pt x="0" y="6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0" name="Group 116">
            <a:extLst>
              <a:ext uri="{FF2B5EF4-FFF2-40B4-BE49-F238E27FC236}">
                <a16:creationId xmlns:a16="http://schemas.microsoft.com/office/drawing/2014/main" id="{6595AB21-6332-41C7-85A9-977B032D84BF}"/>
              </a:ext>
            </a:extLst>
          </p:cNvPr>
          <p:cNvGrpSpPr>
            <a:grpSpLocks/>
          </p:cNvGrpSpPr>
          <p:nvPr/>
        </p:nvGrpSpPr>
        <p:grpSpPr bwMode="auto">
          <a:xfrm>
            <a:off x="3562002" y="3957623"/>
            <a:ext cx="8298694" cy="503944"/>
            <a:chOff x="1395" y="2624"/>
            <a:chExt cx="6260" cy="400"/>
          </a:xfrm>
        </p:grpSpPr>
        <p:sp>
          <p:nvSpPr>
            <p:cNvPr id="61" name="Line 117">
              <a:extLst>
                <a:ext uri="{FF2B5EF4-FFF2-40B4-BE49-F238E27FC236}">
                  <a16:creationId xmlns:a16="http://schemas.microsoft.com/office/drawing/2014/main" id="{DE4D42A4-6DEA-44C9-B736-10B7BB7359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2962"/>
              <a:ext cx="3024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Text Box 118">
              <a:extLst>
                <a:ext uri="{FF2B5EF4-FFF2-40B4-BE49-F238E27FC236}">
                  <a16:creationId xmlns:a16="http://schemas.microsoft.com/office/drawing/2014/main" id="{5FFFE7B1-4F67-49EE-BDE6-DFF2CAEC2D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5" y="2626"/>
              <a:ext cx="626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400" b="1" dirty="0">
                  <a:solidFill>
                    <a:schemeClr val="bg1"/>
                  </a:solidFill>
                  <a:effectLst/>
                  <a:latin typeface="stk"/>
                  <a:ea typeface="Calibri" panose="020F0502020204030204" pitchFamily="34" charset="0"/>
                  <a:cs typeface="Arial" panose="020B0604020202020204" pitchFamily="34" charset="0"/>
                </a:rPr>
                <a:t>•	мелкий нечитабельный шрифт на логотипе;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63" name="Group 119">
              <a:extLst>
                <a:ext uri="{FF2B5EF4-FFF2-40B4-BE49-F238E27FC236}">
                  <a16:creationId xmlns:a16="http://schemas.microsoft.com/office/drawing/2014/main" id="{477FEDA9-7A77-4471-8344-8E540145F4FE}"/>
                </a:ext>
              </a:extLst>
            </p:cNvPr>
            <p:cNvGrpSpPr>
              <a:grpSpLocks/>
            </p:cNvGrpSpPr>
            <p:nvPr/>
          </p:nvGrpSpPr>
          <p:grpSpPr bwMode="auto">
            <a:xfrm rot="-4423226">
              <a:off x="1676" y="2684"/>
              <a:ext cx="400" cy="280"/>
              <a:chOff x="1043" y="2596"/>
              <a:chExt cx="142" cy="99"/>
            </a:xfrm>
          </p:grpSpPr>
          <p:sp>
            <p:nvSpPr>
              <p:cNvPr id="64" name="Freeform 120">
                <a:extLst>
                  <a:ext uri="{FF2B5EF4-FFF2-40B4-BE49-F238E27FC236}">
                    <a16:creationId xmlns:a16="http://schemas.microsoft.com/office/drawing/2014/main" id="{7B39449A-0B27-4A8F-AE67-E8C97E2DCB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9" y="2693"/>
                <a:ext cx="12" cy="2"/>
              </a:xfrm>
              <a:custGeom>
                <a:avLst/>
                <a:gdLst>
                  <a:gd name="T0" fmla="*/ 63 w 63"/>
                  <a:gd name="T1" fmla="*/ 14 h 14"/>
                  <a:gd name="T2" fmla="*/ 55 w 63"/>
                  <a:gd name="T3" fmla="*/ 14 h 14"/>
                  <a:gd name="T4" fmla="*/ 48 w 63"/>
                  <a:gd name="T5" fmla="*/ 14 h 14"/>
                  <a:gd name="T6" fmla="*/ 40 w 63"/>
                  <a:gd name="T7" fmla="*/ 14 h 14"/>
                  <a:gd name="T8" fmla="*/ 31 w 63"/>
                  <a:gd name="T9" fmla="*/ 11 h 14"/>
                  <a:gd name="T10" fmla="*/ 23 w 63"/>
                  <a:gd name="T11" fmla="*/ 10 h 14"/>
                  <a:gd name="T12" fmla="*/ 16 w 63"/>
                  <a:gd name="T13" fmla="*/ 8 h 14"/>
                  <a:gd name="T14" fmla="*/ 8 w 63"/>
                  <a:gd name="T15" fmla="*/ 4 h 14"/>
                  <a:gd name="T16" fmla="*/ 0 w 63"/>
                  <a:gd name="T17" fmla="*/ 0 h 14"/>
                  <a:gd name="T18" fmla="*/ 8 w 63"/>
                  <a:gd name="T19" fmla="*/ 3 h 14"/>
                  <a:gd name="T20" fmla="*/ 15 w 63"/>
                  <a:gd name="T21" fmla="*/ 6 h 14"/>
                  <a:gd name="T22" fmla="*/ 23 w 63"/>
                  <a:gd name="T23" fmla="*/ 8 h 14"/>
                  <a:gd name="T24" fmla="*/ 30 w 63"/>
                  <a:gd name="T25" fmla="*/ 10 h 14"/>
                  <a:gd name="T26" fmla="*/ 39 w 63"/>
                  <a:gd name="T27" fmla="*/ 11 h 14"/>
                  <a:gd name="T28" fmla="*/ 47 w 63"/>
                  <a:gd name="T29" fmla="*/ 12 h 14"/>
                  <a:gd name="T30" fmla="*/ 55 w 63"/>
                  <a:gd name="T31" fmla="*/ 14 h 14"/>
                  <a:gd name="T32" fmla="*/ 63 w 63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4">
                    <a:moveTo>
                      <a:pt x="63" y="14"/>
                    </a:moveTo>
                    <a:lnTo>
                      <a:pt x="55" y="14"/>
                    </a:lnTo>
                    <a:lnTo>
                      <a:pt x="48" y="14"/>
                    </a:lnTo>
                    <a:lnTo>
                      <a:pt x="40" y="14"/>
                    </a:lnTo>
                    <a:lnTo>
                      <a:pt x="31" y="11"/>
                    </a:lnTo>
                    <a:lnTo>
                      <a:pt x="23" y="10"/>
                    </a:lnTo>
                    <a:lnTo>
                      <a:pt x="16" y="8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5" y="6"/>
                    </a:lnTo>
                    <a:lnTo>
                      <a:pt x="23" y="8"/>
                    </a:lnTo>
                    <a:lnTo>
                      <a:pt x="30" y="10"/>
                    </a:lnTo>
                    <a:lnTo>
                      <a:pt x="39" y="11"/>
                    </a:lnTo>
                    <a:lnTo>
                      <a:pt x="47" y="12"/>
                    </a:lnTo>
                    <a:lnTo>
                      <a:pt x="55" y="14"/>
                    </a:ln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F0A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121">
                <a:extLst>
                  <a:ext uri="{FF2B5EF4-FFF2-40B4-BE49-F238E27FC236}">
                    <a16:creationId xmlns:a16="http://schemas.microsoft.com/office/drawing/2014/main" id="{75F0A57D-F479-4215-A959-0551F0EE7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89"/>
                <a:ext cx="26" cy="6"/>
              </a:xfrm>
              <a:custGeom>
                <a:avLst/>
                <a:gdLst>
                  <a:gd name="T0" fmla="*/ 129 w 129"/>
                  <a:gd name="T1" fmla="*/ 28 h 38"/>
                  <a:gd name="T2" fmla="*/ 116 w 129"/>
                  <a:gd name="T3" fmla="*/ 33 h 38"/>
                  <a:gd name="T4" fmla="*/ 102 w 129"/>
                  <a:gd name="T5" fmla="*/ 36 h 38"/>
                  <a:gd name="T6" fmla="*/ 89 w 129"/>
                  <a:gd name="T7" fmla="*/ 38 h 38"/>
                  <a:gd name="T8" fmla="*/ 75 w 129"/>
                  <a:gd name="T9" fmla="*/ 38 h 38"/>
                  <a:gd name="T10" fmla="*/ 60 w 129"/>
                  <a:gd name="T11" fmla="*/ 35 h 38"/>
                  <a:gd name="T12" fmla="*/ 47 w 129"/>
                  <a:gd name="T13" fmla="*/ 32 h 38"/>
                  <a:gd name="T14" fmla="*/ 33 w 129"/>
                  <a:gd name="T15" fmla="*/ 26 h 38"/>
                  <a:gd name="T16" fmla="*/ 20 w 129"/>
                  <a:gd name="T17" fmla="*/ 18 h 38"/>
                  <a:gd name="T18" fmla="*/ 18 w 129"/>
                  <a:gd name="T19" fmla="*/ 16 h 38"/>
                  <a:gd name="T20" fmla="*/ 15 w 129"/>
                  <a:gd name="T21" fmla="*/ 14 h 38"/>
                  <a:gd name="T22" fmla="*/ 12 w 129"/>
                  <a:gd name="T23" fmla="*/ 11 h 38"/>
                  <a:gd name="T24" fmla="*/ 10 w 129"/>
                  <a:gd name="T25" fmla="*/ 10 h 38"/>
                  <a:gd name="T26" fmla="*/ 7 w 129"/>
                  <a:gd name="T27" fmla="*/ 8 h 38"/>
                  <a:gd name="T28" fmla="*/ 5 w 129"/>
                  <a:gd name="T29" fmla="*/ 5 h 38"/>
                  <a:gd name="T30" fmla="*/ 2 w 129"/>
                  <a:gd name="T31" fmla="*/ 3 h 38"/>
                  <a:gd name="T32" fmla="*/ 0 w 129"/>
                  <a:gd name="T33" fmla="*/ 0 h 38"/>
                  <a:gd name="T34" fmla="*/ 10 w 129"/>
                  <a:gd name="T35" fmla="*/ 8 h 38"/>
                  <a:gd name="T36" fmla="*/ 21 w 129"/>
                  <a:gd name="T37" fmla="*/ 14 h 38"/>
                  <a:gd name="T38" fmla="*/ 32 w 129"/>
                  <a:gd name="T39" fmla="*/ 20 h 38"/>
                  <a:gd name="T40" fmla="*/ 44 w 129"/>
                  <a:gd name="T41" fmla="*/ 23 h 38"/>
                  <a:gd name="T42" fmla="*/ 56 w 129"/>
                  <a:gd name="T43" fmla="*/ 27 h 38"/>
                  <a:gd name="T44" fmla="*/ 69 w 129"/>
                  <a:gd name="T45" fmla="*/ 30 h 38"/>
                  <a:gd name="T46" fmla="*/ 81 w 129"/>
                  <a:gd name="T47" fmla="*/ 32 h 38"/>
                  <a:gd name="T48" fmla="*/ 94 w 129"/>
                  <a:gd name="T49" fmla="*/ 33 h 38"/>
                  <a:gd name="T50" fmla="*/ 99 w 129"/>
                  <a:gd name="T51" fmla="*/ 32 h 38"/>
                  <a:gd name="T52" fmla="*/ 103 w 129"/>
                  <a:gd name="T53" fmla="*/ 32 h 38"/>
                  <a:gd name="T54" fmla="*/ 107 w 129"/>
                  <a:gd name="T55" fmla="*/ 32 h 38"/>
                  <a:gd name="T56" fmla="*/ 112 w 129"/>
                  <a:gd name="T57" fmla="*/ 32 h 38"/>
                  <a:gd name="T58" fmla="*/ 116 w 129"/>
                  <a:gd name="T59" fmla="*/ 30 h 38"/>
                  <a:gd name="T60" fmla="*/ 120 w 129"/>
                  <a:gd name="T61" fmla="*/ 30 h 38"/>
                  <a:gd name="T62" fmla="*/ 124 w 129"/>
                  <a:gd name="T63" fmla="*/ 29 h 38"/>
                  <a:gd name="T64" fmla="*/ 129 w 129"/>
                  <a:gd name="T65" fmla="*/ 2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9" h="38">
                    <a:moveTo>
                      <a:pt x="129" y="28"/>
                    </a:moveTo>
                    <a:lnTo>
                      <a:pt x="116" y="33"/>
                    </a:lnTo>
                    <a:lnTo>
                      <a:pt x="102" y="36"/>
                    </a:lnTo>
                    <a:lnTo>
                      <a:pt x="89" y="38"/>
                    </a:lnTo>
                    <a:lnTo>
                      <a:pt x="75" y="38"/>
                    </a:lnTo>
                    <a:lnTo>
                      <a:pt x="60" y="35"/>
                    </a:lnTo>
                    <a:lnTo>
                      <a:pt x="47" y="32"/>
                    </a:lnTo>
                    <a:lnTo>
                      <a:pt x="33" y="26"/>
                    </a:lnTo>
                    <a:lnTo>
                      <a:pt x="20" y="18"/>
                    </a:lnTo>
                    <a:lnTo>
                      <a:pt x="18" y="16"/>
                    </a:lnTo>
                    <a:lnTo>
                      <a:pt x="15" y="14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7" y="8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10" y="8"/>
                    </a:lnTo>
                    <a:lnTo>
                      <a:pt x="21" y="14"/>
                    </a:lnTo>
                    <a:lnTo>
                      <a:pt x="32" y="20"/>
                    </a:lnTo>
                    <a:lnTo>
                      <a:pt x="44" y="23"/>
                    </a:lnTo>
                    <a:lnTo>
                      <a:pt x="56" y="27"/>
                    </a:lnTo>
                    <a:lnTo>
                      <a:pt x="69" y="30"/>
                    </a:lnTo>
                    <a:lnTo>
                      <a:pt x="81" y="32"/>
                    </a:lnTo>
                    <a:lnTo>
                      <a:pt x="94" y="33"/>
                    </a:lnTo>
                    <a:lnTo>
                      <a:pt x="99" y="32"/>
                    </a:lnTo>
                    <a:lnTo>
                      <a:pt x="103" y="32"/>
                    </a:lnTo>
                    <a:lnTo>
                      <a:pt x="107" y="32"/>
                    </a:lnTo>
                    <a:lnTo>
                      <a:pt x="112" y="32"/>
                    </a:lnTo>
                    <a:lnTo>
                      <a:pt x="116" y="30"/>
                    </a:lnTo>
                    <a:lnTo>
                      <a:pt x="120" y="30"/>
                    </a:lnTo>
                    <a:lnTo>
                      <a:pt x="124" y="29"/>
                    </a:lnTo>
                    <a:lnTo>
                      <a:pt x="129" y="28"/>
                    </a:lnTo>
                    <a:close/>
                  </a:path>
                </a:pathLst>
              </a:custGeom>
              <a:solidFill>
                <a:srgbClr val="F1AA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122">
                <a:extLst>
                  <a:ext uri="{FF2B5EF4-FFF2-40B4-BE49-F238E27FC236}">
                    <a16:creationId xmlns:a16="http://schemas.microsoft.com/office/drawing/2014/main" id="{535786F6-1685-4E57-89A0-604E9EE5EA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" y="2685"/>
                <a:ext cx="33" cy="10"/>
              </a:xfrm>
              <a:custGeom>
                <a:avLst/>
                <a:gdLst>
                  <a:gd name="T0" fmla="*/ 47 w 166"/>
                  <a:gd name="T1" fmla="*/ 45 h 59"/>
                  <a:gd name="T2" fmla="*/ 54 w 166"/>
                  <a:gd name="T3" fmla="*/ 48 h 59"/>
                  <a:gd name="T4" fmla="*/ 61 w 166"/>
                  <a:gd name="T5" fmla="*/ 51 h 59"/>
                  <a:gd name="T6" fmla="*/ 69 w 166"/>
                  <a:gd name="T7" fmla="*/ 53 h 59"/>
                  <a:gd name="T8" fmla="*/ 76 w 166"/>
                  <a:gd name="T9" fmla="*/ 55 h 59"/>
                  <a:gd name="T10" fmla="*/ 85 w 166"/>
                  <a:gd name="T11" fmla="*/ 56 h 59"/>
                  <a:gd name="T12" fmla="*/ 93 w 166"/>
                  <a:gd name="T13" fmla="*/ 57 h 59"/>
                  <a:gd name="T14" fmla="*/ 101 w 166"/>
                  <a:gd name="T15" fmla="*/ 59 h 59"/>
                  <a:gd name="T16" fmla="*/ 109 w 166"/>
                  <a:gd name="T17" fmla="*/ 59 h 59"/>
                  <a:gd name="T18" fmla="*/ 117 w 166"/>
                  <a:gd name="T19" fmla="*/ 57 h 59"/>
                  <a:gd name="T20" fmla="*/ 124 w 166"/>
                  <a:gd name="T21" fmla="*/ 56 h 59"/>
                  <a:gd name="T22" fmla="*/ 131 w 166"/>
                  <a:gd name="T23" fmla="*/ 54 h 59"/>
                  <a:gd name="T24" fmla="*/ 139 w 166"/>
                  <a:gd name="T25" fmla="*/ 51 h 59"/>
                  <a:gd name="T26" fmla="*/ 146 w 166"/>
                  <a:gd name="T27" fmla="*/ 49 h 59"/>
                  <a:gd name="T28" fmla="*/ 153 w 166"/>
                  <a:gd name="T29" fmla="*/ 45 h 59"/>
                  <a:gd name="T30" fmla="*/ 159 w 166"/>
                  <a:gd name="T31" fmla="*/ 41 h 59"/>
                  <a:gd name="T32" fmla="*/ 166 w 166"/>
                  <a:gd name="T33" fmla="*/ 37 h 59"/>
                  <a:gd name="T34" fmla="*/ 159 w 166"/>
                  <a:gd name="T35" fmla="*/ 39 h 59"/>
                  <a:gd name="T36" fmla="*/ 152 w 166"/>
                  <a:gd name="T37" fmla="*/ 42 h 59"/>
                  <a:gd name="T38" fmla="*/ 146 w 166"/>
                  <a:gd name="T39" fmla="*/ 43 h 59"/>
                  <a:gd name="T40" fmla="*/ 139 w 166"/>
                  <a:gd name="T41" fmla="*/ 45 h 59"/>
                  <a:gd name="T42" fmla="*/ 132 w 166"/>
                  <a:gd name="T43" fmla="*/ 47 h 59"/>
                  <a:gd name="T44" fmla="*/ 125 w 166"/>
                  <a:gd name="T45" fmla="*/ 47 h 59"/>
                  <a:gd name="T46" fmla="*/ 117 w 166"/>
                  <a:gd name="T47" fmla="*/ 48 h 59"/>
                  <a:gd name="T48" fmla="*/ 110 w 166"/>
                  <a:gd name="T49" fmla="*/ 48 h 59"/>
                  <a:gd name="T50" fmla="*/ 95 w 166"/>
                  <a:gd name="T51" fmla="*/ 47 h 59"/>
                  <a:gd name="T52" fmla="*/ 79 w 166"/>
                  <a:gd name="T53" fmla="*/ 44 h 59"/>
                  <a:gd name="T54" fmla="*/ 64 w 166"/>
                  <a:gd name="T55" fmla="*/ 41 h 59"/>
                  <a:gd name="T56" fmla="*/ 50 w 166"/>
                  <a:gd name="T57" fmla="*/ 36 h 59"/>
                  <a:gd name="T58" fmla="*/ 36 w 166"/>
                  <a:gd name="T59" fmla="*/ 29 h 59"/>
                  <a:gd name="T60" fmla="*/ 24 w 166"/>
                  <a:gd name="T61" fmla="*/ 20 h 59"/>
                  <a:gd name="T62" fmla="*/ 11 w 166"/>
                  <a:gd name="T63" fmla="*/ 11 h 59"/>
                  <a:gd name="T64" fmla="*/ 0 w 166"/>
                  <a:gd name="T65" fmla="*/ 0 h 59"/>
                  <a:gd name="T66" fmla="*/ 4 w 166"/>
                  <a:gd name="T67" fmla="*/ 6 h 59"/>
                  <a:gd name="T68" fmla="*/ 8 w 166"/>
                  <a:gd name="T69" fmla="*/ 12 h 59"/>
                  <a:gd name="T70" fmla="*/ 12 w 166"/>
                  <a:gd name="T71" fmla="*/ 17 h 59"/>
                  <a:gd name="T72" fmla="*/ 16 w 166"/>
                  <a:gd name="T73" fmla="*/ 21 h 59"/>
                  <a:gd name="T74" fmla="*/ 21 w 166"/>
                  <a:gd name="T75" fmla="*/ 26 h 59"/>
                  <a:gd name="T76" fmla="*/ 26 w 166"/>
                  <a:gd name="T77" fmla="*/ 31 h 59"/>
                  <a:gd name="T78" fmla="*/ 31 w 166"/>
                  <a:gd name="T79" fmla="*/ 35 h 59"/>
                  <a:gd name="T80" fmla="*/ 36 w 166"/>
                  <a:gd name="T81" fmla="*/ 39 h 59"/>
                  <a:gd name="T82" fmla="*/ 38 w 166"/>
                  <a:gd name="T83" fmla="*/ 39 h 59"/>
                  <a:gd name="T84" fmla="*/ 39 w 166"/>
                  <a:gd name="T85" fmla="*/ 41 h 59"/>
                  <a:gd name="T86" fmla="*/ 40 w 166"/>
                  <a:gd name="T87" fmla="*/ 42 h 59"/>
                  <a:gd name="T88" fmla="*/ 41 w 166"/>
                  <a:gd name="T89" fmla="*/ 42 h 59"/>
                  <a:gd name="T90" fmla="*/ 43 w 166"/>
                  <a:gd name="T91" fmla="*/ 43 h 59"/>
                  <a:gd name="T92" fmla="*/ 44 w 166"/>
                  <a:gd name="T93" fmla="*/ 44 h 59"/>
                  <a:gd name="T94" fmla="*/ 45 w 166"/>
                  <a:gd name="T95" fmla="*/ 44 h 59"/>
                  <a:gd name="T96" fmla="*/ 47 w 166"/>
                  <a:gd name="T97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6" h="59">
                    <a:moveTo>
                      <a:pt x="47" y="45"/>
                    </a:moveTo>
                    <a:lnTo>
                      <a:pt x="54" y="48"/>
                    </a:lnTo>
                    <a:lnTo>
                      <a:pt x="61" y="51"/>
                    </a:lnTo>
                    <a:lnTo>
                      <a:pt x="69" y="53"/>
                    </a:lnTo>
                    <a:lnTo>
                      <a:pt x="76" y="55"/>
                    </a:lnTo>
                    <a:lnTo>
                      <a:pt x="85" y="56"/>
                    </a:lnTo>
                    <a:lnTo>
                      <a:pt x="93" y="57"/>
                    </a:lnTo>
                    <a:lnTo>
                      <a:pt x="101" y="59"/>
                    </a:lnTo>
                    <a:lnTo>
                      <a:pt x="109" y="59"/>
                    </a:lnTo>
                    <a:lnTo>
                      <a:pt x="117" y="57"/>
                    </a:lnTo>
                    <a:lnTo>
                      <a:pt x="124" y="56"/>
                    </a:lnTo>
                    <a:lnTo>
                      <a:pt x="131" y="54"/>
                    </a:lnTo>
                    <a:lnTo>
                      <a:pt x="139" y="51"/>
                    </a:lnTo>
                    <a:lnTo>
                      <a:pt x="146" y="49"/>
                    </a:lnTo>
                    <a:lnTo>
                      <a:pt x="153" y="45"/>
                    </a:lnTo>
                    <a:lnTo>
                      <a:pt x="159" y="41"/>
                    </a:lnTo>
                    <a:lnTo>
                      <a:pt x="166" y="37"/>
                    </a:lnTo>
                    <a:lnTo>
                      <a:pt x="159" y="39"/>
                    </a:lnTo>
                    <a:lnTo>
                      <a:pt x="152" y="42"/>
                    </a:lnTo>
                    <a:lnTo>
                      <a:pt x="146" y="43"/>
                    </a:lnTo>
                    <a:lnTo>
                      <a:pt x="139" y="45"/>
                    </a:lnTo>
                    <a:lnTo>
                      <a:pt x="132" y="47"/>
                    </a:lnTo>
                    <a:lnTo>
                      <a:pt x="125" y="47"/>
                    </a:lnTo>
                    <a:lnTo>
                      <a:pt x="117" y="48"/>
                    </a:lnTo>
                    <a:lnTo>
                      <a:pt x="110" y="48"/>
                    </a:lnTo>
                    <a:lnTo>
                      <a:pt x="95" y="47"/>
                    </a:lnTo>
                    <a:lnTo>
                      <a:pt x="79" y="44"/>
                    </a:lnTo>
                    <a:lnTo>
                      <a:pt x="64" y="41"/>
                    </a:lnTo>
                    <a:lnTo>
                      <a:pt x="50" y="36"/>
                    </a:lnTo>
                    <a:lnTo>
                      <a:pt x="36" y="29"/>
                    </a:lnTo>
                    <a:lnTo>
                      <a:pt x="24" y="20"/>
                    </a:lnTo>
                    <a:lnTo>
                      <a:pt x="11" y="11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8" y="12"/>
                    </a:lnTo>
                    <a:lnTo>
                      <a:pt x="12" y="17"/>
                    </a:lnTo>
                    <a:lnTo>
                      <a:pt x="16" y="21"/>
                    </a:lnTo>
                    <a:lnTo>
                      <a:pt x="21" y="26"/>
                    </a:lnTo>
                    <a:lnTo>
                      <a:pt x="26" y="31"/>
                    </a:lnTo>
                    <a:lnTo>
                      <a:pt x="31" y="35"/>
                    </a:lnTo>
                    <a:lnTo>
                      <a:pt x="36" y="39"/>
                    </a:lnTo>
                    <a:lnTo>
                      <a:pt x="38" y="39"/>
                    </a:lnTo>
                    <a:lnTo>
                      <a:pt x="39" y="41"/>
                    </a:lnTo>
                    <a:lnTo>
                      <a:pt x="40" y="42"/>
                    </a:lnTo>
                    <a:lnTo>
                      <a:pt x="41" y="42"/>
                    </a:lnTo>
                    <a:lnTo>
                      <a:pt x="43" y="43"/>
                    </a:lnTo>
                    <a:lnTo>
                      <a:pt x="44" y="44"/>
                    </a:lnTo>
                    <a:lnTo>
                      <a:pt x="45" y="44"/>
                    </a:lnTo>
                    <a:lnTo>
                      <a:pt x="47" y="45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123">
                <a:extLst>
                  <a:ext uri="{FF2B5EF4-FFF2-40B4-BE49-F238E27FC236}">
                    <a16:creationId xmlns:a16="http://schemas.microsoft.com/office/drawing/2014/main" id="{CCF81CBC-FC14-4F5B-829F-C0012D7EB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" y="2682"/>
                <a:ext cx="38" cy="12"/>
              </a:xfrm>
              <a:custGeom>
                <a:avLst/>
                <a:gdLst>
                  <a:gd name="T0" fmla="*/ 26 w 191"/>
                  <a:gd name="T1" fmla="*/ 39 h 72"/>
                  <a:gd name="T2" fmla="*/ 36 w 191"/>
                  <a:gd name="T3" fmla="*/ 47 h 72"/>
                  <a:gd name="T4" fmla="*/ 47 w 191"/>
                  <a:gd name="T5" fmla="*/ 53 h 72"/>
                  <a:gd name="T6" fmla="*/ 58 w 191"/>
                  <a:gd name="T7" fmla="*/ 59 h 72"/>
                  <a:gd name="T8" fmla="*/ 70 w 191"/>
                  <a:gd name="T9" fmla="*/ 62 h 72"/>
                  <a:gd name="T10" fmla="*/ 82 w 191"/>
                  <a:gd name="T11" fmla="*/ 66 h 72"/>
                  <a:gd name="T12" fmla="*/ 95 w 191"/>
                  <a:gd name="T13" fmla="*/ 69 h 72"/>
                  <a:gd name="T14" fmla="*/ 107 w 191"/>
                  <a:gd name="T15" fmla="*/ 71 h 72"/>
                  <a:gd name="T16" fmla="*/ 120 w 191"/>
                  <a:gd name="T17" fmla="*/ 72 h 72"/>
                  <a:gd name="T18" fmla="*/ 125 w 191"/>
                  <a:gd name="T19" fmla="*/ 71 h 72"/>
                  <a:gd name="T20" fmla="*/ 129 w 191"/>
                  <a:gd name="T21" fmla="*/ 71 h 72"/>
                  <a:gd name="T22" fmla="*/ 133 w 191"/>
                  <a:gd name="T23" fmla="*/ 71 h 72"/>
                  <a:gd name="T24" fmla="*/ 138 w 191"/>
                  <a:gd name="T25" fmla="*/ 71 h 72"/>
                  <a:gd name="T26" fmla="*/ 142 w 191"/>
                  <a:gd name="T27" fmla="*/ 69 h 72"/>
                  <a:gd name="T28" fmla="*/ 146 w 191"/>
                  <a:gd name="T29" fmla="*/ 69 h 72"/>
                  <a:gd name="T30" fmla="*/ 150 w 191"/>
                  <a:gd name="T31" fmla="*/ 68 h 72"/>
                  <a:gd name="T32" fmla="*/ 155 w 191"/>
                  <a:gd name="T33" fmla="*/ 67 h 72"/>
                  <a:gd name="T34" fmla="*/ 160 w 191"/>
                  <a:gd name="T35" fmla="*/ 65 h 72"/>
                  <a:gd name="T36" fmla="*/ 164 w 191"/>
                  <a:gd name="T37" fmla="*/ 62 h 72"/>
                  <a:gd name="T38" fmla="*/ 169 w 191"/>
                  <a:gd name="T39" fmla="*/ 60 h 72"/>
                  <a:gd name="T40" fmla="*/ 174 w 191"/>
                  <a:gd name="T41" fmla="*/ 56 h 72"/>
                  <a:gd name="T42" fmla="*/ 178 w 191"/>
                  <a:gd name="T43" fmla="*/ 53 h 72"/>
                  <a:gd name="T44" fmla="*/ 183 w 191"/>
                  <a:gd name="T45" fmla="*/ 49 h 72"/>
                  <a:gd name="T46" fmla="*/ 187 w 191"/>
                  <a:gd name="T47" fmla="*/ 45 h 72"/>
                  <a:gd name="T48" fmla="*/ 191 w 191"/>
                  <a:gd name="T49" fmla="*/ 42 h 72"/>
                  <a:gd name="T50" fmla="*/ 183 w 191"/>
                  <a:gd name="T51" fmla="*/ 45 h 72"/>
                  <a:gd name="T52" fmla="*/ 175 w 191"/>
                  <a:gd name="T53" fmla="*/ 49 h 72"/>
                  <a:gd name="T54" fmla="*/ 166 w 191"/>
                  <a:gd name="T55" fmla="*/ 53 h 72"/>
                  <a:gd name="T56" fmla="*/ 157 w 191"/>
                  <a:gd name="T57" fmla="*/ 55 h 72"/>
                  <a:gd name="T58" fmla="*/ 148 w 191"/>
                  <a:gd name="T59" fmla="*/ 57 h 72"/>
                  <a:gd name="T60" fmla="*/ 139 w 191"/>
                  <a:gd name="T61" fmla="*/ 59 h 72"/>
                  <a:gd name="T62" fmla="*/ 130 w 191"/>
                  <a:gd name="T63" fmla="*/ 60 h 72"/>
                  <a:gd name="T64" fmla="*/ 120 w 191"/>
                  <a:gd name="T65" fmla="*/ 60 h 72"/>
                  <a:gd name="T66" fmla="*/ 103 w 191"/>
                  <a:gd name="T67" fmla="*/ 60 h 72"/>
                  <a:gd name="T68" fmla="*/ 85 w 191"/>
                  <a:gd name="T69" fmla="*/ 56 h 72"/>
                  <a:gd name="T70" fmla="*/ 69 w 191"/>
                  <a:gd name="T71" fmla="*/ 51 h 72"/>
                  <a:gd name="T72" fmla="*/ 53 w 191"/>
                  <a:gd name="T73" fmla="*/ 44 h 72"/>
                  <a:gd name="T74" fmla="*/ 38 w 191"/>
                  <a:gd name="T75" fmla="*/ 36 h 72"/>
                  <a:gd name="T76" fmla="*/ 24 w 191"/>
                  <a:gd name="T77" fmla="*/ 25 h 72"/>
                  <a:gd name="T78" fmla="*/ 12 w 191"/>
                  <a:gd name="T79" fmla="*/ 13 h 72"/>
                  <a:gd name="T80" fmla="*/ 0 w 191"/>
                  <a:gd name="T81" fmla="*/ 0 h 72"/>
                  <a:gd name="T82" fmla="*/ 2 w 191"/>
                  <a:gd name="T83" fmla="*/ 5 h 72"/>
                  <a:gd name="T84" fmla="*/ 5 w 191"/>
                  <a:gd name="T85" fmla="*/ 11 h 72"/>
                  <a:gd name="T86" fmla="*/ 8 w 191"/>
                  <a:gd name="T87" fmla="*/ 15 h 72"/>
                  <a:gd name="T88" fmla="*/ 11 w 191"/>
                  <a:gd name="T89" fmla="*/ 20 h 72"/>
                  <a:gd name="T90" fmla="*/ 15 w 191"/>
                  <a:gd name="T91" fmla="*/ 25 h 72"/>
                  <a:gd name="T92" fmla="*/ 18 w 191"/>
                  <a:gd name="T93" fmla="*/ 30 h 72"/>
                  <a:gd name="T94" fmla="*/ 22 w 191"/>
                  <a:gd name="T95" fmla="*/ 35 h 72"/>
                  <a:gd name="T96" fmla="*/ 26 w 191"/>
                  <a:gd name="T97" fmla="*/ 3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72">
                    <a:moveTo>
                      <a:pt x="26" y="39"/>
                    </a:moveTo>
                    <a:lnTo>
                      <a:pt x="36" y="47"/>
                    </a:lnTo>
                    <a:lnTo>
                      <a:pt x="47" y="53"/>
                    </a:lnTo>
                    <a:lnTo>
                      <a:pt x="58" y="59"/>
                    </a:lnTo>
                    <a:lnTo>
                      <a:pt x="70" y="62"/>
                    </a:lnTo>
                    <a:lnTo>
                      <a:pt x="82" y="66"/>
                    </a:lnTo>
                    <a:lnTo>
                      <a:pt x="95" y="69"/>
                    </a:lnTo>
                    <a:lnTo>
                      <a:pt x="107" y="71"/>
                    </a:lnTo>
                    <a:lnTo>
                      <a:pt x="120" y="72"/>
                    </a:lnTo>
                    <a:lnTo>
                      <a:pt x="125" y="71"/>
                    </a:lnTo>
                    <a:lnTo>
                      <a:pt x="129" y="71"/>
                    </a:lnTo>
                    <a:lnTo>
                      <a:pt x="133" y="71"/>
                    </a:lnTo>
                    <a:lnTo>
                      <a:pt x="138" y="71"/>
                    </a:lnTo>
                    <a:lnTo>
                      <a:pt x="142" y="69"/>
                    </a:lnTo>
                    <a:lnTo>
                      <a:pt x="146" y="69"/>
                    </a:lnTo>
                    <a:lnTo>
                      <a:pt x="150" y="68"/>
                    </a:lnTo>
                    <a:lnTo>
                      <a:pt x="155" y="67"/>
                    </a:lnTo>
                    <a:lnTo>
                      <a:pt x="160" y="65"/>
                    </a:lnTo>
                    <a:lnTo>
                      <a:pt x="164" y="62"/>
                    </a:lnTo>
                    <a:lnTo>
                      <a:pt x="169" y="60"/>
                    </a:lnTo>
                    <a:lnTo>
                      <a:pt x="174" y="56"/>
                    </a:lnTo>
                    <a:lnTo>
                      <a:pt x="178" y="53"/>
                    </a:lnTo>
                    <a:lnTo>
                      <a:pt x="183" y="49"/>
                    </a:lnTo>
                    <a:lnTo>
                      <a:pt x="187" y="45"/>
                    </a:lnTo>
                    <a:lnTo>
                      <a:pt x="191" y="42"/>
                    </a:lnTo>
                    <a:lnTo>
                      <a:pt x="183" y="45"/>
                    </a:lnTo>
                    <a:lnTo>
                      <a:pt x="175" y="49"/>
                    </a:lnTo>
                    <a:lnTo>
                      <a:pt x="166" y="53"/>
                    </a:lnTo>
                    <a:lnTo>
                      <a:pt x="157" y="55"/>
                    </a:lnTo>
                    <a:lnTo>
                      <a:pt x="148" y="57"/>
                    </a:lnTo>
                    <a:lnTo>
                      <a:pt x="139" y="59"/>
                    </a:lnTo>
                    <a:lnTo>
                      <a:pt x="130" y="60"/>
                    </a:lnTo>
                    <a:lnTo>
                      <a:pt x="120" y="60"/>
                    </a:lnTo>
                    <a:lnTo>
                      <a:pt x="103" y="60"/>
                    </a:lnTo>
                    <a:lnTo>
                      <a:pt x="85" y="56"/>
                    </a:lnTo>
                    <a:lnTo>
                      <a:pt x="69" y="51"/>
                    </a:lnTo>
                    <a:lnTo>
                      <a:pt x="53" y="44"/>
                    </a:lnTo>
                    <a:lnTo>
                      <a:pt x="38" y="36"/>
                    </a:lnTo>
                    <a:lnTo>
                      <a:pt x="24" y="25"/>
                    </a:lnTo>
                    <a:lnTo>
                      <a:pt x="12" y="13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5" y="11"/>
                    </a:lnTo>
                    <a:lnTo>
                      <a:pt x="8" y="15"/>
                    </a:lnTo>
                    <a:lnTo>
                      <a:pt x="11" y="20"/>
                    </a:lnTo>
                    <a:lnTo>
                      <a:pt x="15" y="25"/>
                    </a:lnTo>
                    <a:lnTo>
                      <a:pt x="18" y="30"/>
                    </a:lnTo>
                    <a:lnTo>
                      <a:pt x="22" y="35"/>
                    </a:lnTo>
                    <a:lnTo>
                      <a:pt x="26" y="39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124">
                <a:extLst>
                  <a:ext uri="{FF2B5EF4-FFF2-40B4-BE49-F238E27FC236}">
                    <a16:creationId xmlns:a16="http://schemas.microsoft.com/office/drawing/2014/main" id="{42460B95-D20C-4B9B-909E-DF5A8066E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79"/>
                <a:ext cx="42" cy="14"/>
              </a:xfrm>
              <a:custGeom>
                <a:avLst/>
                <a:gdLst>
                  <a:gd name="T0" fmla="*/ 17 w 210"/>
                  <a:gd name="T1" fmla="*/ 36 h 84"/>
                  <a:gd name="T2" fmla="*/ 28 w 210"/>
                  <a:gd name="T3" fmla="*/ 47 h 84"/>
                  <a:gd name="T4" fmla="*/ 41 w 210"/>
                  <a:gd name="T5" fmla="*/ 56 h 84"/>
                  <a:gd name="T6" fmla="*/ 53 w 210"/>
                  <a:gd name="T7" fmla="*/ 65 h 84"/>
                  <a:gd name="T8" fmla="*/ 67 w 210"/>
                  <a:gd name="T9" fmla="*/ 71 h 84"/>
                  <a:gd name="T10" fmla="*/ 81 w 210"/>
                  <a:gd name="T11" fmla="*/ 77 h 84"/>
                  <a:gd name="T12" fmla="*/ 96 w 210"/>
                  <a:gd name="T13" fmla="*/ 80 h 84"/>
                  <a:gd name="T14" fmla="*/ 112 w 210"/>
                  <a:gd name="T15" fmla="*/ 83 h 84"/>
                  <a:gd name="T16" fmla="*/ 127 w 210"/>
                  <a:gd name="T17" fmla="*/ 84 h 84"/>
                  <a:gd name="T18" fmla="*/ 134 w 210"/>
                  <a:gd name="T19" fmla="*/ 84 h 84"/>
                  <a:gd name="T20" fmla="*/ 142 w 210"/>
                  <a:gd name="T21" fmla="*/ 83 h 84"/>
                  <a:gd name="T22" fmla="*/ 149 w 210"/>
                  <a:gd name="T23" fmla="*/ 83 h 84"/>
                  <a:gd name="T24" fmla="*/ 156 w 210"/>
                  <a:gd name="T25" fmla="*/ 81 h 84"/>
                  <a:gd name="T26" fmla="*/ 163 w 210"/>
                  <a:gd name="T27" fmla="*/ 79 h 84"/>
                  <a:gd name="T28" fmla="*/ 170 w 210"/>
                  <a:gd name="T29" fmla="*/ 78 h 84"/>
                  <a:gd name="T30" fmla="*/ 176 w 210"/>
                  <a:gd name="T31" fmla="*/ 75 h 84"/>
                  <a:gd name="T32" fmla="*/ 183 w 210"/>
                  <a:gd name="T33" fmla="*/ 73 h 84"/>
                  <a:gd name="T34" fmla="*/ 187 w 210"/>
                  <a:gd name="T35" fmla="*/ 69 h 84"/>
                  <a:gd name="T36" fmla="*/ 190 w 210"/>
                  <a:gd name="T37" fmla="*/ 67 h 84"/>
                  <a:gd name="T38" fmla="*/ 194 w 210"/>
                  <a:gd name="T39" fmla="*/ 63 h 84"/>
                  <a:gd name="T40" fmla="*/ 197 w 210"/>
                  <a:gd name="T41" fmla="*/ 61 h 84"/>
                  <a:gd name="T42" fmla="*/ 200 w 210"/>
                  <a:gd name="T43" fmla="*/ 57 h 84"/>
                  <a:gd name="T44" fmla="*/ 204 w 210"/>
                  <a:gd name="T45" fmla="*/ 54 h 84"/>
                  <a:gd name="T46" fmla="*/ 207 w 210"/>
                  <a:gd name="T47" fmla="*/ 50 h 84"/>
                  <a:gd name="T48" fmla="*/ 210 w 210"/>
                  <a:gd name="T49" fmla="*/ 45 h 84"/>
                  <a:gd name="T50" fmla="*/ 201 w 210"/>
                  <a:gd name="T51" fmla="*/ 51 h 84"/>
                  <a:gd name="T52" fmla="*/ 191 w 210"/>
                  <a:gd name="T53" fmla="*/ 57 h 84"/>
                  <a:gd name="T54" fmla="*/ 181 w 210"/>
                  <a:gd name="T55" fmla="*/ 62 h 84"/>
                  <a:gd name="T56" fmla="*/ 171 w 210"/>
                  <a:gd name="T57" fmla="*/ 66 h 84"/>
                  <a:gd name="T58" fmla="*/ 160 w 210"/>
                  <a:gd name="T59" fmla="*/ 69 h 84"/>
                  <a:gd name="T60" fmla="*/ 149 w 210"/>
                  <a:gd name="T61" fmla="*/ 71 h 84"/>
                  <a:gd name="T62" fmla="*/ 138 w 210"/>
                  <a:gd name="T63" fmla="*/ 73 h 84"/>
                  <a:gd name="T64" fmla="*/ 127 w 210"/>
                  <a:gd name="T65" fmla="*/ 73 h 84"/>
                  <a:gd name="T66" fmla="*/ 118 w 210"/>
                  <a:gd name="T67" fmla="*/ 73 h 84"/>
                  <a:gd name="T68" fmla="*/ 108 w 210"/>
                  <a:gd name="T69" fmla="*/ 72 h 84"/>
                  <a:gd name="T70" fmla="*/ 99 w 210"/>
                  <a:gd name="T71" fmla="*/ 71 h 84"/>
                  <a:gd name="T72" fmla="*/ 89 w 210"/>
                  <a:gd name="T73" fmla="*/ 68 h 84"/>
                  <a:gd name="T74" fmla="*/ 80 w 210"/>
                  <a:gd name="T75" fmla="*/ 65 h 84"/>
                  <a:gd name="T76" fmla="*/ 71 w 210"/>
                  <a:gd name="T77" fmla="*/ 62 h 84"/>
                  <a:gd name="T78" fmla="*/ 63 w 210"/>
                  <a:gd name="T79" fmla="*/ 57 h 84"/>
                  <a:gd name="T80" fmla="*/ 55 w 210"/>
                  <a:gd name="T81" fmla="*/ 54 h 84"/>
                  <a:gd name="T82" fmla="*/ 39 w 210"/>
                  <a:gd name="T83" fmla="*/ 43 h 84"/>
                  <a:gd name="T84" fmla="*/ 25 w 210"/>
                  <a:gd name="T85" fmla="*/ 30 h 84"/>
                  <a:gd name="T86" fmla="*/ 12 w 210"/>
                  <a:gd name="T87" fmla="*/ 17 h 84"/>
                  <a:gd name="T88" fmla="*/ 0 w 210"/>
                  <a:gd name="T89" fmla="*/ 0 h 84"/>
                  <a:gd name="T90" fmla="*/ 1 w 210"/>
                  <a:gd name="T91" fmla="*/ 5 h 84"/>
                  <a:gd name="T92" fmla="*/ 3 w 210"/>
                  <a:gd name="T93" fmla="*/ 9 h 84"/>
                  <a:gd name="T94" fmla="*/ 5 w 210"/>
                  <a:gd name="T95" fmla="*/ 14 h 84"/>
                  <a:gd name="T96" fmla="*/ 7 w 210"/>
                  <a:gd name="T97" fmla="*/ 19 h 84"/>
                  <a:gd name="T98" fmla="*/ 9 w 210"/>
                  <a:gd name="T99" fmla="*/ 24 h 84"/>
                  <a:gd name="T100" fmla="*/ 12 w 210"/>
                  <a:gd name="T101" fmla="*/ 27 h 84"/>
                  <a:gd name="T102" fmla="*/ 14 w 210"/>
                  <a:gd name="T103" fmla="*/ 32 h 84"/>
                  <a:gd name="T104" fmla="*/ 17 w 210"/>
                  <a:gd name="T105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0" h="84">
                    <a:moveTo>
                      <a:pt x="17" y="36"/>
                    </a:moveTo>
                    <a:lnTo>
                      <a:pt x="28" y="47"/>
                    </a:lnTo>
                    <a:lnTo>
                      <a:pt x="41" y="56"/>
                    </a:lnTo>
                    <a:lnTo>
                      <a:pt x="53" y="65"/>
                    </a:lnTo>
                    <a:lnTo>
                      <a:pt x="67" y="71"/>
                    </a:lnTo>
                    <a:lnTo>
                      <a:pt x="81" y="77"/>
                    </a:lnTo>
                    <a:lnTo>
                      <a:pt x="96" y="80"/>
                    </a:lnTo>
                    <a:lnTo>
                      <a:pt x="112" y="83"/>
                    </a:lnTo>
                    <a:lnTo>
                      <a:pt x="127" y="84"/>
                    </a:lnTo>
                    <a:lnTo>
                      <a:pt x="134" y="84"/>
                    </a:lnTo>
                    <a:lnTo>
                      <a:pt x="142" y="83"/>
                    </a:lnTo>
                    <a:lnTo>
                      <a:pt x="149" y="83"/>
                    </a:lnTo>
                    <a:lnTo>
                      <a:pt x="156" y="81"/>
                    </a:lnTo>
                    <a:lnTo>
                      <a:pt x="163" y="79"/>
                    </a:lnTo>
                    <a:lnTo>
                      <a:pt x="170" y="78"/>
                    </a:lnTo>
                    <a:lnTo>
                      <a:pt x="176" y="75"/>
                    </a:lnTo>
                    <a:lnTo>
                      <a:pt x="183" y="73"/>
                    </a:lnTo>
                    <a:lnTo>
                      <a:pt x="187" y="69"/>
                    </a:lnTo>
                    <a:lnTo>
                      <a:pt x="190" y="67"/>
                    </a:lnTo>
                    <a:lnTo>
                      <a:pt x="194" y="63"/>
                    </a:lnTo>
                    <a:lnTo>
                      <a:pt x="197" y="61"/>
                    </a:lnTo>
                    <a:lnTo>
                      <a:pt x="200" y="57"/>
                    </a:lnTo>
                    <a:lnTo>
                      <a:pt x="204" y="54"/>
                    </a:lnTo>
                    <a:lnTo>
                      <a:pt x="207" y="50"/>
                    </a:lnTo>
                    <a:lnTo>
                      <a:pt x="210" y="45"/>
                    </a:lnTo>
                    <a:lnTo>
                      <a:pt x="201" y="51"/>
                    </a:lnTo>
                    <a:lnTo>
                      <a:pt x="191" y="57"/>
                    </a:lnTo>
                    <a:lnTo>
                      <a:pt x="181" y="62"/>
                    </a:lnTo>
                    <a:lnTo>
                      <a:pt x="171" y="66"/>
                    </a:lnTo>
                    <a:lnTo>
                      <a:pt x="160" y="69"/>
                    </a:lnTo>
                    <a:lnTo>
                      <a:pt x="149" y="71"/>
                    </a:lnTo>
                    <a:lnTo>
                      <a:pt x="138" y="73"/>
                    </a:lnTo>
                    <a:lnTo>
                      <a:pt x="127" y="73"/>
                    </a:lnTo>
                    <a:lnTo>
                      <a:pt x="118" y="73"/>
                    </a:lnTo>
                    <a:lnTo>
                      <a:pt x="108" y="72"/>
                    </a:lnTo>
                    <a:lnTo>
                      <a:pt x="99" y="71"/>
                    </a:lnTo>
                    <a:lnTo>
                      <a:pt x="89" y="68"/>
                    </a:lnTo>
                    <a:lnTo>
                      <a:pt x="80" y="65"/>
                    </a:lnTo>
                    <a:lnTo>
                      <a:pt x="71" y="62"/>
                    </a:lnTo>
                    <a:lnTo>
                      <a:pt x="63" y="57"/>
                    </a:lnTo>
                    <a:lnTo>
                      <a:pt x="55" y="54"/>
                    </a:lnTo>
                    <a:lnTo>
                      <a:pt x="39" y="43"/>
                    </a:lnTo>
                    <a:lnTo>
                      <a:pt x="25" y="30"/>
                    </a:lnTo>
                    <a:lnTo>
                      <a:pt x="12" y="17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5" y="14"/>
                    </a:lnTo>
                    <a:lnTo>
                      <a:pt x="7" y="19"/>
                    </a:lnTo>
                    <a:lnTo>
                      <a:pt x="9" y="24"/>
                    </a:lnTo>
                    <a:lnTo>
                      <a:pt x="12" y="27"/>
                    </a:lnTo>
                    <a:lnTo>
                      <a:pt x="14" y="32"/>
                    </a:lnTo>
                    <a:lnTo>
                      <a:pt x="17" y="36"/>
                    </a:lnTo>
                    <a:close/>
                  </a:path>
                </a:pathLst>
              </a:custGeom>
              <a:solidFill>
                <a:srgbClr val="F1A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125">
                <a:extLst>
                  <a:ext uri="{FF2B5EF4-FFF2-40B4-BE49-F238E27FC236}">
                    <a16:creationId xmlns:a16="http://schemas.microsoft.com/office/drawing/2014/main" id="{6D0E28B0-7E33-4BC8-AF5C-3DCE8589F1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77"/>
                <a:ext cx="45" cy="15"/>
              </a:xfrm>
              <a:custGeom>
                <a:avLst/>
                <a:gdLst>
                  <a:gd name="T0" fmla="*/ 12 w 224"/>
                  <a:gd name="T1" fmla="*/ 35 h 95"/>
                  <a:gd name="T2" fmla="*/ 24 w 224"/>
                  <a:gd name="T3" fmla="*/ 48 h 95"/>
                  <a:gd name="T4" fmla="*/ 37 w 224"/>
                  <a:gd name="T5" fmla="*/ 60 h 95"/>
                  <a:gd name="T6" fmla="*/ 50 w 224"/>
                  <a:gd name="T7" fmla="*/ 71 h 95"/>
                  <a:gd name="T8" fmla="*/ 65 w 224"/>
                  <a:gd name="T9" fmla="*/ 79 h 95"/>
                  <a:gd name="T10" fmla="*/ 81 w 224"/>
                  <a:gd name="T11" fmla="*/ 86 h 95"/>
                  <a:gd name="T12" fmla="*/ 97 w 224"/>
                  <a:gd name="T13" fmla="*/ 91 h 95"/>
                  <a:gd name="T14" fmla="*/ 115 w 224"/>
                  <a:gd name="T15" fmla="*/ 95 h 95"/>
                  <a:gd name="T16" fmla="*/ 132 w 224"/>
                  <a:gd name="T17" fmla="*/ 95 h 95"/>
                  <a:gd name="T18" fmla="*/ 142 w 224"/>
                  <a:gd name="T19" fmla="*/ 95 h 95"/>
                  <a:gd name="T20" fmla="*/ 151 w 224"/>
                  <a:gd name="T21" fmla="*/ 94 h 95"/>
                  <a:gd name="T22" fmla="*/ 160 w 224"/>
                  <a:gd name="T23" fmla="*/ 92 h 95"/>
                  <a:gd name="T24" fmla="*/ 169 w 224"/>
                  <a:gd name="T25" fmla="*/ 90 h 95"/>
                  <a:gd name="T26" fmla="*/ 178 w 224"/>
                  <a:gd name="T27" fmla="*/ 88 h 95"/>
                  <a:gd name="T28" fmla="*/ 187 w 224"/>
                  <a:gd name="T29" fmla="*/ 84 h 95"/>
                  <a:gd name="T30" fmla="*/ 195 w 224"/>
                  <a:gd name="T31" fmla="*/ 80 h 95"/>
                  <a:gd name="T32" fmla="*/ 203 w 224"/>
                  <a:gd name="T33" fmla="*/ 77 h 95"/>
                  <a:gd name="T34" fmla="*/ 206 w 224"/>
                  <a:gd name="T35" fmla="*/ 73 h 95"/>
                  <a:gd name="T36" fmla="*/ 209 w 224"/>
                  <a:gd name="T37" fmla="*/ 70 h 95"/>
                  <a:gd name="T38" fmla="*/ 212 w 224"/>
                  <a:gd name="T39" fmla="*/ 67 h 95"/>
                  <a:gd name="T40" fmla="*/ 214 w 224"/>
                  <a:gd name="T41" fmla="*/ 64 h 95"/>
                  <a:gd name="T42" fmla="*/ 217 w 224"/>
                  <a:gd name="T43" fmla="*/ 60 h 95"/>
                  <a:gd name="T44" fmla="*/ 219 w 224"/>
                  <a:gd name="T45" fmla="*/ 56 h 95"/>
                  <a:gd name="T46" fmla="*/ 222 w 224"/>
                  <a:gd name="T47" fmla="*/ 53 h 95"/>
                  <a:gd name="T48" fmla="*/ 224 w 224"/>
                  <a:gd name="T49" fmla="*/ 49 h 95"/>
                  <a:gd name="T50" fmla="*/ 214 w 224"/>
                  <a:gd name="T51" fmla="*/ 56 h 95"/>
                  <a:gd name="T52" fmla="*/ 204 w 224"/>
                  <a:gd name="T53" fmla="*/ 64 h 95"/>
                  <a:gd name="T54" fmla="*/ 193 w 224"/>
                  <a:gd name="T55" fmla="*/ 70 h 95"/>
                  <a:gd name="T56" fmla="*/ 181 w 224"/>
                  <a:gd name="T57" fmla="*/ 76 h 95"/>
                  <a:gd name="T58" fmla="*/ 170 w 224"/>
                  <a:gd name="T59" fmla="*/ 79 h 95"/>
                  <a:gd name="T60" fmla="*/ 157 w 224"/>
                  <a:gd name="T61" fmla="*/ 82 h 95"/>
                  <a:gd name="T62" fmla="*/ 145 w 224"/>
                  <a:gd name="T63" fmla="*/ 84 h 95"/>
                  <a:gd name="T64" fmla="*/ 132 w 224"/>
                  <a:gd name="T65" fmla="*/ 84 h 95"/>
                  <a:gd name="T66" fmla="*/ 122 w 224"/>
                  <a:gd name="T67" fmla="*/ 84 h 95"/>
                  <a:gd name="T68" fmla="*/ 112 w 224"/>
                  <a:gd name="T69" fmla="*/ 83 h 95"/>
                  <a:gd name="T70" fmla="*/ 101 w 224"/>
                  <a:gd name="T71" fmla="*/ 82 h 95"/>
                  <a:gd name="T72" fmla="*/ 92 w 224"/>
                  <a:gd name="T73" fmla="*/ 78 h 95"/>
                  <a:gd name="T74" fmla="*/ 82 w 224"/>
                  <a:gd name="T75" fmla="*/ 76 h 95"/>
                  <a:gd name="T76" fmla="*/ 73 w 224"/>
                  <a:gd name="T77" fmla="*/ 71 h 95"/>
                  <a:gd name="T78" fmla="*/ 64 w 224"/>
                  <a:gd name="T79" fmla="*/ 67 h 95"/>
                  <a:gd name="T80" fmla="*/ 56 w 224"/>
                  <a:gd name="T81" fmla="*/ 61 h 95"/>
                  <a:gd name="T82" fmla="*/ 47 w 224"/>
                  <a:gd name="T83" fmla="*/ 55 h 95"/>
                  <a:gd name="T84" fmla="*/ 40 w 224"/>
                  <a:gd name="T85" fmla="*/ 49 h 95"/>
                  <a:gd name="T86" fmla="*/ 32 w 224"/>
                  <a:gd name="T87" fmla="*/ 42 h 95"/>
                  <a:gd name="T88" fmla="*/ 25 w 224"/>
                  <a:gd name="T89" fmla="*/ 35 h 95"/>
                  <a:gd name="T90" fmla="*/ 18 w 224"/>
                  <a:gd name="T91" fmla="*/ 28 h 95"/>
                  <a:gd name="T92" fmla="*/ 12 w 224"/>
                  <a:gd name="T93" fmla="*/ 19 h 95"/>
                  <a:gd name="T94" fmla="*/ 6 w 224"/>
                  <a:gd name="T95" fmla="*/ 10 h 95"/>
                  <a:gd name="T96" fmla="*/ 0 w 224"/>
                  <a:gd name="T97" fmla="*/ 0 h 95"/>
                  <a:gd name="T98" fmla="*/ 1 w 224"/>
                  <a:gd name="T99" fmla="*/ 5 h 95"/>
                  <a:gd name="T100" fmla="*/ 2 w 224"/>
                  <a:gd name="T101" fmla="*/ 10 h 95"/>
                  <a:gd name="T102" fmla="*/ 4 w 224"/>
                  <a:gd name="T103" fmla="*/ 13 h 95"/>
                  <a:gd name="T104" fmla="*/ 5 w 224"/>
                  <a:gd name="T105" fmla="*/ 18 h 95"/>
                  <a:gd name="T106" fmla="*/ 7 w 224"/>
                  <a:gd name="T107" fmla="*/ 23 h 95"/>
                  <a:gd name="T108" fmla="*/ 8 w 224"/>
                  <a:gd name="T109" fmla="*/ 26 h 95"/>
                  <a:gd name="T110" fmla="*/ 10 w 224"/>
                  <a:gd name="T111" fmla="*/ 30 h 95"/>
                  <a:gd name="T112" fmla="*/ 12 w 224"/>
                  <a:gd name="T113" fmla="*/ 3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4" h="95">
                    <a:moveTo>
                      <a:pt x="12" y="35"/>
                    </a:moveTo>
                    <a:lnTo>
                      <a:pt x="24" y="48"/>
                    </a:lnTo>
                    <a:lnTo>
                      <a:pt x="37" y="60"/>
                    </a:lnTo>
                    <a:lnTo>
                      <a:pt x="50" y="71"/>
                    </a:lnTo>
                    <a:lnTo>
                      <a:pt x="65" y="79"/>
                    </a:lnTo>
                    <a:lnTo>
                      <a:pt x="81" y="86"/>
                    </a:lnTo>
                    <a:lnTo>
                      <a:pt x="97" y="91"/>
                    </a:lnTo>
                    <a:lnTo>
                      <a:pt x="115" y="95"/>
                    </a:lnTo>
                    <a:lnTo>
                      <a:pt x="132" y="95"/>
                    </a:lnTo>
                    <a:lnTo>
                      <a:pt x="142" y="95"/>
                    </a:lnTo>
                    <a:lnTo>
                      <a:pt x="151" y="94"/>
                    </a:lnTo>
                    <a:lnTo>
                      <a:pt x="160" y="92"/>
                    </a:lnTo>
                    <a:lnTo>
                      <a:pt x="169" y="90"/>
                    </a:lnTo>
                    <a:lnTo>
                      <a:pt x="178" y="88"/>
                    </a:lnTo>
                    <a:lnTo>
                      <a:pt x="187" y="84"/>
                    </a:lnTo>
                    <a:lnTo>
                      <a:pt x="195" y="80"/>
                    </a:lnTo>
                    <a:lnTo>
                      <a:pt x="203" y="77"/>
                    </a:lnTo>
                    <a:lnTo>
                      <a:pt x="206" y="73"/>
                    </a:lnTo>
                    <a:lnTo>
                      <a:pt x="209" y="70"/>
                    </a:lnTo>
                    <a:lnTo>
                      <a:pt x="212" y="67"/>
                    </a:lnTo>
                    <a:lnTo>
                      <a:pt x="214" y="64"/>
                    </a:lnTo>
                    <a:lnTo>
                      <a:pt x="217" y="60"/>
                    </a:lnTo>
                    <a:lnTo>
                      <a:pt x="219" y="56"/>
                    </a:lnTo>
                    <a:lnTo>
                      <a:pt x="222" y="53"/>
                    </a:lnTo>
                    <a:lnTo>
                      <a:pt x="224" y="49"/>
                    </a:lnTo>
                    <a:lnTo>
                      <a:pt x="214" y="56"/>
                    </a:lnTo>
                    <a:lnTo>
                      <a:pt x="204" y="64"/>
                    </a:lnTo>
                    <a:lnTo>
                      <a:pt x="193" y="70"/>
                    </a:lnTo>
                    <a:lnTo>
                      <a:pt x="181" y="76"/>
                    </a:lnTo>
                    <a:lnTo>
                      <a:pt x="170" y="79"/>
                    </a:lnTo>
                    <a:lnTo>
                      <a:pt x="157" y="82"/>
                    </a:lnTo>
                    <a:lnTo>
                      <a:pt x="145" y="84"/>
                    </a:lnTo>
                    <a:lnTo>
                      <a:pt x="132" y="84"/>
                    </a:lnTo>
                    <a:lnTo>
                      <a:pt x="122" y="84"/>
                    </a:lnTo>
                    <a:lnTo>
                      <a:pt x="112" y="83"/>
                    </a:lnTo>
                    <a:lnTo>
                      <a:pt x="101" y="82"/>
                    </a:lnTo>
                    <a:lnTo>
                      <a:pt x="92" y="78"/>
                    </a:lnTo>
                    <a:lnTo>
                      <a:pt x="82" y="76"/>
                    </a:lnTo>
                    <a:lnTo>
                      <a:pt x="73" y="71"/>
                    </a:lnTo>
                    <a:lnTo>
                      <a:pt x="64" y="67"/>
                    </a:lnTo>
                    <a:lnTo>
                      <a:pt x="56" y="61"/>
                    </a:lnTo>
                    <a:lnTo>
                      <a:pt x="47" y="55"/>
                    </a:lnTo>
                    <a:lnTo>
                      <a:pt x="40" y="49"/>
                    </a:lnTo>
                    <a:lnTo>
                      <a:pt x="32" y="42"/>
                    </a:lnTo>
                    <a:lnTo>
                      <a:pt x="25" y="35"/>
                    </a:lnTo>
                    <a:lnTo>
                      <a:pt x="18" y="28"/>
                    </a:lnTo>
                    <a:lnTo>
                      <a:pt x="12" y="19"/>
                    </a:lnTo>
                    <a:lnTo>
                      <a:pt x="6" y="10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10"/>
                    </a:lnTo>
                    <a:lnTo>
                      <a:pt x="4" y="13"/>
                    </a:lnTo>
                    <a:lnTo>
                      <a:pt x="5" y="18"/>
                    </a:lnTo>
                    <a:lnTo>
                      <a:pt x="7" y="23"/>
                    </a:lnTo>
                    <a:lnTo>
                      <a:pt x="8" y="26"/>
                    </a:lnTo>
                    <a:lnTo>
                      <a:pt x="10" y="30"/>
                    </a:lnTo>
                    <a:lnTo>
                      <a:pt x="12" y="35"/>
                    </a:lnTo>
                    <a:close/>
                  </a:path>
                </a:pathLst>
              </a:custGeom>
              <a:solidFill>
                <a:srgbClr val="F2AF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126">
                <a:extLst>
                  <a:ext uri="{FF2B5EF4-FFF2-40B4-BE49-F238E27FC236}">
                    <a16:creationId xmlns:a16="http://schemas.microsoft.com/office/drawing/2014/main" id="{2D174EB5-291B-4D09-9FCD-1D7F71002B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74"/>
                <a:ext cx="47" cy="18"/>
              </a:xfrm>
              <a:custGeom>
                <a:avLst/>
                <a:gdLst>
                  <a:gd name="T0" fmla="*/ 20 w 235"/>
                  <a:gd name="T1" fmla="*/ 50 h 106"/>
                  <a:gd name="T2" fmla="*/ 47 w 235"/>
                  <a:gd name="T3" fmla="*/ 76 h 106"/>
                  <a:gd name="T4" fmla="*/ 71 w 235"/>
                  <a:gd name="T5" fmla="*/ 90 h 106"/>
                  <a:gd name="T6" fmla="*/ 88 w 235"/>
                  <a:gd name="T7" fmla="*/ 98 h 106"/>
                  <a:gd name="T8" fmla="*/ 107 w 235"/>
                  <a:gd name="T9" fmla="*/ 104 h 106"/>
                  <a:gd name="T10" fmla="*/ 126 w 235"/>
                  <a:gd name="T11" fmla="*/ 106 h 106"/>
                  <a:gd name="T12" fmla="*/ 146 w 235"/>
                  <a:gd name="T13" fmla="*/ 106 h 106"/>
                  <a:gd name="T14" fmla="*/ 168 w 235"/>
                  <a:gd name="T15" fmla="*/ 102 h 106"/>
                  <a:gd name="T16" fmla="*/ 189 w 235"/>
                  <a:gd name="T17" fmla="*/ 95 h 106"/>
                  <a:gd name="T18" fmla="*/ 209 w 235"/>
                  <a:gd name="T19" fmla="*/ 84 h 106"/>
                  <a:gd name="T20" fmla="*/ 220 w 235"/>
                  <a:gd name="T21" fmla="*/ 76 h 106"/>
                  <a:gd name="T22" fmla="*/ 224 w 235"/>
                  <a:gd name="T23" fmla="*/ 70 h 106"/>
                  <a:gd name="T24" fmla="*/ 228 w 235"/>
                  <a:gd name="T25" fmla="*/ 63 h 106"/>
                  <a:gd name="T26" fmla="*/ 233 w 235"/>
                  <a:gd name="T27" fmla="*/ 57 h 106"/>
                  <a:gd name="T28" fmla="*/ 235 w 235"/>
                  <a:gd name="T29" fmla="*/ 53 h 106"/>
                  <a:gd name="T30" fmla="*/ 235 w 235"/>
                  <a:gd name="T31" fmla="*/ 52 h 106"/>
                  <a:gd name="T32" fmla="*/ 235 w 235"/>
                  <a:gd name="T33" fmla="*/ 52 h 106"/>
                  <a:gd name="T34" fmla="*/ 235 w 235"/>
                  <a:gd name="T35" fmla="*/ 52 h 106"/>
                  <a:gd name="T36" fmla="*/ 224 w 235"/>
                  <a:gd name="T37" fmla="*/ 62 h 106"/>
                  <a:gd name="T38" fmla="*/ 201 w 235"/>
                  <a:gd name="T39" fmla="*/ 77 h 106"/>
                  <a:gd name="T40" fmla="*/ 176 w 235"/>
                  <a:gd name="T41" fmla="*/ 88 h 106"/>
                  <a:gd name="T42" fmla="*/ 149 w 235"/>
                  <a:gd name="T43" fmla="*/ 94 h 106"/>
                  <a:gd name="T44" fmla="*/ 124 w 235"/>
                  <a:gd name="T45" fmla="*/ 95 h 106"/>
                  <a:gd name="T46" fmla="*/ 103 w 235"/>
                  <a:gd name="T47" fmla="*/ 92 h 106"/>
                  <a:gd name="T48" fmla="*/ 83 w 235"/>
                  <a:gd name="T49" fmla="*/ 84 h 106"/>
                  <a:gd name="T50" fmla="*/ 64 w 235"/>
                  <a:gd name="T51" fmla="*/ 75 h 106"/>
                  <a:gd name="T52" fmla="*/ 47 w 235"/>
                  <a:gd name="T53" fmla="*/ 63 h 106"/>
                  <a:gd name="T54" fmla="*/ 31 w 235"/>
                  <a:gd name="T55" fmla="*/ 47 h 106"/>
                  <a:gd name="T56" fmla="*/ 17 w 235"/>
                  <a:gd name="T57" fmla="*/ 30 h 106"/>
                  <a:gd name="T58" fmla="*/ 6 w 235"/>
                  <a:gd name="T59" fmla="*/ 11 h 106"/>
                  <a:gd name="T60" fmla="*/ 1 w 235"/>
                  <a:gd name="T61" fmla="*/ 5 h 106"/>
                  <a:gd name="T62" fmla="*/ 2 w 235"/>
                  <a:gd name="T63" fmla="*/ 14 h 106"/>
                  <a:gd name="T64" fmla="*/ 4 w 235"/>
                  <a:gd name="T65" fmla="*/ 21 h 106"/>
                  <a:gd name="T66" fmla="*/ 7 w 235"/>
                  <a:gd name="T67" fmla="*/ 2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5" h="106">
                    <a:moveTo>
                      <a:pt x="8" y="33"/>
                    </a:moveTo>
                    <a:lnTo>
                      <a:pt x="20" y="50"/>
                    </a:lnTo>
                    <a:lnTo>
                      <a:pt x="33" y="63"/>
                    </a:lnTo>
                    <a:lnTo>
                      <a:pt x="47" y="76"/>
                    </a:lnTo>
                    <a:lnTo>
                      <a:pt x="63" y="87"/>
                    </a:lnTo>
                    <a:lnTo>
                      <a:pt x="71" y="90"/>
                    </a:lnTo>
                    <a:lnTo>
                      <a:pt x="79" y="95"/>
                    </a:lnTo>
                    <a:lnTo>
                      <a:pt x="88" y="98"/>
                    </a:lnTo>
                    <a:lnTo>
                      <a:pt x="97" y="101"/>
                    </a:lnTo>
                    <a:lnTo>
                      <a:pt x="107" y="104"/>
                    </a:lnTo>
                    <a:lnTo>
                      <a:pt x="116" y="105"/>
                    </a:lnTo>
                    <a:lnTo>
                      <a:pt x="126" y="106"/>
                    </a:lnTo>
                    <a:lnTo>
                      <a:pt x="135" y="106"/>
                    </a:lnTo>
                    <a:lnTo>
                      <a:pt x="146" y="106"/>
                    </a:lnTo>
                    <a:lnTo>
                      <a:pt x="157" y="104"/>
                    </a:lnTo>
                    <a:lnTo>
                      <a:pt x="168" y="102"/>
                    </a:lnTo>
                    <a:lnTo>
                      <a:pt x="179" y="99"/>
                    </a:lnTo>
                    <a:lnTo>
                      <a:pt x="189" y="95"/>
                    </a:lnTo>
                    <a:lnTo>
                      <a:pt x="199" y="90"/>
                    </a:lnTo>
                    <a:lnTo>
                      <a:pt x="209" y="84"/>
                    </a:lnTo>
                    <a:lnTo>
                      <a:pt x="218" y="78"/>
                    </a:lnTo>
                    <a:lnTo>
                      <a:pt x="220" y="76"/>
                    </a:lnTo>
                    <a:lnTo>
                      <a:pt x="222" y="72"/>
                    </a:lnTo>
                    <a:lnTo>
                      <a:pt x="224" y="70"/>
                    </a:lnTo>
                    <a:lnTo>
                      <a:pt x="226" y="66"/>
                    </a:lnTo>
                    <a:lnTo>
                      <a:pt x="228" y="63"/>
                    </a:lnTo>
                    <a:lnTo>
                      <a:pt x="231" y="59"/>
                    </a:lnTo>
                    <a:lnTo>
                      <a:pt x="233" y="57"/>
                    </a:lnTo>
                    <a:lnTo>
                      <a:pt x="235" y="53"/>
                    </a:lnTo>
                    <a:lnTo>
                      <a:pt x="235" y="53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1"/>
                    </a:lnTo>
                    <a:lnTo>
                      <a:pt x="224" y="62"/>
                    </a:lnTo>
                    <a:lnTo>
                      <a:pt x="213" y="70"/>
                    </a:lnTo>
                    <a:lnTo>
                      <a:pt x="201" y="77"/>
                    </a:lnTo>
                    <a:lnTo>
                      <a:pt x="189" y="83"/>
                    </a:lnTo>
                    <a:lnTo>
                      <a:pt x="176" y="88"/>
                    </a:lnTo>
                    <a:lnTo>
                      <a:pt x="163" y="92"/>
                    </a:lnTo>
                    <a:lnTo>
                      <a:pt x="149" y="94"/>
                    </a:lnTo>
                    <a:lnTo>
                      <a:pt x="135" y="95"/>
                    </a:lnTo>
                    <a:lnTo>
                      <a:pt x="124" y="95"/>
                    </a:lnTo>
                    <a:lnTo>
                      <a:pt x="114" y="94"/>
                    </a:lnTo>
                    <a:lnTo>
                      <a:pt x="103" y="92"/>
                    </a:lnTo>
                    <a:lnTo>
                      <a:pt x="93" y="88"/>
                    </a:lnTo>
                    <a:lnTo>
                      <a:pt x="83" y="84"/>
                    </a:lnTo>
                    <a:lnTo>
                      <a:pt x="73" y="80"/>
                    </a:lnTo>
                    <a:lnTo>
                      <a:pt x="64" y="75"/>
                    </a:lnTo>
                    <a:lnTo>
                      <a:pt x="55" y="69"/>
                    </a:lnTo>
                    <a:lnTo>
                      <a:pt x="47" y="63"/>
                    </a:lnTo>
                    <a:lnTo>
                      <a:pt x="39" y="56"/>
                    </a:lnTo>
                    <a:lnTo>
                      <a:pt x="31" y="47"/>
                    </a:lnTo>
                    <a:lnTo>
                      <a:pt x="24" y="39"/>
                    </a:lnTo>
                    <a:lnTo>
                      <a:pt x="17" y="30"/>
                    </a:lnTo>
                    <a:lnTo>
                      <a:pt x="11" y="21"/>
                    </a:lnTo>
                    <a:lnTo>
                      <a:pt x="6" y="11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9"/>
                    </a:lnTo>
                    <a:lnTo>
                      <a:pt x="2" y="14"/>
                    </a:lnTo>
                    <a:lnTo>
                      <a:pt x="3" y="17"/>
                    </a:lnTo>
                    <a:lnTo>
                      <a:pt x="4" y="21"/>
                    </a:lnTo>
                    <a:lnTo>
                      <a:pt x="5" y="26"/>
                    </a:lnTo>
                    <a:lnTo>
                      <a:pt x="7" y="29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F2B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127">
                <a:extLst>
                  <a:ext uri="{FF2B5EF4-FFF2-40B4-BE49-F238E27FC236}">
                    <a16:creationId xmlns:a16="http://schemas.microsoft.com/office/drawing/2014/main" id="{88BEB9D9-F544-4D9A-8E6D-96CBD124AF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72"/>
                <a:ext cx="49" cy="19"/>
              </a:xfrm>
              <a:custGeom>
                <a:avLst/>
                <a:gdLst>
                  <a:gd name="T0" fmla="*/ 10 w 242"/>
                  <a:gd name="T1" fmla="*/ 40 h 114"/>
                  <a:gd name="T2" fmla="*/ 22 w 242"/>
                  <a:gd name="T3" fmla="*/ 58 h 114"/>
                  <a:gd name="T4" fmla="*/ 36 w 242"/>
                  <a:gd name="T5" fmla="*/ 72 h 114"/>
                  <a:gd name="T6" fmla="*/ 51 w 242"/>
                  <a:gd name="T7" fmla="*/ 85 h 114"/>
                  <a:gd name="T8" fmla="*/ 68 w 242"/>
                  <a:gd name="T9" fmla="*/ 97 h 114"/>
                  <a:gd name="T10" fmla="*/ 86 w 242"/>
                  <a:gd name="T11" fmla="*/ 106 h 114"/>
                  <a:gd name="T12" fmla="*/ 105 w 242"/>
                  <a:gd name="T13" fmla="*/ 112 h 114"/>
                  <a:gd name="T14" fmla="*/ 126 w 242"/>
                  <a:gd name="T15" fmla="*/ 114 h 114"/>
                  <a:gd name="T16" fmla="*/ 149 w 242"/>
                  <a:gd name="T17" fmla="*/ 114 h 114"/>
                  <a:gd name="T18" fmla="*/ 174 w 242"/>
                  <a:gd name="T19" fmla="*/ 109 h 114"/>
                  <a:gd name="T20" fmla="*/ 197 w 242"/>
                  <a:gd name="T21" fmla="*/ 100 h 114"/>
                  <a:gd name="T22" fmla="*/ 218 w 242"/>
                  <a:gd name="T23" fmla="*/ 86 h 114"/>
                  <a:gd name="T24" fmla="*/ 229 w 242"/>
                  <a:gd name="T25" fmla="*/ 78 h 114"/>
                  <a:gd name="T26" fmla="*/ 232 w 242"/>
                  <a:gd name="T27" fmla="*/ 74 h 114"/>
                  <a:gd name="T28" fmla="*/ 233 w 242"/>
                  <a:gd name="T29" fmla="*/ 72 h 114"/>
                  <a:gd name="T30" fmla="*/ 235 w 242"/>
                  <a:gd name="T31" fmla="*/ 68 h 114"/>
                  <a:gd name="T32" fmla="*/ 237 w 242"/>
                  <a:gd name="T33" fmla="*/ 65 h 114"/>
                  <a:gd name="T34" fmla="*/ 238 w 242"/>
                  <a:gd name="T35" fmla="*/ 61 h 114"/>
                  <a:gd name="T36" fmla="*/ 240 w 242"/>
                  <a:gd name="T37" fmla="*/ 58 h 114"/>
                  <a:gd name="T38" fmla="*/ 241 w 242"/>
                  <a:gd name="T39" fmla="*/ 54 h 114"/>
                  <a:gd name="T40" fmla="*/ 230 w 242"/>
                  <a:gd name="T41" fmla="*/ 64 h 114"/>
                  <a:gd name="T42" fmla="*/ 207 w 242"/>
                  <a:gd name="T43" fmla="*/ 83 h 114"/>
                  <a:gd name="T44" fmla="*/ 180 w 242"/>
                  <a:gd name="T45" fmla="*/ 96 h 114"/>
                  <a:gd name="T46" fmla="*/ 151 w 242"/>
                  <a:gd name="T47" fmla="*/ 103 h 114"/>
                  <a:gd name="T48" fmla="*/ 125 w 242"/>
                  <a:gd name="T49" fmla="*/ 103 h 114"/>
                  <a:gd name="T50" fmla="*/ 102 w 242"/>
                  <a:gd name="T51" fmla="*/ 100 h 114"/>
                  <a:gd name="T52" fmla="*/ 82 w 242"/>
                  <a:gd name="T53" fmla="*/ 92 h 114"/>
                  <a:gd name="T54" fmla="*/ 63 w 242"/>
                  <a:gd name="T55" fmla="*/ 82 h 114"/>
                  <a:gd name="T56" fmla="*/ 45 w 242"/>
                  <a:gd name="T57" fmla="*/ 67 h 114"/>
                  <a:gd name="T58" fmla="*/ 30 w 242"/>
                  <a:gd name="T59" fmla="*/ 52 h 114"/>
                  <a:gd name="T60" fmla="*/ 16 w 242"/>
                  <a:gd name="T61" fmla="*/ 32 h 114"/>
                  <a:gd name="T62" fmla="*/ 5 w 242"/>
                  <a:gd name="T63" fmla="*/ 11 h 114"/>
                  <a:gd name="T64" fmla="*/ 0 w 242"/>
                  <a:gd name="T65" fmla="*/ 4 h 114"/>
                  <a:gd name="T66" fmla="*/ 1 w 242"/>
                  <a:gd name="T67" fmla="*/ 11 h 114"/>
                  <a:gd name="T68" fmla="*/ 2 w 242"/>
                  <a:gd name="T69" fmla="*/ 19 h 114"/>
                  <a:gd name="T70" fmla="*/ 3 w 242"/>
                  <a:gd name="T71" fmla="*/ 2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2" h="114">
                    <a:moveTo>
                      <a:pt x="4" y="30"/>
                    </a:moveTo>
                    <a:lnTo>
                      <a:pt x="10" y="40"/>
                    </a:lnTo>
                    <a:lnTo>
                      <a:pt x="16" y="49"/>
                    </a:lnTo>
                    <a:lnTo>
                      <a:pt x="22" y="58"/>
                    </a:lnTo>
                    <a:lnTo>
                      <a:pt x="29" y="65"/>
                    </a:lnTo>
                    <a:lnTo>
                      <a:pt x="36" y="72"/>
                    </a:lnTo>
                    <a:lnTo>
                      <a:pt x="44" y="79"/>
                    </a:lnTo>
                    <a:lnTo>
                      <a:pt x="51" y="85"/>
                    </a:lnTo>
                    <a:lnTo>
                      <a:pt x="60" y="91"/>
                    </a:lnTo>
                    <a:lnTo>
                      <a:pt x="68" y="97"/>
                    </a:lnTo>
                    <a:lnTo>
                      <a:pt x="77" y="101"/>
                    </a:lnTo>
                    <a:lnTo>
                      <a:pt x="86" y="106"/>
                    </a:lnTo>
                    <a:lnTo>
                      <a:pt x="96" y="108"/>
                    </a:lnTo>
                    <a:lnTo>
                      <a:pt x="105" y="112"/>
                    </a:lnTo>
                    <a:lnTo>
                      <a:pt x="116" y="113"/>
                    </a:lnTo>
                    <a:lnTo>
                      <a:pt x="126" y="114"/>
                    </a:lnTo>
                    <a:lnTo>
                      <a:pt x="136" y="114"/>
                    </a:lnTo>
                    <a:lnTo>
                      <a:pt x="149" y="114"/>
                    </a:lnTo>
                    <a:lnTo>
                      <a:pt x="161" y="112"/>
                    </a:lnTo>
                    <a:lnTo>
                      <a:pt x="174" y="109"/>
                    </a:lnTo>
                    <a:lnTo>
                      <a:pt x="185" y="106"/>
                    </a:lnTo>
                    <a:lnTo>
                      <a:pt x="197" y="100"/>
                    </a:lnTo>
                    <a:lnTo>
                      <a:pt x="208" y="94"/>
                    </a:lnTo>
                    <a:lnTo>
                      <a:pt x="218" y="86"/>
                    </a:lnTo>
                    <a:lnTo>
                      <a:pt x="228" y="79"/>
                    </a:lnTo>
                    <a:lnTo>
                      <a:pt x="229" y="78"/>
                    </a:lnTo>
                    <a:lnTo>
                      <a:pt x="230" y="76"/>
                    </a:lnTo>
                    <a:lnTo>
                      <a:pt x="232" y="74"/>
                    </a:lnTo>
                    <a:lnTo>
                      <a:pt x="232" y="73"/>
                    </a:lnTo>
                    <a:lnTo>
                      <a:pt x="233" y="72"/>
                    </a:lnTo>
                    <a:lnTo>
                      <a:pt x="234" y="70"/>
                    </a:lnTo>
                    <a:lnTo>
                      <a:pt x="235" y="68"/>
                    </a:lnTo>
                    <a:lnTo>
                      <a:pt x="236" y="67"/>
                    </a:lnTo>
                    <a:lnTo>
                      <a:pt x="237" y="65"/>
                    </a:lnTo>
                    <a:lnTo>
                      <a:pt x="237" y="64"/>
                    </a:lnTo>
                    <a:lnTo>
                      <a:pt x="238" y="61"/>
                    </a:lnTo>
                    <a:lnTo>
                      <a:pt x="239" y="59"/>
                    </a:lnTo>
                    <a:lnTo>
                      <a:pt x="240" y="58"/>
                    </a:lnTo>
                    <a:lnTo>
                      <a:pt x="241" y="55"/>
                    </a:lnTo>
                    <a:lnTo>
                      <a:pt x="241" y="54"/>
                    </a:lnTo>
                    <a:lnTo>
                      <a:pt x="242" y="52"/>
                    </a:lnTo>
                    <a:lnTo>
                      <a:pt x="230" y="64"/>
                    </a:lnTo>
                    <a:lnTo>
                      <a:pt x="219" y="73"/>
                    </a:lnTo>
                    <a:lnTo>
                      <a:pt x="207" y="83"/>
                    </a:lnTo>
                    <a:lnTo>
                      <a:pt x="194" y="90"/>
                    </a:lnTo>
                    <a:lnTo>
                      <a:pt x="180" y="96"/>
                    </a:lnTo>
                    <a:lnTo>
                      <a:pt x="166" y="100"/>
                    </a:lnTo>
                    <a:lnTo>
                      <a:pt x="151" y="103"/>
                    </a:lnTo>
                    <a:lnTo>
                      <a:pt x="136" y="103"/>
                    </a:lnTo>
                    <a:lnTo>
                      <a:pt x="125" y="103"/>
                    </a:lnTo>
                    <a:lnTo>
                      <a:pt x="114" y="102"/>
                    </a:lnTo>
                    <a:lnTo>
                      <a:pt x="102" y="100"/>
                    </a:lnTo>
                    <a:lnTo>
                      <a:pt x="92" y="96"/>
                    </a:lnTo>
                    <a:lnTo>
                      <a:pt x="82" y="92"/>
                    </a:lnTo>
                    <a:lnTo>
                      <a:pt x="72" y="88"/>
                    </a:lnTo>
                    <a:lnTo>
                      <a:pt x="63" y="82"/>
                    </a:lnTo>
                    <a:lnTo>
                      <a:pt x="54" y="74"/>
                    </a:lnTo>
                    <a:lnTo>
                      <a:pt x="45" y="67"/>
                    </a:lnTo>
                    <a:lnTo>
                      <a:pt x="37" y="60"/>
                    </a:lnTo>
                    <a:lnTo>
                      <a:pt x="30" y="52"/>
                    </a:lnTo>
                    <a:lnTo>
                      <a:pt x="23" y="42"/>
                    </a:lnTo>
                    <a:lnTo>
                      <a:pt x="16" y="32"/>
                    </a:lnTo>
                    <a:lnTo>
                      <a:pt x="10" y="22"/>
                    </a:lnTo>
                    <a:lnTo>
                      <a:pt x="5" y="11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1" y="11"/>
                    </a:lnTo>
                    <a:lnTo>
                      <a:pt x="1" y="16"/>
                    </a:lnTo>
                    <a:lnTo>
                      <a:pt x="2" y="19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F2B4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128">
                <a:extLst>
                  <a:ext uri="{FF2B5EF4-FFF2-40B4-BE49-F238E27FC236}">
                    <a16:creationId xmlns:a16="http://schemas.microsoft.com/office/drawing/2014/main" id="{A5298D9E-7BD4-4F0E-9A7D-3ED010E31F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9"/>
                <a:ext cx="50" cy="21"/>
              </a:xfrm>
              <a:custGeom>
                <a:avLst/>
                <a:gdLst>
                  <a:gd name="T0" fmla="*/ 7 w 246"/>
                  <a:gd name="T1" fmla="*/ 39 h 123"/>
                  <a:gd name="T2" fmla="*/ 18 w 246"/>
                  <a:gd name="T3" fmla="*/ 58 h 123"/>
                  <a:gd name="T4" fmla="*/ 32 w 246"/>
                  <a:gd name="T5" fmla="*/ 75 h 123"/>
                  <a:gd name="T6" fmla="*/ 48 w 246"/>
                  <a:gd name="T7" fmla="*/ 91 h 123"/>
                  <a:gd name="T8" fmla="*/ 65 w 246"/>
                  <a:gd name="T9" fmla="*/ 103 h 123"/>
                  <a:gd name="T10" fmla="*/ 84 w 246"/>
                  <a:gd name="T11" fmla="*/ 112 h 123"/>
                  <a:gd name="T12" fmla="*/ 104 w 246"/>
                  <a:gd name="T13" fmla="*/ 120 h 123"/>
                  <a:gd name="T14" fmla="*/ 125 w 246"/>
                  <a:gd name="T15" fmla="*/ 123 h 123"/>
                  <a:gd name="T16" fmla="*/ 150 w 246"/>
                  <a:gd name="T17" fmla="*/ 122 h 123"/>
                  <a:gd name="T18" fmla="*/ 177 w 246"/>
                  <a:gd name="T19" fmla="*/ 116 h 123"/>
                  <a:gd name="T20" fmla="*/ 202 w 246"/>
                  <a:gd name="T21" fmla="*/ 105 h 123"/>
                  <a:gd name="T22" fmla="*/ 225 w 246"/>
                  <a:gd name="T23" fmla="*/ 90 h 123"/>
                  <a:gd name="T24" fmla="*/ 238 w 246"/>
                  <a:gd name="T25" fmla="*/ 76 h 123"/>
                  <a:gd name="T26" fmla="*/ 241 w 246"/>
                  <a:gd name="T27" fmla="*/ 69 h 123"/>
                  <a:gd name="T28" fmla="*/ 243 w 246"/>
                  <a:gd name="T29" fmla="*/ 62 h 123"/>
                  <a:gd name="T30" fmla="*/ 245 w 246"/>
                  <a:gd name="T31" fmla="*/ 56 h 123"/>
                  <a:gd name="T32" fmla="*/ 236 w 246"/>
                  <a:gd name="T33" fmla="*/ 66 h 123"/>
                  <a:gd name="T34" fmla="*/ 211 w 246"/>
                  <a:gd name="T35" fmla="*/ 87 h 123"/>
                  <a:gd name="T36" fmla="*/ 183 w 246"/>
                  <a:gd name="T37" fmla="*/ 103 h 123"/>
                  <a:gd name="T38" fmla="*/ 152 w 246"/>
                  <a:gd name="T39" fmla="*/ 111 h 123"/>
                  <a:gd name="T40" fmla="*/ 125 w 246"/>
                  <a:gd name="T41" fmla="*/ 112 h 123"/>
                  <a:gd name="T42" fmla="*/ 101 w 246"/>
                  <a:gd name="T43" fmla="*/ 108 h 123"/>
                  <a:gd name="T44" fmla="*/ 80 w 246"/>
                  <a:gd name="T45" fmla="*/ 99 h 123"/>
                  <a:gd name="T46" fmla="*/ 61 w 246"/>
                  <a:gd name="T47" fmla="*/ 87 h 123"/>
                  <a:gd name="T48" fmla="*/ 43 w 246"/>
                  <a:gd name="T49" fmla="*/ 73 h 123"/>
                  <a:gd name="T50" fmla="*/ 28 w 246"/>
                  <a:gd name="T51" fmla="*/ 55 h 123"/>
                  <a:gd name="T52" fmla="*/ 15 w 246"/>
                  <a:gd name="T53" fmla="*/ 34 h 123"/>
                  <a:gd name="T54" fmla="*/ 4 w 246"/>
                  <a:gd name="T55" fmla="*/ 12 h 123"/>
                  <a:gd name="T56" fmla="*/ 0 w 246"/>
                  <a:gd name="T57" fmla="*/ 3 h 123"/>
                  <a:gd name="T58" fmla="*/ 0 w 246"/>
                  <a:gd name="T59" fmla="*/ 11 h 123"/>
                  <a:gd name="T60" fmla="*/ 0 w 246"/>
                  <a:gd name="T61" fmla="*/ 18 h 123"/>
                  <a:gd name="T62" fmla="*/ 1 w 246"/>
                  <a:gd name="T63" fmla="*/ 2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6" h="123">
                    <a:moveTo>
                      <a:pt x="1" y="28"/>
                    </a:moveTo>
                    <a:lnTo>
                      <a:pt x="7" y="39"/>
                    </a:lnTo>
                    <a:lnTo>
                      <a:pt x="12" y="49"/>
                    </a:lnTo>
                    <a:lnTo>
                      <a:pt x="18" y="58"/>
                    </a:lnTo>
                    <a:lnTo>
                      <a:pt x="25" y="67"/>
                    </a:lnTo>
                    <a:lnTo>
                      <a:pt x="32" y="75"/>
                    </a:lnTo>
                    <a:lnTo>
                      <a:pt x="40" y="84"/>
                    </a:lnTo>
                    <a:lnTo>
                      <a:pt x="48" y="91"/>
                    </a:lnTo>
                    <a:lnTo>
                      <a:pt x="56" y="97"/>
                    </a:lnTo>
                    <a:lnTo>
                      <a:pt x="65" y="103"/>
                    </a:lnTo>
                    <a:lnTo>
                      <a:pt x="74" y="108"/>
                    </a:lnTo>
                    <a:lnTo>
                      <a:pt x="84" y="112"/>
                    </a:lnTo>
                    <a:lnTo>
                      <a:pt x="94" y="116"/>
                    </a:lnTo>
                    <a:lnTo>
                      <a:pt x="104" y="120"/>
                    </a:lnTo>
                    <a:lnTo>
                      <a:pt x="115" y="122"/>
                    </a:lnTo>
                    <a:lnTo>
                      <a:pt x="125" y="123"/>
                    </a:lnTo>
                    <a:lnTo>
                      <a:pt x="136" y="123"/>
                    </a:lnTo>
                    <a:lnTo>
                      <a:pt x="150" y="122"/>
                    </a:lnTo>
                    <a:lnTo>
                      <a:pt x="164" y="120"/>
                    </a:lnTo>
                    <a:lnTo>
                      <a:pt x="177" y="116"/>
                    </a:lnTo>
                    <a:lnTo>
                      <a:pt x="190" y="111"/>
                    </a:lnTo>
                    <a:lnTo>
                      <a:pt x="202" y="105"/>
                    </a:lnTo>
                    <a:lnTo>
                      <a:pt x="214" y="98"/>
                    </a:lnTo>
                    <a:lnTo>
                      <a:pt x="225" y="90"/>
                    </a:lnTo>
                    <a:lnTo>
                      <a:pt x="236" y="79"/>
                    </a:lnTo>
                    <a:lnTo>
                      <a:pt x="238" y="76"/>
                    </a:lnTo>
                    <a:lnTo>
                      <a:pt x="239" y="73"/>
                    </a:lnTo>
                    <a:lnTo>
                      <a:pt x="241" y="69"/>
                    </a:lnTo>
                    <a:lnTo>
                      <a:pt x="242" y="66"/>
                    </a:lnTo>
                    <a:lnTo>
                      <a:pt x="243" y="62"/>
                    </a:lnTo>
                    <a:lnTo>
                      <a:pt x="244" y="60"/>
                    </a:lnTo>
                    <a:lnTo>
                      <a:pt x="245" y="56"/>
                    </a:lnTo>
                    <a:lnTo>
                      <a:pt x="246" y="52"/>
                    </a:lnTo>
                    <a:lnTo>
                      <a:pt x="236" y="66"/>
                    </a:lnTo>
                    <a:lnTo>
                      <a:pt x="223" y="78"/>
                    </a:lnTo>
                    <a:lnTo>
                      <a:pt x="211" y="87"/>
                    </a:lnTo>
                    <a:lnTo>
                      <a:pt x="197" y="96"/>
                    </a:lnTo>
                    <a:lnTo>
                      <a:pt x="183" y="103"/>
                    </a:lnTo>
                    <a:lnTo>
                      <a:pt x="168" y="108"/>
                    </a:lnTo>
                    <a:lnTo>
                      <a:pt x="152" y="111"/>
                    </a:lnTo>
                    <a:lnTo>
                      <a:pt x="136" y="112"/>
                    </a:lnTo>
                    <a:lnTo>
                      <a:pt x="125" y="112"/>
                    </a:lnTo>
                    <a:lnTo>
                      <a:pt x="113" y="110"/>
                    </a:lnTo>
                    <a:lnTo>
                      <a:pt x="101" y="108"/>
                    </a:lnTo>
                    <a:lnTo>
                      <a:pt x="91" y="104"/>
                    </a:lnTo>
                    <a:lnTo>
                      <a:pt x="80" y="99"/>
                    </a:lnTo>
                    <a:lnTo>
                      <a:pt x="70" y="94"/>
                    </a:lnTo>
                    <a:lnTo>
                      <a:pt x="61" y="87"/>
                    </a:lnTo>
                    <a:lnTo>
                      <a:pt x="52" y="80"/>
                    </a:lnTo>
                    <a:lnTo>
                      <a:pt x="43" y="73"/>
                    </a:lnTo>
                    <a:lnTo>
                      <a:pt x="35" y="64"/>
                    </a:lnTo>
                    <a:lnTo>
                      <a:pt x="28" y="55"/>
                    </a:lnTo>
                    <a:lnTo>
                      <a:pt x="21" y="45"/>
                    </a:lnTo>
                    <a:lnTo>
                      <a:pt x="15" y="34"/>
                    </a:lnTo>
                    <a:lnTo>
                      <a:pt x="9" y="22"/>
                    </a:lnTo>
                    <a:lnTo>
                      <a:pt x="4" y="12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1" y="25"/>
                    </a:lnTo>
                    <a:lnTo>
                      <a:pt x="1" y="28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129">
                <a:extLst>
                  <a:ext uri="{FF2B5EF4-FFF2-40B4-BE49-F238E27FC236}">
                    <a16:creationId xmlns:a16="http://schemas.microsoft.com/office/drawing/2014/main" id="{97407F74-8A3A-4A75-B288-451E996874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7"/>
                <a:ext cx="50" cy="22"/>
              </a:xfrm>
              <a:custGeom>
                <a:avLst/>
                <a:gdLst>
                  <a:gd name="T0" fmla="*/ 5 w 249"/>
                  <a:gd name="T1" fmla="*/ 40 h 132"/>
                  <a:gd name="T2" fmla="*/ 16 w 249"/>
                  <a:gd name="T3" fmla="*/ 61 h 132"/>
                  <a:gd name="T4" fmla="*/ 30 w 249"/>
                  <a:gd name="T5" fmla="*/ 79 h 132"/>
                  <a:gd name="T6" fmla="*/ 45 w 249"/>
                  <a:gd name="T7" fmla="*/ 96 h 132"/>
                  <a:gd name="T8" fmla="*/ 63 w 249"/>
                  <a:gd name="T9" fmla="*/ 111 h 132"/>
                  <a:gd name="T10" fmla="*/ 82 w 249"/>
                  <a:gd name="T11" fmla="*/ 121 h 132"/>
                  <a:gd name="T12" fmla="*/ 102 w 249"/>
                  <a:gd name="T13" fmla="*/ 129 h 132"/>
                  <a:gd name="T14" fmla="*/ 125 w 249"/>
                  <a:gd name="T15" fmla="*/ 132 h 132"/>
                  <a:gd name="T16" fmla="*/ 151 w 249"/>
                  <a:gd name="T17" fmla="*/ 132 h 132"/>
                  <a:gd name="T18" fmla="*/ 180 w 249"/>
                  <a:gd name="T19" fmla="*/ 125 h 132"/>
                  <a:gd name="T20" fmla="*/ 207 w 249"/>
                  <a:gd name="T21" fmla="*/ 112 h 132"/>
                  <a:gd name="T22" fmla="*/ 230 w 249"/>
                  <a:gd name="T23" fmla="*/ 93 h 132"/>
                  <a:gd name="T24" fmla="*/ 243 w 249"/>
                  <a:gd name="T25" fmla="*/ 77 h 132"/>
                  <a:gd name="T26" fmla="*/ 245 w 249"/>
                  <a:gd name="T27" fmla="*/ 71 h 132"/>
                  <a:gd name="T28" fmla="*/ 247 w 249"/>
                  <a:gd name="T29" fmla="*/ 64 h 132"/>
                  <a:gd name="T30" fmla="*/ 249 w 249"/>
                  <a:gd name="T31" fmla="*/ 58 h 132"/>
                  <a:gd name="T32" fmla="*/ 239 w 249"/>
                  <a:gd name="T33" fmla="*/ 69 h 132"/>
                  <a:gd name="T34" fmla="*/ 214 w 249"/>
                  <a:gd name="T35" fmla="*/ 94 h 132"/>
                  <a:gd name="T36" fmla="*/ 185 w 249"/>
                  <a:gd name="T37" fmla="*/ 112 h 132"/>
                  <a:gd name="T38" fmla="*/ 161 w 249"/>
                  <a:gd name="T39" fmla="*/ 119 h 132"/>
                  <a:gd name="T40" fmla="*/ 145 w 249"/>
                  <a:gd name="T41" fmla="*/ 121 h 132"/>
                  <a:gd name="T42" fmla="*/ 124 w 249"/>
                  <a:gd name="T43" fmla="*/ 121 h 132"/>
                  <a:gd name="T44" fmla="*/ 100 w 249"/>
                  <a:gd name="T45" fmla="*/ 117 h 132"/>
                  <a:gd name="T46" fmla="*/ 79 w 249"/>
                  <a:gd name="T47" fmla="*/ 108 h 132"/>
                  <a:gd name="T48" fmla="*/ 59 w 249"/>
                  <a:gd name="T49" fmla="*/ 95 h 132"/>
                  <a:gd name="T50" fmla="*/ 42 w 249"/>
                  <a:gd name="T51" fmla="*/ 79 h 132"/>
                  <a:gd name="T52" fmla="*/ 27 w 249"/>
                  <a:gd name="T53" fmla="*/ 60 h 132"/>
                  <a:gd name="T54" fmla="*/ 14 w 249"/>
                  <a:gd name="T55" fmla="*/ 37 h 132"/>
                  <a:gd name="T56" fmla="*/ 5 w 249"/>
                  <a:gd name="T57" fmla="*/ 14 h 132"/>
                  <a:gd name="T58" fmla="*/ 1 w 249"/>
                  <a:gd name="T59" fmla="*/ 4 h 132"/>
                  <a:gd name="T60" fmla="*/ 0 w 249"/>
                  <a:gd name="T61" fmla="*/ 11 h 132"/>
                  <a:gd name="T62" fmla="*/ 0 w 249"/>
                  <a:gd name="T63" fmla="*/ 18 h 132"/>
                  <a:gd name="T64" fmla="*/ 0 w 249"/>
                  <a:gd name="T65" fmla="*/ 2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9" h="132">
                    <a:moveTo>
                      <a:pt x="0" y="29"/>
                    </a:moveTo>
                    <a:lnTo>
                      <a:pt x="5" y="40"/>
                    </a:lnTo>
                    <a:lnTo>
                      <a:pt x="10" y="51"/>
                    </a:lnTo>
                    <a:lnTo>
                      <a:pt x="16" y="61"/>
                    </a:lnTo>
                    <a:lnTo>
                      <a:pt x="23" y="71"/>
                    </a:lnTo>
                    <a:lnTo>
                      <a:pt x="30" y="79"/>
                    </a:lnTo>
                    <a:lnTo>
                      <a:pt x="37" y="89"/>
                    </a:lnTo>
                    <a:lnTo>
                      <a:pt x="45" y="96"/>
                    </a:lnTo>
                    <a:lnTo>
                      <a:pt x="54" y="103"/>
                    </a:lnTo>
                    <a:lnTo>
                      <a:pt x="63" y="111"/>
                    </a:lnTo>
                    <a:lnTo>
                      <a:pt x="72" y="117"/>
                    </a:lnTo>
                    <a:lnTo>
                      <a:pt x="82" y="121"/>
                    </a:lnTo>
                    <a:lnTo>
                      <a:pt x="92" y="125"/>
                    </a:lnTo>
                    <a:lnTo>
                      <a:pt x="102" y="129"/>
                    </a:lnTo>
                    <a:lnTo>
                      <a:pt x="114" y="131"/>
                    </a:lnTo>
                    <a:lnTo>
                      <a:pt x="125" y="132"/>
                    </a:lnTo>
                    <a:lnTo>
                      <a:pt x="136" y="132"/>
                    </a:lnTo>
                    <a:lnTo>
                      <a:pt x="151" y="132"/>
                    </a:lnTo>
                    <a:lnTo>
                      <a:pt x="166" y="129"/>
                    </a:lnTo>
                    <a:lnTo>
                      <a:pt x="180" y="125"/>
                    </a:lnTo>
                    <a:lnTo>
                      <a:pt x="194" y="119"/>
                    </a:lnTo>
                    <a:lnTo>
                      <a:pt x="207" y="112"/>
                    </a:lnTo>
                    <a:lnTo>
                      <a:pt x="219" y="102"/>
                    </a:lnTo>
                    <a:lnTo>
                      <a:pt x="230" y="93"/>
                    </a:lnTo>
                    <a:lnTo>
                      <a:pt x="242" y="81"/>
                    </a:lnTo>
                    <a:lnTo>
                      <a:pt x="243" y="77"/>
                    </a:lnTo>
                    <a:lnTo>
                      <a:pt x="244" y="75"/>
                    </a:lnTo>
                    <a:lnTo>
                      <a:pt x="245" y="71"/>
                    </a:lnTo>
                    <a:lnTo>
                      <a:pt x="246" y="67"/>
                    </a:lnTo>
                    <a:lnTo>
                      <a:pt x="247" y="64"/>
                    </a:lnTo>
                    <a:lnTo>
                      <a:pt x="248" y="60"/>
                    </a:lnTo>
                    <a:lnTo>
                      <a:pt x="249" y="58"/>
                    </a:lnTo>
                    <a:lnTo>
                      <a:pt x="249" y="54"/>
                    </a:lnTo>
                    <a:lnTo>
                      <a:pt x="239" y="69"/>
                    </a:lnTo>
                    <a:lnTo>
                      <a:pt x="227" y="82"/>
                    </a:lnTo>
                    <a:lnTo>
                      <a:pt x="214" y="94"/>
                    </a:lnTo>
                    <a:lnTo>
                      <a:pt x="200" y="103"/>
                    </a:lnTo>
                    <a:lnTo>
                      <a:pt x="185" y="112"/>
                    </a:lnTo>
                    <a:lnTo>
                      <a:pt x="169" y="117"/>
                    </a:lnTo>
                    <a:lnTo>
                      <a:pt x="161" y="119"/>
                    </a:lnTo>
                    <a:lnTo>
                      <a:pt x="153" y="120"/>
                    </a:lnTo>
                    <a:lnTo>
                      <a:pt x="145" y="121"/>
                    </a:lnTo>
                    <a:lnTo>
                      <a:pt x="136" y="121"/>
                    </a:lnTo>
                    <a:lnTo>
                      <a:pt x="124" y="121"/>
                    </a:lnTo>
                    <a:lnTo>
                      <a:pt x="113" y="120"/>
                    </a:lnTo>
                    <a:lnTo>
                      <a:pt x="100" y="117"/>
                    </a:lnTo>
                    <a:lnTo>
                      <a:pt x="90" y="113"/>
                    </a:lnTo>
                    <a:lnTo>
                      <a:pt x="79" y="108"/>
                    </a:lnTo>
                    <a:lnTo>
                      <a:pt x="69" y="102"/>
                    </a:lnTo>
                    <a:lnTo>
                      <a:pt x="59" y="95"/>
                    </a:lnTo>
                    <a:lnTo>
                      <a:pt x="50" y="88"/>
                    </a:lnTo>
                    <a:lnTo>
                      <a:pt x="42" y="79"/>
                    </a:lnTo>
                    <a:lnTo>
                      <a:pt x="34" y="70"/>
                    </a:lnTo>
                    <a:lnTo>
                      <a:pt x="27" y="60"/>
                    </a:lnTo>
                    <a:lnTo>
                      <a:pt x="20" y="49"/>
                    </a:lnTo>
                    <a:lnTo>
                      <a:pt x="14" y="37"/>
                    </a:lnTo>
                    <a:lnTo>
                      <a:pt x="9" y="26"/>
                    </a:lnTo>
                    <a:lnTo>
                      <a:pt x="5" y="14"/>
                    </a:lnTo>
                    <a:lnTo>
                      <a:pt x="1" y="0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130">
                <a:extLst>
                  <a:ext uri="{FF2B5EF4-FFF2-40B4-BE49-F238E27FC236}">
                    <a16:creationId xmlns:a16="http://schemas.microsoft.com/office/drawing/2014/main" id="{7F08242A-7167-47D0-BAE3-29A065E809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5"/>
                <a:ext cx="51" cy="23"/>
              </a:xfrm>
              <a:custGeom>
                <a:avLst/>
                <a:gdLst>
                  <a:gd name="T0" fmla="*/ 4 w 251"/>
                  <a:gd name="T1" fmla="*/ 40 h 140"/>
                  <a:gd name="T2" fmla="*/ 15 w 251"/>
                  <a:gd name="T3" fmla="*/ 62 h 140"/>
                  <a:gd name="T4" fmla="*/ 28 w 251"/>
                  <a:gd name="T5" fmla="*/ 83 h 140"/>
                  <a:gd name="T6" fmla="*/ 43 w 251"/>
                  <a:gd name="T7" fmla="*/ 101 h 140"/>
                  <a:gd name="T8" fmla="*/ 61 w 251"/>
                  <a:gd name="T9" fmla="*/ 115 h 140"/>
                  <a:gd name="T10" fmla="*/ 80 w 251"/>
                  <a:gd name="T11" fmla="*/ 127 h 140"/>
                  <a:gd name="T12" fmla="*/ 101 w 251"/>
                  <a:gd name="T13" fmla="*/ 136 h 140"/>
                  <a:gd name="T14" fmla="*/ 125 w 251"/>
                  <a:gd name="T15" fmla="*/ 140 h 140"/>
                  <a:gd name="T16" fmla="*/ 152 w 251"/>
                  <a:gd name="T17" fmla="*/ 139 h 140"/>
                  <a:gd name="T18" fmla="*/ 183 w 251"/>
                  <a:gd name="T19" fmla="*/ 131 h 140"/>
                  <a:gd name="T20" fmla="*/ 211 w 251"/>
                  <a:gd name="T21" fmla="*/ 115 h 140"/>
                  <a:gd name="T22" fmla="*/ 236 w 251"/>
                  <a:gd name="T23" fmla="*/ 94 h 140"/>
                  <a:gd name="T24" fmla="*/ 247 w 251"/>
                  <a:gd name="T25" fmla="*/ 77 h 140"/>
                  <a:gd name="T26" fmla="*/ 249 w 251"/>
                  <a:gd name="T27" fmla="*/ 71 h 140"/>
                  <a:gd name="T28" fmla="*/ 250 w 251"/>
                  <a:gd name="T29" fmla="*/ 64 h 140"/>
                  <a:gd name="T30" fmla="*/ 251 w 251"/>
                  <a:gd name="T31" fmla="*/ 58 h 140"/>
                  <a:gd name="T32" fmla="*/ 247 w 251"/>
                  <a:gd name="T33" fmla="*/ 62 h 140"/>
                  <a:gd name="T34" fmla="*/ 236 w 251"/>
                  <a:gd name="T35" fmla="*/ 78 h 140"/>
                  <a:gd name="T36" fmla="*/ 223 w 251"/>
                  <a:gd name="T37" fmla="*/ 91 h 140"/>
                  <a:gd name="T38" fmla="*/ 209 w 251"/>
                  <a:gd name="T39" fmla="*/ 103 h 140"/>
                  <a:gd name="T40" fmla="*/ 195 w 251"/>
                  <a:gd name="T41" fmla="*/ 114 h 140"/>
                  <a:gd name="T42" fmla="*/ 179 w 251"/>
                  <a:gd name="T43" fmla="*/ 121 h 140"/>
                  <a:gd name="T44" fmla="*/ 162 w 251"/>
                  <a:gd name="T45" fmla="*/ 126 h 140"/>
                  <a:gd name="T46" fmla="*/ 145 w 251"/>
                  <a:gd name="T47" fmla="*/ 130 h 140"/>
                  <a:gd name="T48" fmla="*/ 124 w 251"/>
                  <a:gd name="T49" fmla="*/ 128 h 140"/>
                  <a:gd name="T50" fmla="*/ 100 w 251"/>
                  <a:gd name="T51" fmla="*/ 124 h 140"/>
                  <a:gd name="T52" fmla="*/ 78 w 251"/>
                  <a:gd name="T53" fmla="*/ 114 h 140"/>
                  <a:gd name="T54" fmla="*/ 58 w 251"/>
                  <a:gd name="T55" fmla="*/ 101 h 140"/>
                  <a:gd name="T56" fmla="*/ 41 w 251"/>
                  <a:gd name="T57" fmla="*/ 84 h 140"/>
                  <a:gd name="T58" fmla="*/ 26 w 251"/>
                  <a:gd name="T59" fmla="*/ 62 h 140"/>
                  <a:gd name="T60" fmla="*/ 14 w 251"/>
                  <a:gd name="T61" fmla="*/ 40 h 140"/>
                  <a:gd name="T62" fmla="*/ 6 w 251"/>
                  <a:gd name="T63" fmla="*/ 15 h 140"/>
                  <a:gd name="T64" fmla="*/ 2 w 251"/>
                  <a:gd name="T65" fmla="*/ 4 h 140"/>
                  <a:gd name="T66" fmla="*/ 1 w 251"/>
                  <a:gd name="T67" fmla="*/ 11 h 140"/>
                  <a:gd name="T68" fmla="*/ 1 w 251"/>
                  <a:gd name="T69" fmla="*/ 17 h 140"/>
                  <a:gd name="T70" fmla="*/ 0 w 251"/>
                  <a:gd name="T71" fmla="*/ 2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1" h="140">
                    <a:moveTo>
                      <a:pt x="0" y="28"/>
                    </a:moveTo>
                    <a:lnTo>
                      <a:pt x="4" y="40"/>
                    </a:lnTo>
                    <a:lnTo>
                      <a:pt x="9" y="50"/>
                    </a:lnTo>
                    <a:lnTo>
                      <a:pt x="15" y="62"/>
                    </a:lnTo>
                    <a:lnTo>
                      <a:pt x="21" y="73"/>
                    </a:lnTo>
                    <a:lnTo>
                      <a:pt x="28" y="83"/>
                    </a:lnTo>
                    <a:lnTo>
                      <a:pt x="35" y="92"/>
                    </a:lnTo>
                    <a:lnTo>
                      <a:pt x="43" y="101"/>
                    </a:lnTo>
                    <a:lnTo>
                      <a:pt x="52" y="108"/>
                    </a:lnTo>
                    <a:lnTo>
                      <a:pt x="61" y="115"/>
                    </a:lnTo>
                    <a:lnTo>
                      <a:pt x="70" y="122"/>
                    </a:lnTo>
                    <a:lnTo>
                      <a:pt x="80" y="127"/>
                    </a:lnTo>
                    <a:lnTo>
                      <a:pt x="91" y="132"/>
                    </a:lnTo>
                    <a:lnTo>
                      <a:pt x="101" y="136"/>
                    </a:lnTo>
                    <a:lnTo>
                      <a:pt x="113" y="138"/>
                    </a:lnTo>
                    <a:lnTo>
                      <a:pt x="125" y="140"/>
                    </a:lnTo>
                    <a:lnTo>
                      <a:pt x="136" y="140"/>
                    </a:lnTo>
                    <a:lnTo>
                      <a:pt x="152" y="139"/>
                    </a:lnTo>
                    <a:lnTo>
                      <a:pt x="168" y="136"/>
                    </a:lnTo>
                    <a:lnTo>
                      <a:pt x="183" y="131"/>
                    </a:lnTo>
                    <a:lnTo>
                      <a:pt x="197" y="124"/>
                    </a:lnTo>
                    <a:lnTo>
                      <a:pt x="211" y="115"/>
                    </a:lnTo>
                    <a:lnTo>
                      <a:pt x="223" y="106"/>
                    </a:lnTo>
                    <a:lnTo>
                      <a:pt x="236" y="94"/>
                    </a:lnTo>
                    <a:lnTo>
                      <a:pt x="246" y="80"/>
                    </a:lnTo>
                    <a:lnTo>
                      <a:pt x="247" y="77"/>
                    </a:lnTo>
                    <a:lnTo>
                      <a:pt x="248" y="73"/>
                    </a:lnTo>
                    <a:lnTo>
                      <a:pt x="249" y="71"/>
                    </a:lnTo>
                    <a:lnTo>
                      <a:pt x="249" y="67"/>
                    </a:lnTo>
                    <a:lnTo>
                      <a:pt x="250" y="64"/>
                    </a:lnTo>
                    <a:lnTo>
                      <a:pt x="250" y="61"/>
                    </a:lnTo>
                    <a:lnTo>
                      <a:pt x="251" y="58"/>
                    </a:lnTo>
                    <a:lnTo>
                      <a:pt x="251" y="54"/>
                    </a:lnTo>
                    <a:lnTo>
                      <a:pt x="247" y="62"/>
                    </a:lnTo>
                    <a:lnTo>
                      <a:pt x="241" y="71"/>
                    </a:lnTo>
                    <a:lnTo>
                      <a:pt x="236" y="78"/>
                    </a:lnTo>
                    <a:lnTo>
                      <a:pt x="229" y="85"/>
                    </a:lnTo>
                    <a:lnTo>
                      <a:pt x="223" y="91"/>
                    </a:lnTo>
                    <a:lnTo>
                      <a:pt x="216" y="98"/>
                    </a:lnTo>
                    <a:lnTo>
                      <a:pt x="209" y="103"/>
                    </a:lnTo>
                    <a:lnTo>
                      <a:pt x="202" y="109"/>
                    </a:lnTo>
                    <a:lnTo>
                      <a:pt x="195" y="114"/>
                    </a:lnTo>
                    <a:lnTo>
                      <a:pt x="187" y="118"/>
                    </a:lnTo>
                    <a:lnTo>
                      <a:pt x="179" y="121"/>
                    </a:lnTo>
                    <a:lnTo>
                      <a:pt x="171" y="124"/>
                    </a:lnTo>
                    <a:lnTo>
                      <a:pt x="162" y="126"/>
                    </a:lnTo>
                    <a:lnTo>
                      <a:pt x="154" y="128"/>
                    </a:lnTo>
                    <a:lnTo>
                      <a:pt x="145" y="130"/>
                    </a:lnTo>
                    <a:lnTo>
                      <a:pt x="136" y="130"/>
                    </a:lnTo>
                    <a:lnTo>
                      <a:pt x="124" y="128"/>
                    </a:lnTo>
                    <a:lnTo>
                      <a:pt x="112" y="127"/>
                    </a:lnTo>
                    <a:lnTo>
                      <a:pt x="100" y="124"/>
                    </a:lnTo>
                    <a:lnTo>
                      <a:pt x="89" y="120"/>
                    </a:lnTo>
                    <a:lnTo>
                      <a:pt x="78" y="114"/>
                    </a:lnTo>
                    <a:lnTo>
                      <a:pt x="68" y="108"/>
                    </a:lnTo>
                    <a:lnTo>
                      <a:pt x="58" y="101"/>
                    </a:lnTo>
                    <a:lnTo>
                      <a:pt x="49" y="92"/>
                    </a:lnTo>
                    <a:lnTo>
                      <a:pt x="41" y="84"/>
                    </a:lnTo>
                    <a:lnTo>
                      <a:pt x="33" y="73"/>
                    </a:lnTo>
                    <a:lnTo>
                      <a:pt x="26" y="62"/>
                    </a:lnTo>
                    <a:lnTo>
                      <a:pt x="20" y="52"/>
                    </a:lnTo>
                    <a:lnTo>
                      <a:pt x="14" y="40"/>
                    </a:lnTo>
                    <a:lnTo>
                      <a:pt x="10" y="27"/>
                    </a:lnTo>
                    <a:lnTo>
                      <a:pt x="6" y="15"/>
                    </a:lnTo>
                    <a:lnTo>
                      <a:pt x="3" y="0"/>
                    </a:lnTo>
                    <a:lnTo>
                      <a:pt x="2" y="4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1" y="13"/>
                    </a:lnTo>
                    <a:lnTo>
                      <a:pt x="1" y="17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3B8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131">
                <a:extLst>
                  <a:ext uri="{FF2B5EF4-FFF2-40B4-BE49-F238E27FC236}">
                    <a16:creationId xmlns:a16="http://schemas.microsoft.com/office/drawing/2014/main" id="{CCF8D6F1-65F2-4A14-9DBA-FEC0AFA82E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63"/>
                <a:ext cx="50" cy="24"/>
              </a:xfrm>
              <a:custGeom>
                <a:avLst/>
                <a:gdLst>
                  <a:gd name="T0" fmla="*/ 4 w 251"/>
                  <a:gd name="T1" fmla="*/ 39 h 146"/>
                  <a:gd name="T2" fmla="*/ 13 w 251"/>
                  <a:gd name="T3" fmla="*/ 62 h 146"/>
                  <a:gd name="T4" fmla="*/ 26 w 251"/>
                  <a:gd name="T5" fmla="*/ 85 h 146"/>
                  <a:gd name="T6" fmla="*/ 41 w 251"/>
                  <a:gd name="T7" fmla="*/ 104 h 146"/>
                  <a:gd name="T8" fmla="*/ 58 w 251"/>
                  <a:gd name="T9" fmla="*/ 120 h 146"/>
                  <a:gd name="T10" fmla="*/ 78 w 251"/>
                  <a:gd name="T11" fmla="*/ 133 h 146"/>
                  <a:gd name="T12" fmla="*/ 99 w 251"/>
                  <a:gd name="T13" fmla="*/ 142 h 146"/>
                  <a:gd name="T14" fmla="*/ 123 w 251"/>
                  <a:gd name="T15" fmla="*/ 146 h 146"/>
                  <a:gd name="T16" fmla="*/ 144 w 251"/>
                  <a:gd name="T17" fmla="*/ 146 h 146"/>
                  <a:gd name="T18" fmla="*/ 160 w 251"/>
                  <a:gd name="T19" fmla="*/ 144 h 146"/>
                  <a:gd name="T20" fmla="*/ 184 w 251"/>
                  <a:gd name="T21" fmla="*/ 137 h 146"/>
                  <a:gd name="T22" fmla="*/ 213 w 251"/>
                  <a:gd name="T23" fmla="*/ 119 h 146"/>
                  <a:gd name="T24" fmla="*/ 238 w 251"/>
                  <a:gd name="T25" fmla="*/ 94 h 146"/>
                  <a:gd name="T26" fmla="*/ 249 w 251"/>
                  <a:gd name="T27" fmla="*/ 76 h 146"/>
                  <a:gd name="T28" fmla="*/ 250 w 251"/>
                  <a:gd name="T29" fmla="*/ 70 h 146"/>
                  <a:gd name="T30" fmla="*/ 251 w 251"/>
                  <a:gd name="T31" fmla="*/ 62 h 146"/>
                  <a:gd name="T32" fmla="*/ 251 w 251"/>
                  <a:gd name="T33" fmla="*/ 57 h 146"/>
                  <a:gd name="T34" fmla="*/ 247 w 251"/>
                  <a:gd name="T35" fmla="*/ 62 h 146"/>
                  <a:gd name="T36" fmla="*/ 237 w 251"/>
                  <a:gd name="T37" fmla="*/ 79 h 146"/>
                  <a:gd name="T38" fmla="*/ 224 w 251"/>
                  <a:gd name="T39" fmla="*/ 95 h 146"/>
                  <a:gd name="T40" fmla="*/ 210 w 251"/>
                  <a:gd name="T41" fmla="*/ 108 h 146"/>
                  <a:gd name="T42" fmla="*/ 196 w 251"/>
                  <a:gd name="T43" fmla="*/ 119 h 146"/>
                  <a:gd name="T44" fmla="*/ 179 w 251"/>
                  <a:gd name="T45" fmla="*/ 127 h 146"/>
                  <a:gd name="T46" fmla="*/ 162 w 251"/>
                  <a:gd name="T47" fmla="*/ 133 h 146"/>
                  <a:gd name="T48" fmla="*/ 144 w 251"/>
                  <a:gd name="T49" fmla="*/ 136 h 146"/>
                  <a:gd name="T50" fmla="*/ 123 w 251"/>
                  <a:gd name="T51" fmla="*/ 136 h 146"/>
                  <a:gd name="T52" fmla="*/ 98 w 251"/>
                  <a:gd name="T53" fmla="*/ 130 h 146"/>
                  <a:gd name="T54" fmla="*/ 76 w 251"/>
                  <a:gd name="T55" fmla="*/ 120 h 146"/>
                  <a:gd name="T56" fmla="*/ 57 w 251"/>
                  <a:gd name="T57" fmla="*/ 106 h 146"/>
                  <a:gd name="T58" fmla="*/ 39 w 251"/>
                  <a:gd name="T59" fmla="*/ 88 h 146"/>
                  <a:gd name="T60" fmla="*/ 25 w 251"/>
                  <a:gd name="T61" fmla="*/ 66 h 146"/>
                  <a:gd name="T62" fmla="*/ 14 w 251"/>
                  <a:gd name="T63" fmla="*/ 41 h 146"/>
                  <a:gd name="T64" fmla="*/ 7 w 251"/>
                  <a:gd name="T65" fmla="*/ 15 h 146"/>
                  <a:gd name="T66" fmla="*/ 4 w 251"/>
                  <a:gd name="T67" fmla="*/ 3 h 146"/>
                  <a:gd name="T68" fmla="*/ 3 w 251"/>
                  <a:gd name="T69" fmla="*/ 10 h 146"/>
                  <a:gd name="T70" fmla="*/ 1 w 251"/>
                  <a:gd name="T71" fmla="*/ 16 h 146"/>
                  <a:gd name="T72" fmla="*/ 0 w 251"/>
                  <a:gd name="T73" fmla="*/ 2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1" h="146">
                    <a:moveTo>
                      <a:pt x="0" y="25"/>
                    </a:moveTo>
                    <a:lnTo>
                      <a:pt x="4" y="39"/>
                    </a:lnTo>
                    <a:lnTo>
                      <a:pt x="8" y="51"/>
                    </a:lnTo>
                    <a:lnTo>
                      <a:pt x="13" y="62"/>
                    </a:lnTo>
                    <a:lnTo>
                      <a:pt x="19" y="74"/>
                    </a:lnTo>
                    <a:lnTo>
                      <a:pt x="26" y="85"/>
                    </a:lnTo>
                    <a:lnTo>
                      <a:pt x="33" y="95"/>
                    </a:lnTo>
                    <a:lnTo>
                      <a:pt x="41" y="104"/>
                    </a:lnTo>
                    <a:lnTo>
                      <a:pt x="49" y="113"/>
                    </a:lnTo>
                    <a:lnTo>
                      <a:pt x="58" y="120"/>
                    </a:lnTo>
                    <a:lnTo>
                      <a:pt x="68" y="127"/>
                    </a:lnTo>
                    <a:lnTo>
                      <a:pt x="78" y="133"/>
                    </a:lnTo>
                    <a:lnTo>
                      <a:pt x="89" y="138"/>
                    </a:lnTo>
                    <a:lnTo>
                      <a:pt x="99" y="142"/>
                    </a:lnTo>
                    <a:lnTo>
                      <a:pt x="112" y="145"/>
                    </a:lnTo>
                    <a:lnTo>
                      <a:pt x="123" y="146"/>
                    </a:lnTo>
                    <a:lnTo>
                      <a:pt x="135" y="146"/>
                    </a:lnTo>
                    <a:lnTo>
                      <a:pt x="144" y="146"/>
                    </a:lnTo>
                    <a:lnTo>
                      <a:pt x="152" y="145"/>
                    </a:lnTo>
                    <a:lnTo>
                      <a:pt x="160" y="144"/>
                    </a:lnTo>
                    <a:lnTo>
                      <a:pt x="168" y="142"/>
                    </a:lnTo>
                    <a:lnTo>
                      <a:pt x="184" y="137"/>
                    </a:lnTo>
                    <a:lnTo>
                      <a:pt x="199" y="128"/>
                    </a:lnTo>
                    <a:lnTo>
                      <a:pt x="213" y="119"/>
                    </a:lnTo>
                    <a:lnTo>
                      <a:pt x="226" y="107"/>
                    </a:lnTo>
                    <a:lnTo>
                      <a:pt x="238" y="94"/>
                    </a:lnTo>
                    <a:lnTo>
                      <a:pt x="248" y="79"/>
                    </a:lnTo>
                    <a:lnTo>
                      <a:pt x="249" y="76"/>
                    </a:lnTo>
                    <a:lnTo>
                      <a:pt x="249" y="72"/>
                    </a:lnTo>
                    <a:lnTo>
                      <a:pt x="250" y="70"/>
                    </a:lnTo>
                    <a:lnTo>
                      <a:pt x="250" y="66"/>
                    </a:lnTo>
                    <a:lnTo>
                      <a:pt x="251" y="62"/>
                    </a:lnTo>
                    <a:lnTo>
                      <a:pt x="251" y="60"/>
                    </a:lnTo>
                    <a:lnTo>
                      <a:pt x="251" y="57"/>
                    </a:lnTo>
                    <a:lnTo>
                      <a:pt x="251" y="53"/>
                    </a:lnTo>
                    <a:lnTo>
                      <a:pt x="247" y="62"/>
                    </a:lnTo>
                    <a:lnTo>
                      <a:pt x="242" y="71"/>
                    </a:lnTo>
                    <a:lnTo>
                      <a:pt x="237" y="79"/>
                    </a:lnTo>
                    <a:lnTo>
                      <a:pt x="231" y="86"/>
                    </a:lnTo>
                    <a:lnTo>
                      <a:pt x="224" y="95"/>
                    </a:lnTo>
                    <a:lnTo>
                      <a:pt x="217" y="101"/>
                    </a:lnTo>
                    <a:lnTo>
                      <a:pt x="210" y="108"/>
                    </a:lnTo>
                    <a:lnTo>
                      <a:pt x="203" y="113"/>
                    </a:lnTo>
                    <a:lnTo>
                      <a:pt x="196" y="119"/>
                    </a:lnTo>
                    <a:lnTo>
                      <a:pt x="188" y="122"/>
                    </a:lnTo>
                    <a:lnTo>
                      <a:pt x="179" y="127"/>
                    </a:lnTo>
                    <a:lnTo>
                      <a:pt x="171" y="130"/>
                    </a:lnTo>
                    <a:lnTo>
                      <a:pt x="162" y="133"/>
                    </a:lnTo>
                    <a:lnTo>
                      <a:pt x="153" y="134"/>
                    </a:lnTo>
                    <a:lnTo>
                      <a:pt x="144" y="136"/>
                    </a:lnTo>
                    <a:lnTo>
                      <a:pt x="135" y="136"/>
                    </a:lnTo>
                    <a:lnTo>
                      <a:pt x="123" y="136"/>
                    </a:lnTo>
                    <a:lnTo>
                      <a:pt x="111" y="133"/>
                    </a:lnTo>
                    <a:lnTo>
                      <a:pt x="98" y="130"/>
                    </a:lnTo>
                    <a:lnTo>
                      <a:pt x="87" y="126"/>
                    </a:lnTo>
                    <a:lnTo>
                      <a:pt x="76" y="120"/>
                    </a:lnTo>
                    <a:lnTo>
                      <a:pt x="66" y="113"/>
                    </a:lnTo>
                    <a:lnTo>
                      <a:pt x="57" y="106"/>
                    </a:lnTo>
                    <a:lnTo>
                      <a:pt x="48" y="97"/>
                    </a:lnTo>
                    <a:lnTo>
                      <a:pt x="39" y="88"/>
                    </a:lnTo>
                    <a:lnTo>
                      <a:pt x="32" y="77"/>
                    </a:lnTo>
                    <a:lnTo>
                      <a:pt x="25" y="66"/>
                    </a:lnTo>
                    <a:lnTo>
                      <a:pt x="19" y="54"/>
                    </a:lnTo>
                    <a:lnTo>
                      <a:pt x="14" y="41"/>
                    </a:lnTo>
                    <a:lnTo>
                      <a:pt x="10" y="28"/>
                    </a:lnTo>
                    <a:lnTo>
                      <a:pt x="7" y="15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3" y="10"/>
                    </a:lnTo>
                    <a:lnTo>
                      <a:pt x="2" y="12"/>
                    </a:lnTo>
                    <a:lnTo>
                      <a:pt x="1" y="16"/>
                    </a:lnTo>
                    <a:lnTo>
                      <a:pt x="1" y="19"/>
                    </a:lnTo>
                    <a:lnTo>
                      <a:pt x="0" y="22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3BA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Freeform 132">
                <a:extLst>
                  <a:ext uri="{FF2B5EF4-FFF2-40B4-BE49-F238E27FC236}">
                    <a16:creationId xmlns:a16="http://schemas.microsoft.com/office/drawing/2014/main" id="{90E85CB8-7E9A-4BED-A0E5-4F2192BA1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61"/>
                <a:ext cx="50" cy="25"/>
              </a:xfrm>
              <a:custGeom>
                <a:avLst/>
                <a:gdLst>
                  <a:gd name="T0" fmla="*/ 3 w 249"/>
                  <a:gd name="T1" fmla="*/ 39 h 154"/>
                  <a:gd name="T2" fmla="*/ 11 w 249"/>
                  <a:gd name="T3" fmla="*/ 64 h 154"/>
                  <a:gd name="T4" fmla="*/ 23 w 249"/>
                  <a:gd name="T5" fmla="*/ 86 h 154"/>
                  <a:gd name="T6" fmla="*/ 38 w 249"/>
                  <a:gd name="T7" fmla="*/ 108 h 154"/>
                  <a:gd name="T8" fmla="*/ 55 w 249"/>
                  <a:gd name="T9" fmla="*/ 125 h 154"/>
                  <a:gd name="T10" fmla="*/ 75 w 249"/>
                  <a:gd name="T11" fmla="*/ 138 h 154"/>
                  <a:gd name="T12" fmla="*/ 97 w 249"/>
                  <a:gd name="T13" fmla="*/ 148 h 154"/>
                  <a:gd name="T14" fmla="*/ 121 w 249"/>
                  <a:gd name="T15" fmla="*/ 152 h 154"/>
                  <a:gd name="T16" fmla="*/ 142 w 249"/>
                  <a:gd name="T17" fmla="*/ 154 h 154"/>
                  <a:gd name="T18" fmla="*/ 159 w 249"/>
                  <a:gd name="T19" fmla="*/ 150 h 154"/>
                  <a:gd name="T20" fmla="*/ 176 w 249"/>
                  <a:gd name="T21" fmla="*/ 145 h 154"/>
                  <a:gd name="T22" fmla="*/ 192 w 249"/>
                  <a:gd name="T23" fmla="*/ 138 h 154"/>
                  <a:gd name="T24" fmla="*/ 206 w 249"/>
                  <a:gd name="T25" fmla="*/ 127 h 154"/>
                  <a:gd name="T26" fmla="*/ 220 w 249"/>
                  <a:gd name="T27" fmla="*/ 115 h 154"/>
                  <a:gd name="T28" fmla="*/ 233 w 249"/>
                  <a:gd name="T29" fmla="*/ 102 h 154"/>
                  <a:gd name="T30" fmla="*/ 244 w 249"/>
                  <a:gd name="T31" fmla="*/ 86 h 154"/>
                  <a:gd name="T32" fmla="*/ 249 w 249"/>
                  <a:gd name="T33" fmla="*/ 74 h 154"/>
                  <a:gd name="T34" fmla="*/ 249 w 249"/>
                  <a:gd name="T35" fmla="*/ 69 h 154"/>
                  <a:gd name="T36" fmla="*/ 249 w 249"/>
                  <a:gd name="T37" fmla="*/ 63 h 154"/>
                  <a:gd name="T38" fmla="*/ 249 w 249"/>
                  <a:gd name="T39" fmla="*/ 57 h 154"/>
                  <a:gd name="T40" fmla="*/ 245 w 249"/>
                  <a:gd name="T41" fmla="*/ 63 h 154"/>
                  <a:gd name="T42" fmla="*/ 236 w 249"/>
                  <a:gd name="T43" fmla="*/ 80 h 154"/>
                  <a:gd name="T44" fmla="*/ 223 w 249"/>
                  <a:gd name="T45" fmla="*/ 97 h 154"/>
                  <a:gd name="T46" fmla="*/ 210 w 249"/>
                  <a:gd name="T47" fmla="*/ 112 h 154"/>
                  <a:gd name="T48" fmla="*/ 195 w 249"/>
                  <a:gd name="T49" fmla="*/ 124 h 154"/>
                  <a:gd name="T50" fmla="*/ 179 w 249"/>
                  <a:gd name="T51" fmla="*/ 133 h 154"/>
                  <a:gd name="T52" fmla="*/ 161 w 249"/>
                  <a:gd name="T53" fmla="*/ 139 h 154"/>
                  <a:gd name="T54" fmla="*/ 143 w 249"/>
                  <a:gd name="T55" fmla="*/ 143 h 154"/>
                  <a:gd name="T56" fmla="*/ 121 w 249"/>
                  <a:gd name="T57" fmla="*/ 142 h 154"/>
                  <a:gd name="T58" fmla="*/ 96 w 249"/>
                  <a:gd name="T59" fmla="*/ 137 h 154"/>
                  <a:gd name="T60" fmla="*/ 74 w 249"/>
                  <a:gd name="T61" fmla="*/ 126 h 154"/>
                  <a:gd name="T62" fmla="*/ 54 w 249"/>
                  <a:gd name="T63" fmla="*/ 110 h 154"/>
                  <a:gd name="T64" fmla="*/ 37 w 249"/>
                  <a:gd name="T65" fmla="*/ 91 h 154"/>
                  <a:gd name="T66" fmla="*/ 24 w 249"/>
                  <a:gd name="T67" fmla="*/ 69 h 154"/>
                  <a:gd name="T68" fmla="*/ 14 w 249"/>
                  <a:gd name="T69" fmla="*/ 43 h 154"/>
                  <a:gd name="T70" fmla="*/ 8 w 249"/>
                  <a:gd name="T71" fmla="*/ 15 h 154"/>
                  <a:gd name="T72" fmla="*/ 5 w 249"/>
                  <a:gd name="T73" fmla="*/ 3 h 154"/>
                  <a:gd name="T74" fmla="*/ 4 w 249"/>
                  <a:gd name="T75" fmla="*/ 9 h 154"/>
                  <a:gd name="T76" fmla="*/ 2 w 249"/>
                  <a:gd name="T77" fmla="*/ 16 h 154"/>
                  <a:gd name="T78" fmla="*/ 1 w 249"/>
                  <a:gd name="T79" fmla="*/ 2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9" h="154">
                    <a:moveTo>
                      <a:pt x="0" y="24"/>
                    </a:moveTo>
                    <a:lnTo>
                      <a:pt x="3" y="39"/>
                    </a:lnTo>
                    <a:lnTo>
                      <a:pt x="7" y="51"/>
                    </a:lnTo>
                    <a:lnTo>
                      <a:pt x="11" y="64"/>
                    </a:lnTo>
                    <a:lnTo>
                      <a:pt x="17" y="76"/>
                    </a:lnTo>
                    <a:lnTo>
                      <a:pt x="23" y="86"/>
                    </a:lnTo>
                    <a:lnTo>
                      <a:pt x="30" y="97"/>
                    </a:lnTo>
                    <a:lnTo>
                      <a:pt x="38" y="108"/>
                    </a:lnTo>
                    <a:lnTo>
                      <a:pt x="46" y="116"/>
                    </a:lnTo>
                    <a:lnTo>
                      <a:pt x="55" y="125"/>
                    </a:lnTo>
                    <a:lnTo>
                      <a:pt x="65" y="132"/>
                    </a:lnTo>
                    <a:lnTo>
                      <a:pt x="75" y="138"/>
                    </a:lnTo>
                    <a:lnTo>
                      <a:pt x="86" y="144"/>
                    </a:lnTo>
                    <a:lnTo>
                      <a:pt x="97" y="148"/>
                    </a:lnTo>
                    <a:lnTo>
                      <a:pt x="109" y="151"/>
                    </a:lnTo>
                    <a:lnTo>
                      <a:pt x="121" y="152"/>
                    </a:lnTo>
                    <a:lnTo>
                      <a:pt x="133" y="154"/>
                    </a:lnTo>
                    <a:lnTo>
                      <a:pt x="142" y="154"/>
                    </a:lnTo>
                    <a:lnTo>
                      <a:pt x="151" y="152"/>
                    </a:lnTo>
                    <a:lnTo>
                      <a:pt x="159" y="150"/>
                    </a:lnTo>
                    <a:lnTo>
                      <a:pt x="168" y="148"/>
                    </a:lnTo>
                    <a:lnTo>
                      <a:pt x="176" y="145"/>
                    </a:lnTo>
                    <a:lnTo>
                      <a:pt x="184" y="142"/>
                    </a:lnTo>
                    <a:lnTo>
                      <a:pt x="192" y="138"/>
                    </a:lnTo>
                    <a:lnTo>
                      <a:pt x="199" y="133"/>
                    </a:lnTo>
                    <a:lnTo>
                      <a:pt x="206" y="127"/>
                    </a:lnTo>
                    <a:lnTo>
                      <a:pt x="213" y="122"/>
                    </a:lnTo>
                    <a:lnTo>
                      <a:pt x="220" y="115"/>
                    </a:lnTo>
                    <a:lnTo>
                      <a:pt x="226" y="109"/>
                    </a:lnTo>
                    <a:lnTo>
                      <a:pt x="233" y="102"/>
                    </a:lnTo>
                    <a:lnTo>
                      <a:pt x="238" y="95"/>
                    </a:lnTo>
                    <a:lnTo>
                      <a:pt x="244" y="86"/>
                    </a:lnTo>
                    <a:lnTo>
                      <a:pt x="248" y="78"/>
                    </a:lnTo>
                    <a:lnTo>
                      <a:pt x="249" y="74"/>
                    </a:lnTo>
                    <a:lnTo>
                      <a:pt x="249" y="72"/>
                    </a:lnTo>
                    <a:lnTo>
                      <a:pt x="249" y="69"/>
                    </a:lnTo>
                    <a:lnTo>
                      <a:pt x="249" y="65"/>
                    </a:lnTo>
                    <a:lnTo>
                      <a:pt x="249" y="63"/>
                    </a:lnTo>
                    <a:lnTo>
                      <a:pt x="249" y="59"/>
                    </a:lnTo>
                    <a:lnTo>
                      <a:pt x="249" y="57"/>
                    </a:lnTo>
                    <a:lnTo>
                      <a:pt x="249" y="53"/>
                    </a:lnTo>
                    <a:lnTo>
                      <a:pt x="245" y="63"/>
                    </a:lnTo>
                    <a:lnTo>
                      <a:pt x="241" y="72"/>
                    </a:lnTo>
                    <a:lnTo>
                      <a:pt x="236" y="80"/>
                    </a:lnTo>
                    <a:lnTo>
                      <a:pt x="230" y="89"/>
                    </a:lnTo>
                    <a:lnTo>
                      <a:pt x="223" y="97"/>
                    </a:lnTo>
                    <a:lnTo>
                      <a:pt x="217" y="104"/>
                    </a:lnTo>
                    <a:lnTo>
                      <a:pt x="210" y="112"/>
                    </a:lnTo>
                    <a:lnTo>
                      <a:pt x="203" y="118"/>
                    </a:lnTo>
                    <a:lnTo>
                      <a:pt x="195" y="124"/>
                    </a:lnTo>
                    <a:lnTo>
                      <a:pt x="187" y="128"/>
                    </a:lnTo>
                    <a:lnTo>
                      <a:pt x="179" y="133"/>
                    </a:lnTo>
                    <a:lnTo>
                      <a:pt x="170" y="136"/>
                    </a:lnTo>
                    <a:lnTo>
                      <a:pt x="161" y="139"/>
                    </a:lnTo>
                    <a:lnTo>
                      <a:pt x="152" y="142"/>
                    </a:lnTo>
                    <a:lnTo>
                      <a:pt x="143" y="143"/>
                    </a:lnTo>
                    <a:lnTo>
                      <a:pt x="133" y="143"/>
                    </a:lnTo>
                    <a:lnTo>
                      <a:pt x="121" y="142"/>
                    </a:lnTo>
                    <a:lnTo>
                      <a:pt x="109" y="140"/>
                    </a:lnTo>
                    <a:lnTo>
                      <a:pt x="96" y="137"/>
                    </a:lnTo>
                    <a:lnTo>
                      <a:pt x="85" y="132"/>
                    </a:lnTo>
                    <a:lnTo>
                      <a:pt x="74" y="126"/>
                    </a:lnTo>
                    <a:lnTo>
                      <a:pt x="64" y="119"/>
                    </a:lnTo>
                    <a:lnTo>
                      <a:pt x="54" y="110"/>
                    </a:lnTo>
                    <a:lnTo>
                      <a:pt x="45" y="101"/>
                    </a:lnTo>
                    <a:lnTo>
                      <a:pt x="37" y="91"/>
                    </a:lnTo>
                    <a:lnTo>
                      <a:pt x="30" y="80"/>
                    </a:lnTo>
                    <a:lnTo>
                      <a:pt x="24" y="69"/>
                    </a:lnTo>
                    <a:lnTo>
                      <a:pt x="18" y="57"/>
                    </a:lnTo>
                    <a:lnTo>
                      <a:pt x="14" y="43"/>
                    </a:lnTo>
                    <a:lnTo>
                      <a:pt x="10" y="29"/>
                    </a:lnTo>
                    <a:lnTo>
                      <a:pt x="8" y="15"/>
                    </a:lnTo>
                    <a:lnTo>
                      <a:pt x="6" y="0"/>
                    </a:lnTo>
                    <a:lnTo>
                      <a:pt x="5" y="3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3" y="12"/>
                    </a:lnTo>
                    <a:lnTo>
                      <a:pt x="2" y="16"/>
                    </a:lnTo>
                    <a:lnTo>
                      <a:pt x="1" y="18"/>
                    </a:lnTo>
                    <a:lnTo>
                      <a:pt x="1" y="2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4B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133">
                <a:extLst>
                  <a:ext uri="{FF2B5EF4-FFF2-40B4-BE49-F238E27FC236}">
                    <a16:creationId xmlns:a16="http://schemas.microsoft.com/office/drawing/2014/main" id="{AA0A1604-D507-4244-92AD-67B639E3F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59"/>
                <a:ext cx="49" cy="26"/>
              </a:xfrm>
              <a:custGeom>
                <a:avLst/>
                <a:gdLst>
                  <a:gd name="T0" fmla="*/ 2 w 246"/>
                  <a:gd name="T1" fmla="*/ 38 h 159"/>
                  <a:gd name="T2" fmla="*/ 9 w 246"/>
                  <a:gd name="T3" fmla="*/ 64 h 159"/>
                  <a:gd name="T4" fmla="*/ 20 w 246"/>
                  <a:gd name="T5" fmla="*/ 89 h 159"/>
                  <a:gd name="T6" fmla="*/ 34 w 246"/>
                  <a:gd name="T7" fmla="*/ 111 h 159"/>
                  <a:gd name="T8" fmla="*/ 52 w 246"/>
                  <a:gd name="T9" fmla="*/ 129 h 159"/>
                  <a:gd name="T10" fmla="*/ 71 w 246"/>
                  <a:gd name="T11" fmla="*/ 143 h 159"/>
                  <a:gd name="T12" fmla="*/ 93 w 246"/>
                  <a:gd name="T13" fmla="*/ 153 h 159"/>
                  <a:gd name="T14" fmla="*/ 118 w 246"/>
                  <a:gd name="T15" fmla="*/ 159 h 159"/>
                  <a:gd name="T16" fmla="*/ 139 w 246"/>
                  <a:gd name="T17" fmla="*/ 159 h 159"/>
                  <a:gd name="T18" fmla="*/ 157 w 246"/>
                  <a:gd name="T19" fmla="*/ 156 h 159"/>
                  <a:gd name="T20" fmla="*/ 174 w 246"/>
                  <a:gd name="T21" fmla="*/ 150 h 159"/>
                  <a:gd name="T22" fmla="*/ 191 w 246"/>
                  <a:gd name="T23" fmla="*/ 142 h 159"/>
                  <a:gd name="T24" fmla="*/ 205 w 246"/>
                  <a:gd name="T25" fmla="*/ 131 h 159"/>
                  <a:gd name="T26" fmla="*/ 219 w 246"/>
                  <a:gd name="T27" fmla="*/ 118 h 159"/>
                  <a:gd name="T28" fmla="*/ 232 w 246"/>
                  <a:gd name="T29" fmla="*/ 102 h 159"/>
                  <a:gd name="T30" fmla="*/ 242 w 246"/>
                  <a:gd name="T31" fmla="*/ 85 h 159"/>
                  <a:gd name="T32" fmla="*/ 246 w 246"/>
                  <a:gd name="T33" fmla="*/ 74 h 159"/>
                  <a:gd name="T34" fmla="*/ 246 w 246"/>
                  <a:gd name="T35" fmla="*/ 68 h 159"/>
                  <a:gd name="T36" fmla="*/ 246 w 246"/>
                  <a:gd name="T37" fmla="*/ 60 h 159"/>
                  <a:gd name="T38" fmla="*/ 246 w 246"/>
                  <a:gd name="T39" fmla="*/ 54 h 159"/>
                  <a:gd name="T40" fmla="*/ 242 w 246"/>
                  <a:gd name="T41" fmla="*/ 62 h 159"/>
                  <a:gd name="T42" fmla="*/ 233 w 246"/>
                  <a:gd name="T43" fmla="*/ 82 h 159"/>
                  <a:gd name="T44" fmla="*/ 221 w 246"/>
                  <a:gd name="T45" fmla="*/ 99 h 159"/>
                  <a:gd name="T46" fmla="*/ 208 w 246"/>
                  <a:gd name="T47" fmla="*/ 114 h 159"/>
                  <a:gd name="T48" fmla="*/ 193 w 246"/>
                  <a:gd name="T49" fmla="*/ 127 h 159"/>
                  <a:gd name="T50" fmla="*/ 177 w 246"/>
                  <a:gd name="T51" fmla="*/ 137 h 159"/>
                  <a:gd name="T52" fmla="*/ 159 w 246"/>
                  <a:gd name="T53" fmla="*/ 144 h 159"/>
                  <a:gd name="T54" fmla="*/ 140 w 246"/>
                  <a:gd name="T55" fmla="*/ 148 h 159"/>
                  <a:gd name="T56" fmla="*/ 118 w 246"/>
                  <a:gd name="T57" fmla="*/ 148 h 159"/>
                  <a:gd name="T58" fmla="*/ 93 w 246"/>
                  <a:gd name="T59" fmla="*/ 142 h 159"/>
                  <a:gd name="T60" fmla="*/ 71 w 246"/>
                  <a:gd name="T61" fmla="*/ 131 h 159"/>
                  <a:gd name="T62" fmla="*/ 52 w 246"/>
                  <a:gd name="T63" fmla="*/ 115 h 159"/>
                  <a:gd name="T64" fmla="*/ 35 w 246"/>
                  <a:gd name="T65" fmla="*/ 95 h 159"/>
                  <a:gd name="T66" fmla="*/ 22 w 246"/>
                  <a:gd name="T67" fmla="*/ 72 h 159"/>
                  <a:gd name="T68" fmla="*/ 13 w 246"/>
                  <a:gd name="T69" fmla="*/ 46 h 159"/>
                  <a:gd name="T70" fmla="*/ 8 w 246"/>
                  <a:gd name="T71" fmla="*/ 17 h 159"/>
                  <a:gd name="T72" fmla="*/ 8 w 246"/>
                  <a:gd name="T73" fmla="*/ 3 h 159"/>
                  <a:gd name="T74" fmla="*/ 8 w 246"/>
                  <a:gd name="T75" fmla="*/ 2 h 159"/>
                  <a:gd name="T76" fmla="*/ 8 w 246"/>
                  <a:gd name="T77" fmla="*/ 0 h 159"/>
                  <a:gd name="T78" fmla="*/ 8 w 246"/>
                  <a:gd name="T79" fmla="*/ 0 h 159"/>
                  <a:gd name="T80" fmla="*/ 7 w 246"/>
                  <a:gd name="T81" fmla="*/ 3 h 159"/>
                  <a:gd name="T82" fmla="*/ 4 w 246"/>
                  <a:gd name="T83" fmla="*/ 9 h 159"/>
                  <a:gd name="T84" fmla="*/ 2 w 246"/>
                  <a:gd name="T85" fmla="*/ 14 h 159"/>
                  <a:gd name="T86" fmla="*/ 1 w 246"/>
                  <a:gd name="T87" fmla="*/ 2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6" h="159">
                    <a:moveTo>
                      <a:pt x="0" y="23"/>
                    </a:moveTo>
                    <a:lnTo>
                      <a:pt x="2" y="38"/>
                    </a:lnTo>
                    <a:lnTo>
                      <a:pt x="5" y="51"/>
                    </a:lnTo>
                    <a:lnTo>
                      <a:pt x="9" y="64"/>
                    </a:lnTo>
                    <a:lnTo>
                      <a:pt x="14" y="77"/>
                    </a:lnTo>
                    <a:lnTo>
                      <a:pt x="20" y="89"/>
                    </a:lnTo>
                    <a:lnTo>
                      <a:pt x="27" y="100"/>
                    </a:lnTo>
                    <a:lnTo>
                      <a:pt x="34" y="111"/>
                    </a:lnTo>
                    <a:lnTo>
                      <a:pt x="43" y="120"/>
                    </a:lnTo>
                    <a:lnTo>
                      <a:pt x="52" y="129"/>
                    </a:lnTo>
                    <a:lnTo>
                      <a:pt x="61" y="136"/>
                    </a:lnTo>
                    <a:lnTo>
                      <a:pt x="71" y="143"/>
                    </a:lnTo>
                    <a:lnTo>
                      <a:pt x="82" y="149"/>
                    </a:lnTo>
                    <a:lnTo>
                      <a:pt x="93" y="153"/>
                    </a:lnTo>
                    <a:lnTo>
                      <a:pt x="106" y="156"/>
                    </a:lnTo>
                    <a:lnTo>
                      <a:pt x="118" y="159"/>
                    </a:lnTo>
                    <a:lnTo>
                      <a:pt x="130" y="159"/>
                    </a:lnTo>
                    <a:lnTo>
                      <a:pt x="139" y="159"/>
                    </a:lnTo>
                    <a:lnTo>
                      <a:pt x="148" y="157"/>
                    </a:lnTo>
                    <a:lnTo>
                      <a:pt x="157" y="156"/>
                    </a:lnTo>
                    <a:lnTo>
                      <a:pt x="166" y="153"/>
                    </a:lnTo>
                    <a:lnTo>
                      <a:pt x="174" y="150"/>
                    </a:lnTo>
                    <a:lnTo>
                      <a:pt x="183" y="145"/>
                    </a:lnTo>
                    <a:lnTo>
                      <a:pt x="191" y="142"/>
                    </a:lnTo>
                    <a:lnTo>
                      <a:pt x="198" y="136"/>
                    </a:lnTo>
                    <a:lnTo>
                      <a:pt x="205" y="131"/>
                    </a:lnTo>
                    <a:lnTo>
                      <a:pt x="212" y="124"/>
                    </a:lnTo>
                    <a:lnTo>
                      <a:pt x="219" y="118"/>
                    </a:lnTo>
                    <a:lnTo>
                      <a:pt x="226" y="111"/>
                    </a:lnTo>
                    <a:lnTo>
                      <a:pt x="232" y="102"/>
                    </a:lnTo>
                    <a:lnTo>
                      <a:pt x="237" y="94"/>
                    </a:lnTo>
                    <a:lnTo>
                      <a:pt x="242" y="85"/>
                    </a:lnTo>
                    <a:lnTo>
                      <a:pt x="246" y="76"/>
                    </a:lnTo>
                    <a:lnTo>
                      <a:pt x="246" y="74"/>
                    </a:lnTo>
                    <a:lnTo>
                      <a:pt x="246" y="70"/>
                    </a:lnTo>
                    <a:lnTo>
                      <a:pt x="246" y="68"/>
                    </a:lnTo>
                    <a:lnTo>
                      <a:pt x="246" y="64"/>
                    </a:lnTo>
                    <a:lnTo>
                      <a:pt x="246" y="60"/>
                    </a:lnTo>
                    <a:lnTo>
                      <a:pt x="246" y="58"/>
                    </a:lnTo>
                    <a:lnTo>
                      <a:pt x="246" y="54"/>
                    </a:lnTo>
                    <a:lnTo>
                      <a:pt x="246" y="52"/>
                    </a:lnTo>
                    <a:lnTo>
                      <a:pt x="242" y="62"/>
                    </a:lnTo>
                    <a:lnTo>
                      <a:pt x="238" y="72"/>
                    </a:lnTo>
                    <a:lnTo>
                      <a:pt x="233" y="82"/>
                    </a:lnTo>
                    <a:lnTo>
                      <a:pt x="228" y="90"/>
                    </a:lnTo>
                    <a:lnTo>
                      <a:pt x="221" y="99"/>
                    </a:lnTo>
                    <a:lnTo>
                      <a:pt x="215" y="107"/>
                    </a:lnTo>
                    <a:lnTo>
                      <a:pt x="208" y="114"/>
                    </a:lnTo>
                    <a:lnTo>
                      <a:pt x="201" y="121"/>
                    </a:lnTo>
                    <a:lnTo>
                      <a:pt x="193" y="127"/>
                    </a:lnTo>
                    <a:lnTo>
                      <a:pt x="185" y="132"/>
                    </a:lnTo>
                    <a:lnTo>
                      <a:pt x="177" y="137"/>
                    </a:lnTo>
                    <a:lnTo>
                      <a:pt x="168" y="142"/>
                    </a:lnTo>
                    <a:lnTo>
                      <a:pt x="159" y="144"/>
                    </a:lnTo>
                    <a:lnTo>
                      <a:pt x="149" y="147"/>
                    </a:lnTo>
                    <a:lnTo>
                      <a:pt x="140" y="148"/>
                    </a:lnTo>
                    <a:lnTo>
                      <a:pt x="130" y="148"/>
                    </a:lnTo>
                    <a:lnTo>
                      <a:pt x="118" y="148"/>
                    </a:lnTo>
                    <a:lnTo>
                      <a:pt x="106" y="145"/>
                    </a:lnTo>
                    <a:lnTo>
                      <a:pt x="93" y="142"/>
                    </a:lnTo>
                    <a:lnTo>
                      <a:pt x="82" y="137"/>
                    </a:lnTo>
                    <a:lnTo>
                      <a:pt x="71" y="131"/>
                    </a:lnTo>
                    <a:lnTo>
                      <a:pt x="61" y="124"/>
                    </a:lnTo>
                    <a:lnTo>
                      <a:pt x="52" y="115"/>
                    </a:lnTo>
                    <a:lnTo>
                      <a:pt x="43" y="106"/>
                    </a:lnTo>
                    <a:lnTo>
                      <a:pt x="35" y="95"/>
                    </a:lnTo>
                    <a:lnTo>
                      <a:pt x="28" y="84"/>
                    </a:lnTo>
                    <a:lnTo>
                      <a:pt x="22" y="72"/>
                    </a:lnTo>
                    <a:lnTo>
                      <a:pt x="17" y="59"/>
                    </a:lnTo>
                    <a:lnTo>
                      <a:pt x="13" y="46"/>
                    </a:lnTo>
                    <a:lnTo>
                      <a:pt x="10" y="32"/>
                    </a:lnTo>
                    <a:lnTo>
                      <a:pt x="8" y="17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4" y="9"/>
                    </a:lnTo>
                    <a:lnTo>
                      <a:pt x="3" y="11"/>
                    </a:lnTo>
                    <a:lnTo>
                      <a:pt x="2" y="14"/>
                    </a:lnTo>
                    <a:lnTo>
                      <a:pt x="1" y="17"/>
                    </a:lnTo>
                    <a:lnTo>
                      <a:pt x="1" y="2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134">
                <a:extLst>
                  <a:ext uri="{FF2B5EF4-FFF2-40B4-BE49-F238E27FC236}">
                    <a16:creationId xmlns:a16="http://schemas.microsoft.com/office/drawing/2014/main" id="{EF7CCBBD-0C07-4660-B5B5-114BE37883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57"/>
                <a:ext cx="49" cy="27"/>
              </a:xfrm>
              <a:custGeom>
                <a:avLst/>
                <a:gdLst>
                  <a:gd name="T0" fmla="*/ 2 w 243"/>
                  <a:gd name="T1" fmla="*/ 36 h 164"/>
                  <a:gd name="T2" fmla="*/ 8 w 243"/>
                  <a:gd name="T3" fmla="*/ 64 h 164"/>
                  <a:gd name="T4" fmla="*/ 18 w 243"/>
                  <a:gd name="T5" fmla="*/ 90 h 164"/>
                  <a:gd name="T6" fmla="*/ 31 w 243"/>
                  <a:gd name="T7" fmla="*/ 112 h 164"/>
                  <a:gd name="T8" fmla="*/ 48 w 243"/>
                  <a:gd name="T9" fmla="*/ 131 h 164"/>
                  <a:gd name="T10" fmla="*/ 68 w 243"/>
                  <a:gd name="T11" fmla="*/ 147 h 164"/>
                  <a:gd name="T12" fmla="*/ 90 w 243"/>
                  <a:gd name="T13" fmla="*/ 158 h 164"/>
                  <a:gd name="T14" fmla="*/ 115 w 243"/>
                  <a:gd name="T15" fmla="*/ 163 h 164"/>
                  <a:gd name="T16" fmla="*/ 137 w 243"/>
                  <a:gd name="T17" fmla="*/ 164 h 164"/>
                  <a:gd name="T18" fmla="*/ 155 w 243"/>
                  <a:gd name="T19" fmla="*/ 160 h 164"/>
                  <a:gd name="T20" fmla="*/ 173 w 243"/>
                  <a:gd name="T21" fmla="*/ 154 h 164"/>
                  <a:gd name="T22" fmla="*/ 189 w 243"/>
                  <a:gd name="T23" fmla="*/ 145 h 164"/>
                  <a:gd name="T24" fmla="*/ 204 w 243"/>
                  <a:gd name="T25" fmla="*/ 133 h 164"/>
                  <a:gd name="T26" fmla="*/ 217 w 243"/>
                  <a:gd name="T27" fmla="*/ 118 h 164"/>
                  <a:gd name="T28" fmla="*/ 230 w 243"/>
                  <a:gd name="T29" fmla="*/ 101 h 164"/>
                  <a:gd name="T30" fmla="*/ 239 w 243"/>
                  <a:gd name="T31" fmla="*/ 84 h 164"/>
                  <a:gd name="T32" fmla="*/ 243 w 243"/>
                  <a:gd name="T33" fmla="*/ 70 h 164"/>
                  <a:gd name="T34" fmla="*/ 243 w 243"/>
                  <a:gd name="T35" fmla="*/ 64 h 164"/>
                  <a:gd name="T36" fmla="*/ 242 w 243"/>
                  <a:gd name="T37" fmla="*/ 58 h 164"/>
                  <a:gd name="T38" fmla="*/ 241 w 243"/>
                  <a:gd name="T39" fmla="*/ 52 h 164"/>
                  <a:gd name="T40" fmla="*/ 238 w 243"/>
                  <a:gd name="T41" fmla="*/ 61 h 164"/>
                  <a:gd name="T42" fmla="*/ 230 w 243"/>
                  <a:gd name="T43" fmla="*/ 81 h 164"/>
                  <a:gd name="T44" fmla="*/ 219 w 243"/>
                  <a:gd name="T45" fmla="*/ 100 h 164"/>
                  <a:gd name="T46" fmla="*/ 206 w 243"/>
                  <a:gd name="T47" fmla="*/ 116 h 164"/>
                  <a:gd name="T48" fmla="*/ 191 w 243"/>
                  <a:gd name="T49" fmla="*/ 130 h 164"/>
                  <a:gd name="T50" fmla="*/ 174 w 243"/>
                  <a:gd name="T51" fmla="*/ 141 h 164"/>
                  <a:gd name="T52" fmla="*/ 156 w 243"/>
                  <a:gd name="T53" fmla="*/ 148 h 164"/>
                  <a:gd name="T54" fmla="*/ 137 w 243"/>
                  <a:gd name="T55" fmla="*/ 153 h 164"/>
                  <a:gd name="T56" fmla="*/ 115 w 243"/>
                  <a:gd name="T57" fmla="*/ 152 h 164"/>
                  <a:gd name="T58" fmla="*/ 91 w 243"/>
                  <a:gd name="T59" fmla="*/ 147 h 164"/>
                  <a:gd name="T60" fmla="*/ 70 w 243"/>
                  <a:gd name="T61" fmla="*/ 136 h 164"/>
                  <a:gd name="T62" fmla="*/ 52 w 243"/>
                  <a:gd name="T63" fmla="*/ 121 h 164"/>
                  <a:gd name="T64" fmla="*/ 36 w 243"/>
                  <a:gd name="T65" fmla="*/ 101 h 164"/>
                  <a:gd name="T66" fmla="*/ 23 w 243"/>
                  <a:gd name="T67" fmla="*/ 80 h 164"/>
                  <a:gd name="T68" fmla="*/ 14 w 243"/>
                  <a:gd name="T69" fmla="*/ 55 h 164"/>
                  <a:gd name="T70" fmla="*/ 10 w 243"/>
                  <a:gd name="T71" fmla="*/ 27 h 164"/>
                  <a:gd name="T72" fmla="*/ 9 w 243"/>
                  <a:gd name="T73" fmla="*/ 12 h 164"/>
                  <a:gd name="T74" fmla="*/ 9 w 243"/>
                  <a:gd name="T75" fmla="*/ 8 h 164"/>
                  <a:gd name="T76" fmla="*/ 9 w 243"/>
                  <a:gd name="T77" fmla="*/ 4 h 164"/>
                  <a:gd name="T78" fmla="*/ 10 w 243"/>
                  <a:gd name="T79" fmla="*/ 1 h 164"/>
                  <a:gd name="T80" fmla="*/ 9 w 243"/>
                  <a:gd name="T81" fmla="*/ 0 h 164"/>
                  <a:gd name="T82" fmla="*/ 9 w 243"/>
                  <a:gd name="T83" fmla="*/ 1 h 164"/>
                  <a:gd name="T84" fmla="*/ 8 w 243"/>
                  <a:gd name="T85" fmla="*/ 2 h 164"/>
                  <a:gd name="T86" fmla="*/ 8 w 243"/>
                  <a:gd name="T87" fmla="*/ 3 h 164"/>
                  <a:gd name="T88" fmla="*/ 7 w 243"/>
                  <a:gd name="T89" fmla="*/ 6 h 164"/>
                  <a:gd name="T90" fmla="*/ 5 w 243"/>
                  <a:gd name="T91" fmla="*/ 10 h 164"/>
                  <a:gd name="T92" fmla="*/ 3 w 243"/>
                  <a:gd name="T93" fmla="*/ 14 h 164"/>
                  <a:gd name="T94" fmla="*/ 1 w 243"/>
                  <a:gd name="T95" fmla="*/ 1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3" h="164">
                    <a:moveTo>
                      <a:pt x="0" y="21"/>
                    </a:moveTo>
                    <a:lnTo>
                      <a:pt x="2" y="36"/>
                    </a:lnTo>
                    <a:lnTo>
                      <a:pt x="4" y="50"/>
                    </a:lnTo>
                    <a:lnTo>
                      <a:pt x="8" y="64"/>
                    </a:lnTo>
                    <a:lnTo>
                      <a:pt x="12" y="78"/>
                    </a:lnTo>
                    <a:lnTo>
                      <a:pt x="18" y="90"/>
                    </a:lnTo>
                    <a:lnTo>
                      <a:pt x="24" y="101"/>
                    </a:lnTo>
                    <a:lnTo>
                      <a:pt x="31" y="112"/>
                    </a:lnTo>
                    <a:lnTo>
                      <a:pt x="39" y="122"/>
                    </a:lnTo>
                    <a:lnTo>
                      <a:pt x="48" y="131"/>
                    </a:lnTo>
                    <a:lnTo>
                      <a:pt x="58" y="140"/>
                    </a:lnTo>
                    <a:lnTo>
                      <a:pt x="68" y="147"/>
                    </a:lnTo>
                    <a:lnTo>
                      <a:pt x="79" y="153"/>
                    </a:lnTo>
                    <a:lnTo>
                      <a:pt x="90" y="158"/>
                    </a:lnTo>
                    <a:lnTo>
                      <a:pt x="103" y="161"/>
                    </a:lnTo>
                    <a:lnTo>
                      <a:pt x="115" y="163"/>
                    </a:lnTo>
                    <a:lnTo>
                      <a:pt x="127" y="164"/>
                    </a:lnTo>
                    <a:lnTo>
                      <a:pt x="137" y="164"/>
                    </a:lnTo>
                    <a:lnTo>
                      <a:pt x="146" y="163"/>
                    </a:lnTo>
                    <a:lnTo>
                      <a:pt x="155" y="160"/>
                    </a:lnTo>
                    <a:lnTo>
                      <a:pt x="164" y="157"/>
                    </a:lnTo>
                    <a:lnTo>
                      <a:pt x="173" y="154"/>
                    </a:lnTo>
                    <a:lnTo>
                      <a:pt x="181" y="149"/>
                    </a:lnTo>
                    <a:lnTo>
                      <a:pt x="189" y="145"/>
                    </a:lnTo>
                    <a:lnTo>
                      <a:pt x="197" y="139"/>
                    </a:lnTo>
                    <a:lnTo>
                      <a:pt x="204" y="133"/>
                    </a:lnTo>
                    <a:lnTo>
                      <a:pt x="211" y="125"/>
                    </a:lnTo>
                    <a:lnTo>
                      <a:pt x="217" y="118"/>
                    </a:lnTo>
                    <a:lnTo>
                      <a:pt x="224" y="110"/>
                    </a:lnTo>
                    <a:lnTo>
                      <a:pt x="230" y="101"/>
                    </a:lnTo>
                    <a:lnTo>
                      <a:pt x="235" y="93"/>
                    </a:lnTo>
                    <a:lnTo>
                      <a:pt x="239" y="84"/>
                    </a:lnTo>
                    <a:lnTo>
                      <a:pt x="243" y="74"/>
                    </a:lnTo>
                    <a:lnTo>
                      <a:pt x="243" y="70"/>
                    </a:lnTo>
                    <a:lnTo>
                      <a:pt x="243" y="68"/>
                    </a:lnTo>
                    <a:lnTo>
                      <a:pt x="243" y="64"/>
                    </a:lnTo>
                    <a:lnTo>
                      <a:pt x="243" y="62"/>
                    </a:lnTo>
                    <a:lnTo>
                      <a:pt x="242" y="58"/>
                    </a:lnTo>
                    <a:lnTo>
                      <a:pt x="242" y="56"/>
                    </a:lnTo>
                    <a:lnTo>
                      <a:pt x="241" y="52"/>
                    </a:lnTo>
                    <a:lnTo>
                      <a:pt x="241" y="50"/>
                    </a:lnTo>
                    <a:lnTo>
                      <a:pt x="238" y="61"/>
                    </a:lnTo>
                    <a:lnTo>
                      <a:pt x="234" y="72"/>
                    </a:lnTo>
                    <a:lnTo>
                      <a:pt x="230" y="81"/>
                    </a:lnTo>
                    <a:lnTo>
                      <a:pt x="225" y="91"/>
                    </a:lnTo>
                    <a:lnTo>
                      <a:pt x="219" y="100"/>
                    </a:lnTo>
                    <a:lnTo>
                      <a:pt x="213" y="109"/>
                    </a:lnTo>
                    <a:lnTo>
                      <a:pt x="206" y="116"/>
                    </a:lnTo>
                    <a:lnTo>
                      <a:pt x="199" y="123"/>
                    </a:lnTo>
                    <a:lnTo>
                      <a:pt x="191" y="130"/>
                    </a:lnTo>
                    <a:lnTo>
                      <a:pt x="183" y="136"/>
                    </a:lnTo>
                    <a:lnTo>
                      <a:pt x="174" y="141"/>
                    </a:lnTo>
                    <a:lnTo>
                      <a:pt x="166" y="146"/>
                    </a:lnTo>
                    <a:lnTo>
                      <a:pt x="156" y="148"/>
                    </a:lnTo>
                    <a:lnTo>
                      <a:pt x="147" y="151"/>
                    </a:lnTo>
                    <a:lnTo>
                      <a:pt x="137" y="153"/>
                    </a:lnTo>
                    <a:lnTo>
                      <a:pt x="127" y="153"/>
                    </a:lnTo>
                    <a:lnTo>
                      <a:pt x="115" y="152"/>
                    </a:lnTo>
                    <a:lnTo>
                      <a:pt x="104" y="151"/>
                    </a:lnTo>
                    <a:lnTo>
                      <a:pt x="91" y="147"/>
                    </a:lnTo>
                    <a:lnTo>
                      <a:pt x="81" y="142"/>
                    </a:lnTo>
                    <a:lnTo>
                      <a:pt x="70" y="136"/>
                    </a:lnTo>
                    <a:lnTo>
                      <a:pt x="61" y="129"/>
                    </a:lnTo>
                    <a:lnTo>
                      <a:pt x="52" y="121"/>
                    </a:lnTo>
                    <a:lnTo>
                      <a:pt x="43" y="112"/>
                    </a:lnTo>
                    <a:lnTo>
                      <a:pt x="36" y="101"/>
                    </a:lnTo>
                    <a:lnTo>
                      <a:pt x="29" y="91"/>
                    </a:lnTo>
                    <a:lnTo>
                      <a:pt x="23" y="80"/>
                    </a:lnTo>
                    <a:lnTo>
                      <a:pt x="18" y="68"/>
                    </a:lnTo>
                    <a:lnTo>
                      <a:pt x="14" y="55"/>
                    </a:lnTo>
                    <a:lnTo>
                      <a:pt x="12" y="42"/>
                    </a:lnTo>
                    <a:lnTo>
                      <a:pt x="10" y="27"/>
                    </a:lnTo>
                    <a:lnTo>
                      <a:pt x="9" y="13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2" y="16"/>
                    </a:lnTo>
                    <a:lnTo>
                      <a:pt x="1" y="19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135">
                <a:extLst>
                  <a:ext uri="{FF2B5EF4-FFF2-40B4-BE49-F238E27FC236}">
                    <a16:creationId xmlns:a16="http://schemas.microsoft.com/office/drawing/2014/main" id="{5434D7C1-5AF0-4E4B-9F45-B2647A935B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7" y="2655"/>
                <a:ext cx="48" cy="28"/>
              </a:xfrm>
              <a:custGeom>
                <a:avLst/>
                <a:gdLst>
                  <a:gd name="T0" fmla="*/ 0 w 238"/>
                  <a:gd name="T1" fmla="*/ 21 h 169"/>
                  <a:gd name="T2" fmla="*/ 0 w 238"/>
                  <a:gd name="T3" fmla="*/ 21 h 169"/>
                  <a:gd name="T4" fmla="*/ 0 w 238"/>
                  <a:gd name="T5" fmla="*/ 23 h 169"/>
                  <a:gd name="T6" fmla="*/ 0 w 238"/>
                  <a:gd name="T7" fmla="*/ 24 h 169"/>
                  <a:gd name="T8" fmla="*/ 0 w 238"/>
                  <a:gd name="T9" fmla="*/ 38 h 169"/>
                  <a:gd name="T10" fmla="*/ 5 w 238"/>
                  <a:gd name="T11" fmla="*/ 67 h 169"/>
                  <a:gd name="T12" fmla="*/ 14 w 238"/>
                  <a:gd name="T13" fmla="*/ 93 h 169"/>
                  <a:gd name="T14" fmla="*/ 27 w 238"/>
                  <a:gd name="T15" fmla="*/ 116 h 169"/>
                  <a:gd name="T16" fmla="*/ 44 w 238"/>
                  <a:gd name="T17" fmla="*/ 136 h 169"/>
                  <a:gd name="T18" fmla="*/ 63 w 238"/>
                  <a:gd name="T19" fmla="*/ 152 h 169"/>
                  <a:gd name="T20" fmla="*/ 85 w 238"/>
                  <a:gd name="T21" fmla="*/ 163 h 169"/>
                  <a:gd name="T22" fmla="*/ 110 w 238"/>
                  <a:gd name="T23" fmla="*/ 169 h 169"/>
                  <a:gd name="T24" fmla="*/ 132 w 238"/>
                  <a:gd name="T25" fmla="*/ 169 h 169"/>
                  <a:gd name="T26" fmla="*/ 151 w 238"/>
                  <a:gd name="T27" fmla="*/ 165 h 169"/>
                  <a:gd name="T28" fmla="*/ 169 w 238"/>
                  <a:gd name="T29" fmla="*/ 158 h 169"/>
                  <a:gd name="T30" fmla="*/ 185 w 238"/>
                  <a:gd name="T31" fmla="*/ 148 h 169"/>
                  <a:gd name="T32" fmla="*/ 200 w 238"/>
                  <a:gd name="T33" fmla="*/ 135 h 169"/>
                  <a:gd name="T34" fmla="*/ 213 w 238"/>
                  <a:gd name="T35" fmla="*/ 120 h 169"/>
                  <a:gd name="T36" fmla="*/ 225 w 238"/>
                  <a:gd name="T37" fmla="*/ 103 h 169"/>
                  <a:gd name="T38" fmla="*/ 234 w 238"/>
                  <a:gd name="T39" fmla="*/ 83 h 169"/>
                  <a:gd name="T40" fmla="*/ 237 w 238"/>
                  <a:gd name="T41" fmla="*/ 69 h 169"/>
                  <a:gd name="T42" fmla="*/ 236 w 238"/>
                  <a:gd name="T43" fmla="*/ 63 h 169"/>
                  <a:gd name="T44" fmla="*/ 235 w 238"/>
                  <a:gd name="T45" fmla="*/ 57 h 169"/>
                  <a:gd name="T46" fmla="*/ 234 w 238"/>
                  <a:gd name="T47" fmla="*/ 51 h 169"/>
                  <a:gd name="T48" fmla="*/ 231 w 238"/>
                  <a:gd name="T49" fmla="*/ 61 h 169"/>
                  <a:gd name="T50" fmla="*/ 224 w 238"/>
                  <a:gd name="T51" fmla="*/ 83 h 169"/>
                  <a:gd name="T52" fmla="*/ 214 w 238"/>
                  <a:gd name="T53" fmla="*/ 102 h 169"/>
                  <a:gd name="T54" fmla="*/ 201 w 238"/>
                  <a:gd name="T55" fmla="*/ 120 h 169"/>
                  <a:gd name="T56" fmla="*/ 187 w 238"/>
                  <a:gd name="T57" fmla="*/ 134 h 169"/>
                  <a:gd name="T58" fmla="*/ 170 w 238"/>
                  <a:gd name="T59" fmla="*/ 146 h 169"/>
                  <a:gd name="T60" fmla="*/ 152 w 238"/>
                  <a:gd name="T61" fmla="*/ 154 h 169"/>
                  <a:gd name="T62" fmla="*/ 132 w 238"/>
                  <a:gd name="T63" fmla="*/ 158 h 169"/>
                  <a:gd name="T64" fmla="*/ 111 w 238"/>
                  <a:gd name="T65" fmla="*/ 158 h 169"/>
                  <a:gd name="T66" fmla="*/ 88 w 238"/>
                  <a:gd name="T67" fmla="*/ 152 h 169"/>
                  <a:gd name="T68" fmla="*/ 67 w 238"/>
                  <a:gd name="T69" fmla="*/ 142 h 169"/>
                  <a:gd name="T70" fmla="*/ 50 w 238"/>
                  <a:gd name="T71" fmla="*/ 128 h 169"/>
                  <a:gd name="T72" fmla="*/ 34 w 238"/>
                  <a:gd name="T73" fmla="*/ 110 h 169"/>
                  <a:gd name="T74" fmla="*/ 22 w 238"/>
                  <a:gd name="T75" fmla="*/ 89 h 169"/>
                  <a:gd name="T76" fmla="*/ 14 w 238"/>
                  <a:gd name="T77" fmla="*/ 63 h 169"/>
                  <a:gd name="T78" fmla="*/ 9 w 238"/>
                  <a:gd name="T79" fmla="*/ 37 h 169"/>
                  <a:gd name="T80" fmla="*/ 9 w 238"/>
                  <a:gd name="T81" fmla="*/ 20 h 169"/>
                  <a:gd name="T82" fmla="*/ 9 w 238"/>
                  <a:gd name="T83" fmla="*/ 15 h 169"/>
                  <a:gd name="T84" fmla="*/ 9 w 238"/>
                  <a:gd name="T85" fmla="*/ 9 h 169"/>
                  <a:gd name="T86" fmla="*/ 10 w 238"/>
                  <a:gd name="T87" fmla="*/ 3 h 169"/>
                  <a:gd name="T88" fmla="*/ 9 w 238"/>
                  <a:gd name="T89" fmla="*/ 2 h 169"/>
                  <a:gd name="T90" fmla="*/ 7 w 238"/>
                  <a:gd name="T91" fmla="*/ 6 h 169"/>
                  <a:gd name="T92" fmla="*/ 5 w 238"/>
                  <a:gd name="T93" fmla="*/ 9 h 169"/>
                  <a:gd name="T94" fmla="*/ 3 w 238"/>
                  <a:gd name="T95" fmla="*/ 13 h 169"/>
                  <a:gd name="T96" fmla="*/ 2 w 238"/>
                  <a:gd name="T97" fmla="*/ 15 h 169"/>
                  <a:gd name="T98" fmla="*/ 1 w 238"/>
                  <a:gd name="T99" fmla="*/ 17 h 169"/>
                  <a:gd name="T100" fmla="*/ 1 w 238"/>
                  <a:gd name="T101" fmla="*/ 19 h 169"/>
                  <a:gd name="T102" fmla="*/ 0 w 238"/>
                  <a:gd name="T103" fmla="*/ 2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38" h="169">
                    <a:moveTo>
                      <a:pt x="0" y="21"/>
                    </a:moveTo>
                    <a:lnTo>
                      <a:pt x="0" y="2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8"/>
                    </a:lnTo>
                    <a:lnTo>
                      <a:pt x="2" y="53"/>
                    </a:lnTo>
                    <a:lnTo>
                      <a:pt x="5" y="67"/>
                    </a:lnTo>
                    <a:lnTo>
                      <a:pt x="9" y="80"/>
                    </a:lnTo>
                    <a:lnTo>
                      <a:pt x="14" y="93"/>
                    </a:lnTo>
                    <a:lnTo>
                      <a:pt x="20" y="105"/>
                    </a:lnTo>
                    <a:lnTo>
                      <a:pt x="27" y="116"/>
                    </a:lnTo>
                    <a:lnTo>
                      <a:pt x="35" y="127"/>
                    </a:lnTo>
                    <a:lnTo>
                      <a:pt x="44" y="136"/>
                    </a:lnTo>
                    <a:lnTo>
                      <a:pt x="53" y="145"/>
                    </a:lnTo>
                    <a:lnTo>
                      <a:pt x="63" y="152"/>
                    </a:lnTo>
                    <a:lnTo>
                      <a:pt x="74" y="158"/>
                    </a:lnTo>
                    <a:lnTo>
                      <a:pt x="85" y="163"/>
                    </a:lnTo>
                    <a:lnTo>
                      <a:pt x="98" y="166"/>
                    </a:lnTo>
                    <a:lnTo>
                      <a:pt x="110" y="169"/>
                    </a:lnTo>
                    <a:lnTo>
                      <a:pt x="122" y="169"/>
                    </a:lnTo>
                    <a:lnTo>
                      <a:pt x="132" y="169"/>
                    </a:lnTo>
                    <a:lnTo>
                      <a:pt x="141" y="168"/>
                    </a:lnTo>
                    <a:lnTo>
                      <a:pt x="151" y="165"/>
                    </a:lnTo>
                    <a:lnTo>
                      <a:pt x="160" y="162"/>
                    </a:lnTo>
                    <a:lnTo>
                      <a:pt x="169" y="158"/>
                    </a:lnTo>
                    <a:lnTo>
                      <a:pt x="177" y="153"/>
                    </a:lnTo>
                    <a:lnTo>
                      <a:pt x="185" y="148"/>
                    </a:lnTo>
                    <a:lnTo>
                      <a:pt x="193" y="142"/>
                    </a:lnTo>
                    <a:lnTo>
                      <a:pt x="200" y="135"/>
                    </a:lnTo>
                    <a:lnTo>
                      <a:pt x="207" y="128"/>
                    </a:lnTo>
                    <a:lnTo>
                      <a:pt x="213" y="120"/>
                    </a:lnTo>
                    <a:lnTo>
                      <a:pt x="220" y="111"/>
                    </a:lnTo>
                    <a:lnTo>
                      <a:pt x="225" y="103"/>
                    </a:lnTo>
                    <a:lnTo>
                      <a:pt x="230" y="93"/>
                    </a:lnTo>
                    <a:lnTo>
                      <a:pt x="234" y="83"/>
                    </a:lnTo>
                    <a:lnTo>
                      <a:pt x="238" y="73"/>
                    </a:lnTo>
                    <a:lnTo>
                      <a:pt x="237" y="69"/>
                    </a:lnTo>
                    <a:lnTo>
                      <a:pt x="237" y="67"/>
                    </a:lnTo>
                    <a:lnTo>
                      <a:pt x="236" y="63"/>
                    </a:lnTo>
                    <a:lnTo>
                      <a:pt x="236" y="61"/>
                    </a:lnTo>
                    <a:lnTo>
                      <a:pt x="235" y="57"/>
                    </a:lnTo>
                    <a:lnTo>
                      <a:pt x="235" y="55"/>
                    </a:lnTo>
                    <a:lnTo>
                      <a:pt x="234" y="51"/>
                    </a:lnTo>
                    <a:lnTo>
                      <a:pt x="234" y="49"/>
                    </a:lnTo>
                    <a:lnTo>
                      <a:pt x="231" y="61"/>
                    </a:lnTo>
                    <a:lnTo>
                      <a:pt x="228" y="72"/>
                    </a:lnTo>
                    <a:lnTo>
                      <a:pt x="224" y="83"/>
                    </a:lnTo>
                    <a:lnTo>
                      <a:pt x="220" y="92"/>
                    </a:lnTo>
                    <a:lnTo>
                      <a:pt x="214" y="102"/>
                    </a:lnTo>
                    <a:lnTo>
                      <a:pt x="208" y="111"/>
                    </a:lnTo>
                    <a:lnTo>
                      <a:pt x="201" y="120"/>
                    </a:lnTo>
                    <a:lnTo>
                      <a:pt x="194" y="127"/>
                    </a:lnTo>
                    <a:lnTo>
                      <a:pt x="187" y="134"/>
                    </a:lnTo>
                    <a:lnTo>
                      <a:pt x="179" y="140"/>
                    </a:lnTo>
                    <a:lnTo>
                      <a:pt x="170" y="146"/>
                    </a:lnTo>
                    <a:lnTo>
                      <a:pt x="161" y="151"/>
                    </a:lnTo>
                    <a:lnTo>
                      <a:pt x="152" y="154"/>
                    </a:lnTo>
                    <a:lnTo>
                      <a:pt x="142" y="157"/>
                    </a:lnTo>
                    <a:lnTo>
                      <a:pt x="132" y="158"/>
                    </a:lnTo>
                    <a:lnTo>
                      <a:pt x="122" y="158"/>
                    </a:lnTo>
                    <a:lnTo>
                      <a:pt x="111" y="158"/>
                    </a:lnTo>
                    <a:lnTo>
                      <a:pt x="99" y="156"/>
                    </a:lnTo>
                    <a:lnTo>
                      <a:pt x="88" y="152"/>
                    </a:lnTo>
                    <a:lnTo>
                      <a:pt x="77" y="148"/>
                    </a:lnTo>
                    <a:lnTo>
                      <a:pt x="67" y="142"/>
                    </a:lnTo>
                    <a:lnTo>
                      <a:pt x="58" y="135"/>
                    </a:lnTo>
                    <a:lnTo>
                      <a:pt x="50" y="128"/>
                    </a:lnTo>
                    <a:lnTo>
                      <a:pt x="42" y="120"/>
                    </a:lnTo>
                    <a:lnTo>
                      <a:pt x="34" y="110"/>
                    </a:lnTo>
                    <a:lnTo>
                      <a:pt x="28" y="99"/>
                    </a:lnTo>
                    <a:lnTo>
                      <a:pt x="22" y="89"/>
                    </a:lnTo>
                    <a:lnTo>
                      <a:pt x="18" y="77"/>
                    </a:lnTo>
                    <a:lnTo>
                      <a:pt x="14" y="63"/>
                    </a:lnTo>
                    <a:lnTo>
                      <a:pt x="11" y="51"/>
                    </a:lnTo>
                    <a:lnTo>
                      <a:pt x="9" y="37"/>
                    </a:lnTo>
                    <a:lnTo>
                      <a:pt x="9" y="24"/>
                    </a:lnTo>
                    <a:lnTo>
                      <a:pt x="9" y="20"/>
                    </a:lnTo>
                    <a:lnTo>
                      <a:pt x="9" y="18"/>
                    </a:lnTo>
                    <a:lnTo>
                      <a:pt x="9" y="15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9" y="2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7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1" y="17"/>
                    </a:lnTo>
                    <a:lnTo>
                      <a:pt x="1" y="18"/>
                    </a:lnTo>
                    <a:lnTo>
                      <a:pt x="1" y="19"/>
                    </a:lnTo>
                    <a:lnTo>
                      <a:pt x="0" y="19"/>
                    </a:lnTo>
                    <a:lnTo>
                      <a:pt x="0" y="2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5C1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136">
                <a:extLst>
                  <a:ext uri="{FF2B5EF4-FFF2-40B4-BE49-F238E27FC236}">
                    <a16:creationId xmlns:a16="http://schemas.microsoft.com/office/drawing/2014/main" id="{62F03D4A-48BF-4960-8C9F-8740FCE93F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" y="2654"/>
                <a:ext cx="46" cy="29"/>
              </a:xfrm>
              <a:custGeom>
                <a:avLst/>
                <a:gdLst>
                  <a:gd name="T0" fmla="*/ 1 w 232"/>
                  <a:gd name="T1" fmla="*/ 22 h 174"/>
                  <a:gd name="T2" fmla="*/ 0 w 232"/>
                  <a:gd name="T3" fmla="*/ 25 h 174"/>
                  <a:gd name="T4" fmla="*/ 0 w 232"/>
                  <a:gd name="T5" fmla="*/ 29 h 174"/>
                  <a:gd name="T6" fmla="*/ 0 w 232"/>
                  <a:gd name="T7" fmla="*/ 33 h 174"/>
                  <a:gd name="T8" fmla="*/ 1 w 232"/>
                  <a:gd name="T9" fmla="*/ 48 h 174"/>
                  <a:gd name="T10" fmla="*/ 5 w 232"/>
                  <a:gd name="T11" fmla="*/ 76 h 174"/>
                  <a:gd name="T12" fmla="*/ 14 w 232"/>
                  <a:gd name="T13" fmla="*/ 101 h 174"/>
                  <a:gd name="T14" fmla="*/ 27 w 232"/>
                  <a:gd name="T15" fmla="*/ 122 h 174"/>
                  <a:gd name="T16" fmla="*/ 43 w 232"/>
                  <a:gd name="T17" fmla="*/ 142 h 174"/>
                  <a:gd name="T18" fmla="*/ 61 w 232"/>
                  <a:gd name="T19" fmla="*/ 157 h 174"/>
                  <a:gd name="T20" fmla="*/ 82 w 232"/>
                  <a:gd name="T21" fmla="*/ 168 h 174"/>
                  <a:gd name="T22" fmla="*/ 106 w 232"/>
                  <a:gd name="T23" fmla="*/ 173 h 174"/>
                  <a:gd name="T24" fmla="*/ 128 w 232"/>
                  <a:gd name="T25" fmla="*/ 174 h 174"/>
                  <a:gd name="T26" fmla="*/ 147 w 232"/>
                  <a:gd name="T27" fmla="*/ 169 h 174"/>
                  <a:gd name="T28" fmla="*/ 165 w 232"/>
                  <a:gd name="T29" fmla="*/ 162 h 174"/>
                  <a:gd name="T30" fmla="*/ 182 w 232"/>
                  <a:gd name="T31" fmla="*/ 151 h 174"/>
                  <a:gd name="T32" fmla="*/ 197 w 232"/>
                  <a:gd name="T33" fmla="*/ 137 h 174"/>
                  <a:gd name="T34" fmla="*/ 210 w 232"/>
                  <a:gd name="T35" fmla="*/ 121 h 174"/>
                  <a:gd name="T36" fmla="*/ 221 w 232"/>
                  <a:gd name="T37" fmla="*/ 102 h 174"/>
                  <a:gd name="T38" fmla="*/ 229 w 232"/>
                  <a:gd name="T39" fmla="*/ 82 h 174"/>
                  <a:gd name="T40" fmla="*/ 231 w 232"/>
                  <a:gd name="T41" fmla="*/ 67 h 174"/>
                  <a:gd name="T42" fmla="*/ 230 w 232"/>
                  <a:gd name="T43" fmla="*/ 61 h 174"/>
                  <a:gd name="T44" fmla="*/ 229 w 232"/>
                  <a:gd name="T45" fmla="*/ 55 h 174"/>
                  <a:gd name="T46" fmla="*/ 227 w 232"/>
                  <a:gd name="T47" fmla="*/ 51 h 174"/>
                  <a:gd name="T48" fmla="*/ 225 w 232"/>
                  <a:gd name="T49" fmla="*/ 59 h 174"/>
                  <a:gd name="T50" fmla="*/ 219 w 232"/>
                  <a:gd name="T51" fmla="*/ 82 h 174"/>
                  <a:gd name="T52" fmla="*/ 209 w 232"/>
                  <a:gd name="T53" fmla="*/ 103 h 174"/>
                  <a:gd name="T54" fmla="*/ 197 w 232"/>
                  <a:gd name="T55" fmla="*/ 121 h 174"/>
                  <a:gd name="T56" fmla="*/ 183 w 232"/>
                  <a:gd name="T57" fmla="*/ 137 h 174"/>
                  <a:gd name="T58" fmla="*/ 167 w 232"/>
                  <a:gd name="T59" fmla="*/ 149 h 174"/>
                  <a:gd name="T60" fmla="*/ 148 w 232"/>
                  <a:gd name="T61" fmla="*/ 158 h 174"/>
                  <a:gd name="T62" fmla="*/ 128 w 232"/>
                  <a:gd name="T63" fmla="*/ 162 h 174"/>
                  <a:gd name="T64" fmla="*/ 107 w 232"/>
                  <a:gd name="T65" fmla="*/ 162 h 174"/>
                  <a:gd name="T66" fmla="*/ 85 w 232"/>
                  <a:gd name="T67" fmla="*/ 157 h 174"/>
                  <a:gd name="T68" fmla="*/ 66 w 232"/>
                  <a:gd name="T69" fmla="*/ 148 h 174"/>
                  <a:gd name="T70" fmla="*/ 48 w 232"/>
                  <a:gd name="T71" fmla="*/ 133 h 174"/>
                  <a:gd name="T72" fmla="*/ 34 w 232"/>
                  <a:gd name="T73" fmla="*/ 116 h 174"/>
                  <a:gd name="T74" fmla="*/ 22 w 232"/>
                  <a:gd name="T75" fmla="*/ 95 h 174"/>
                  <a:gd name="T76" fmla="*/ 14 w 232"/>
                  <a:gd name="T77" fmla="*/ 72 h 174"/>
                  <a:gd name="T78" fmla="*/ 10 w 232"/>
                  <a:gd name="T79" fmla="*/ 47 h 174"/>
                  <a:gd name="T80" fmla="*/ 9 w 232"/>
                  <a:gd name="T81" fmla="*/ 29 h 174"/>
                  <a:gd name="T82" fmla="*/ 10 w 232"/>
                  <a:gd name="T83" fmla="*/ 21 h 174"/>
                  <a:gd name="T84" fmla="*/ 11 w 232"/>
                  <a:gd name="T85" fmla="*/ 13 h 174"/>
                  <a:gd name="T86" fmla="*/ 12 w 232"/>
                  <a:gd name="T87" fmla="*/ 5 h 174"/>
                  <a:gd name="T88" fmla="*/ 11 w 232"/>
                  <a:gd name="T89" fmla="*/ 3 h 174"/>
                  <a:gd name="T90" fmla="*/ 8 w 232"/>
                  <a:gd name="T91" fmla="*/ 7 h 174"/>
                  <a:gd name="T92" fmla="*/ 5 w 232"/>
                  <a:gd name="T93" fmla="*/ 12 h 174"/>
                  <a:gd name="T94" fmla="*/ 2 w 232"/>
                  <a:gd name="T95" fmla="*/ 1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4">
                    <a:moveTo>
                      <a:pt x="1" y="21"/>
                    </a:moveTo>
                    <a:lnTo>
                      <a:pt x="1" y="22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4"/>
                    </a:lnTo>
                    <a:lnTo>
                      <a:pt x="1" y="48"/>
                    </a:lnTo>
                    <a:lnTo>
                      <a:pt x="3" y="63"/>
                    </a:lnTo>
                    <a:lnTo>
                      <a:pt x="5" y="76"/>
                    </a:lnTo>
                    <a:lnTo>
                      <a:pt x="9" y="89"/>
                    </a:lnTo>
                    <a:lnTo>
                      <a:pt x="14" y="101"/>
                    </a:lnTo>
                    <a:lnTo>
                      <a:pt x="20" y="112"/>
                    </a:lnTo>
                    <a:lnTo>
                      <a:pt x="27" y="122"/>
                    </a:lnTo>
                    <a:lnTo>
                      <a:pt x="34" y="133"/>
                    </a:lnTo>
                    <a:lnTo>
                      <a:pt x="43" y="142"/>
                    </a:lnTo>
                    <a:lnTo>
                      <a:pt x="52" y="150"/>
                    </a:lnTo>
                    <a:lnTo>
                      <a:pt x="61" y="157"/>
                    </a:lnTo>
                    <a:lnTo>
                      <a:pt x="72" y="163"/>
                    </a:lnTo>
                    <a:lnTo>
                      <a:pt x="82" y="168"/>
                    </a:lnTo>
                    <a:lnTo>
                      <a:pt x="95" y="172"/>
                    </a:lnTo>
                    <a:lnTo>
                      <a:pt x="106" y="173"/>
                    </a:lnTo>
                    <a:lnTo>
                      <a:pt x="118" y="174"/>
                    </a:lnTo>
                    <a:lnTo>
                      <a:pt x="128" y="174"/>
                    </a:lnTo>
                    <a:lnTo>
                      <a:pt x="138" y="172"/>
                    </a:lnTo>
                    <a:lnTo>
                      <a:pt x="147" y="169"/>
                    </a:lnTo>
                    <a:lnTo>
                      <a:pt x="157" y="167"/>
                    </a:lnTo>
                    <a:lnTo>
                      <a:pt x="165" y="162"/>
                    </a:lnTo>
                    <a:lnTo>
                      <a:pt x="174" y="157"/>
                    </a:lnTo>
                    <a:lnTo>
                      <a:pt x="182" y="151"/>
                    </a:lnTo>
                    <a:lnTo>
                      <a:pt x="190" y="145"/>
                    </a:lnTo>
                    <a:lnTo>
                      <a:pt x="197" y="137"/>
                    </a:lnTo>
                    <a:lnTo>
                      <a:pt x="204" y="130"/>
                    </a:lnTo>
                    <a:lnTo>
                      <a:pt x="210" y="121"/>
                    </a:lnTo>
                    <a:lnTo>
                      <a:pt x="216" y="112"/>
                    </a:lnTo>
                    <a:lnTo>
                      <a:pt x="221" y="102"/>
                    </a:lnTo>
                    <a:lnTo>
                      <a:pt x="225" y="93"/>
                    </a:lnTo>
                    <a:lnTo>
                      <a:pt x="229" y="82"/>
                    </a:lnTo>
                    <a:lnTo>
                      <a:pt x="232" y="71"/>
                    </a:lnTo>
                    <a:lnTo>
                      <a:pt x="231" y="67"/>
                    </a:lnTo>
                    <a:lnTo>
                      <a:pt x="231" y="65"/>
                    </a:lnTo>
                    <a:lnTo>
                      <a:pt x="230" y="61"/>
                    </a:lnTo>
                    <a:lnTo>
                      <a:pt x="230" y="59"/>
                    </a:lnTo>
                    <a:lnTo>
                      <a:pt x="229" y="55"/>
                    </a:lnTo>
                    <a:lnTo>
                      <a:pt x="228" y="53"/>
                    </a:lnTo>
                    <a:lnTo>
                      <a:pt x="227" y="51"/>
                    </a:lnTo>
                    <a:lnTo>
                      <a:pt x="226" y="47"/>
                    </a:lnTo>
                    <a:lnTo>
                      <a:pt x="225" y="59"/>
                    </a:lnTo>
                    <a:lnTo>
                      <a:pt x="223" y="71"/>
                    </a:lnTo>
                    <a:lnTo>
                      <a:pt x="219" y="82"/>
                    </a:lnTo>
                    <a:lnTo>
                      <a:pt x="215" y="93"/>
                    </a:lnTo>
                    <a:lnTo>
                      <a:pt x="209" y="103"/>
                    </a:lnTo>
                    <a:lnTo>
                      <a:pt x="204" y="113"/>
                    </a:lnTo>
                    <a:lnTo>
                      <a:pt x="197" y="121"/>
                    </a:lnTo>
                    <a:lnTo>
                      <a:pt x="191" y="130"/>
                    </a:lnTo>
                    <a:lnTo>
                      <a:pt x="183" y="137"/>
                    </a:lnTo>
                    <a:lnTo>
                      <a:pt x="175" y="144"/>
                    </a:lnTo>
                    <a:lnTo>
                      <a:pt x="167" y="149"/>
                    </a:lnTo>
                    <a:lnTo>
                      <a:pt x="158" y="155"/>
                    </a:lnTo>
                    <a:lnTo>
                      <a:pt x="148" y="158"/>
                    </a:lnTo>
                    <a:lnTo>
                      <a:pt x="139" y="161"/>
                    </a:lnTo>
                    <a:lnTo>
                      <a:pt x="128" y="162"/>
                    </a:lnTo>
                    <a:lnTo>
                      <a:pt x="118" y="163"/>
                    </a:lnTo>
                    <a:lnTo>
                      <a:pt x="107" y="162"/>
                    </a:lnTo>
                    <a:lnTo>
                      <a:pt x="96" y="161"/>
                    </a:lnTo>
                    <a:lnTo>
                      <a:pt x="85" y="157"/>
                    </a:lnTo>
                    <a:lnTo>
                      <a:pt x="75" y="152"/>
                    </a:lnTo>
                    <a:lnTo>
                      <a:pt x="66" y="148"/>
                    </a:lnTo>
                    <a:lnTo>
                      <a:pt x="57" y="142"/>
                    </a:lnTo>
                    <a:lnTo>
                      <a:pt x="48" y="133"/>
                    </a:lnTo>
                    <a:lnTo>
                      <a:pt x="41" y="125"/>
                    </a:lnTo>
                    <a:lnTo>
                      <a:pt x="34" y="116"/>
                    </a:lnTo>
                    <a:lnTo>
                      <a:pt x="28" y="106"/>
                    </a:lnTo>
                    <a:lnTo>
                      <a:pt x="22" y="95"/>
                    </a:lnTo>
                    <a:lnTo>
                      <a:pt x="18" y="84"/>
                    </a:lnTo>
                    <a:lnTo>
                      <a:pt x="14" y="72"/>
                    </a:lnTo>
                    <a:lnTo>
                      <a:pt x="11" y="60"/>
                    </a:lnTo>
                    <a:lnTo>
                      <a:pt x="10" y="47"/>
                    </a:lnTo>
                    <a:lnTo>
                      <a:pt x="9" y="34"/>
                    </a:lnTo>
                    <a:lnTo>
                      <a:pt x="9" y="29"/>
                    </a:lnTo>
                    <a:lnTo>
                      <a:pt x="9" y="25"/>
                    </a:lnTo>
                    <a:lnTo>
                      <a:pt x="10" y="21"/>
                    </a:lnTo>
                    <a:lnTo>
                      <a:pt x="10" y="17"/>
                    </a:lnTo>
                    <a:lnTo>
                      <a:pt x="11" y="13"/>
                    </a:lnTo>
                    <a:lnTo>
                      <a:pt x="11" y="9"/>
                    </a:lnTo>
                    <a:lnTo>
                      <a:pt x="12" y="5"/>
                    </a:lnTo>
                    <a:lnTo>
                      <a:pt x="13" y="0"/>
                    </a:lnTo>
                    <a:lnTo>
                      <a:pt x="11" y="3"/>
                    </a:lnTo>
                    <a:lnTo>
                      <a:pt x="10" y="5"/>
                    </a:lnTo>
                    <a:lnTo>
                      <a:pt x="8" y="7"/>
                    </a:lnTo>
                    <a:lnTo>
                      <a:pt x="6" y="10"/>
                    </a:lnTo>
                    <a:lnTo>
                      <a:pt x="5" y="12"/>
                    </a:lnTo>
                    <a:lnTo>
                      <a:pt x="4" y="15"/>
                    </a:lnTo>
                    <a:lnTo>
                      <a:pt x="2" y="18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rgbClr val="F5C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 137">
                <a:extLst>
                  <a:ext uri="{FF2B5EF4-FFF2-40B4-BE49-F238E27FC236}">
                    <a16:creationId xmlns:a16="http://schemas.microsoft.com/office/drawing/2014/main" id="{C3E8C7C7-15D9-46BE-9712-3EC12E3DD0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9" y="2652"/>
                <a:ext cx="45" cy="30"/>
              </a:xfrm>
              <a:custGeom>
                <a:avLst/>
                <a:gdLst>
                  <a:gd name="T0" fmla="*/ 1 w 225"/>
                  <a:gd name="T1" fmla="*/ 21 h 176"/>
                  <a:gd name="T2" fmla="*/ 0 w 225"/>
                  <a:gd name="T3" fmla="*/ 27 h 176"/>
                  <a:gd name="T4" fmla="*/ 0 w 225"/>
                  <a:gd name="T5" fmla="*/ 33 h 176"/>
                  <a:gd name="T6" fmla="*/ 0 w 225"/>
                  <a:gd name="T7" fmla="*/ 38 h 176"/>
                  <a:gd name="T8" fmla="*/ 0 w 225"/>
                  <a:gd name="T9" fmla="*/ 55 h 176"/>
                  <a:gd name="T10" fmla="*/ 5 w 225"/>
                  <a:gd name="T11" fmla="*/ 81 h 176"/>
                  <a:gd name="T12" fmla="*/ 13 w 225"/>
                  <a:gd name="T13" fmla="*/ 107 h 176"/>
                  <a:gd name="T14" fmla="*/ 25 w 225"/>
                  <a:gd name="T15" fmla="*/ 128 h 176"/>
                  <a:gd name="T16" fmla="*/ 41 w 225"/>
                  <a:gd name="T17" fmla="*/ 146 h 176"/>
                  <a:gd name="T18" fmla="*/ 59 w 225"/>
                  <a:gd name="T19" fmla="*/ 160 h 176"/>
                  <a:gd name="T20" fmla="*/ 79 w 225"/>
                  <a:gd name="T21" fmla="*/ 170 h 176"/>
                  <a:gd name="T22" fmla="*/ 102 w 225"/>
                  <a:gd name="T23" fmla="*/ 176 h 176"/>
                  <a:gd name="T24" fmla="*/ 123 w 225"/>
                  <a:gd name="T25" fmla="*/ 176 h 176"/>
                  <a:gd name="T26" fmla="*/ 143 w 225"/>
                  <a:gd name="T27" fmla="*/ 172 h 176"/>
                  <a:gd name="T28" fmla="*/ 161 w 225"/>
                  <a:gd name="T29" fmla="*/ 164 h 176"/>
                  <a:gd name="T30" fmla="*/ 178 w 225"/>
                  <a:gd name="T31" fmla="*/ 152 h 176"/>
                  <a:gd name="T32" fmla="*/ 192 w 225"/>
                  <a:gd name="T33" fmla="*/ 138 h 176"/>
                  <a:gd name="T34" fmla="*/ 205 w 225"/>
                  <a:gd name="T35" fmla="*/ 120 h 176"/>
                  <a:gd name="T36" fmla="*/ 215 w 225"/>
                  <a:gd name="T37" fmla="*/ 101 h 176"/>
                  <a:gd name="T38" fmla="*/ 222 w 225"/>
                  <a:gd name="T39" fmla="*/ 79 h 176"/>
                  <a:gd name="T40" fmla="*/ 224 w 225"/>
                  <a:gd name="T41" fmla="*/ 63 h 176"/>
                  <a:gd name="T42" fmla="*/ 222 w 225"/>
                  <a:gd name="T43" fmla="*/ 59 h 176"/>
                  <a:gd name="T44" fmla="*/ 221 w 225"/>
                  <a:gd name="T45" fmla="*/ 53 h 176"/>
                  <a:gd name="T46" fmla="*/ 219 w 225"/>
                  <a:gd name="T47" fmla="*/ 47 h 176"/>
                  <a:gd name="T48" fmla="*/ 217 w 225"/>
                  <a:gd name="T49" fmla="*/ 56 h 176"/>
                  <a:gd name="T50" fmla="*/ 212 w 225"/>
                  <a:gd name="T51" fmla="*/ 80 h 176"/>
                  <a:gd name="T52" fmla="*/ 203 w 225"/>
                  <a:gd name="T53" fmla="*/ 102 h 176"/>
                  <a:gd name="T54" fmla="*/ 192 w 225"/>
                  <a:gd name="T55" fmla="*/ 122 h 176"/>
                  <a:gd name="T56" fmla="*/ 178 w 225"/>
                  <a:gd name="T57" fmla="*/ 138 h 176"/>
                  <a:gd name="T58" fmla="*/ 162 w 225"/>
                  <a:gd name="T59" fmla="*/ 151 h 176"/>
                  <a:gd name="T60" fmla="*/ 144 w 225"/>
                  <a:gd name="T61" fmla="*/ 160 h 176"/>
                  <a:gd name="T62" fmla="*/ 124 w 225"/>
                  <a:gd name="T63" fmla="*/ 165 h 176"/>
                  <a:gd name="T64" fmla="*/ 103 w 225"/>
                  <a:gd name="T65" fmla="*/ 165 h 176"/>
                  <a:gd name="T66" fmla="*/ 81 w 225"/>
                  <a:gd name="T67" fmla="*/ 160 h 176"/>
                  <a:gd name="T68" fmla="*/ 63 w 225"/>
                  <a:gd name="T69" fmla="*/ 151 h 176"/>
                  <a:gd name="T70" fmla="*/ 46 w 225"/>
                  <a:gd name="T71" fmla="*/ 138 h 176"/>
                  <a:gd name="T72" fmla="*/ 32 w 225"/>
                  <a:gd name="T73" fmla="*/ 121 h 176"/>
                  <a:gd name="T74" fmla="*/ 21 w 225"/>
                  <a:gd name="T75" fmla="*/ 101 h 176"/>
                  <a:gd name="T76" fmla="*/ 13 w 225"/>
                  <a:gd name="T77" fmla="*/ 79 h 176"/>
                  <a:gd name="T78" fmla="*/ 9 w 225"/>
                  <a:gd name="T79" fmla="*/ 55 h 176"/>
                  <a:gd name="T80" fmla="*/ 9 w 225"/>
                  <a:gd name="T81" fmla="*/ 36 h 176"/>
                  <a:gd name="T82" fmla="*/ 10 w 225"/>
                  <a:gd name="T83" fmla="*/ 25 h 176"/>
                  <a:gd name="T84" fmla="*/ 11 w 225"/>
                  <a:gd name="T85" fmla="*/ 15 h 176"/>
                  <a:gd name="T86" fmla="*/ 13 w 225"/>
                  <a:gd name="T87" fmla="*/ 5 h 176"/>
                  <a:gd name="T88" fmla="*/ 13 w 225"/>
                  <a:gd name="T89" fmla="*/ 2 h 176"/>
                  <a:gd name="T90" fmla="*/ 9 w 225"/>
                  <a:gd name="T91" fmla="*/ 7 h 176"/>
                  <a:gd name="T92" fmla="*/ 6 w 225"/>
                  <a:gd name="T93" fmla="*/ 11 h 176"/>
                  <a:gd name="T94" fmla="*/ 3 w 225"/>
                  <a:gd name="T95" fmla="*/ 1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5" h="176">
                    <a:moveTo>
                      <a:pt x="1" y="18"/>
                    </a:moveTo>
                    <a:lnTo>
                      <a:pt x="1" y="21"/>
                    </a:lnTo>
                    <a:lnTo>
                      <a:pt x="1" y="24"/>
                    </a:lnTo>
                    <a:lnTo>
                      <a:pt x="0" y="27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55"/>
                    </a:lnTo>
                    <a:lnTo>
                      <a:pt x="2" y="69"/>
                    </a:lnTo>
                    <a:lnTo>
                      <a:pt x="5" y="81"/>
                    </a:lnTo>
                    <a:lnTo>
                      <a:pt x="9" y="95"/>
                    </a:lnTo>
                    <a:lnTo>
                      <a:pt x="13" y="107"/>
                    </a:lnTo>
                    <a:lnTo>
                      <a:pt x="19" y="117"/>
                    </a:lnTo>
                    <a:lnTo>
                      <a:pt x="25" y="128"/>
                    </a:lnTo>
                    <a:lnTo>
                      <a:pt x="33" y="138"/>
                    </a:lnTo>
                    <a:lnTo>
                      <a:pt x="41" y="146"/>
                    </a:lnTo>
                    <a:lnTo>
                      <a:pt x="49" y="153"/>
                    </a:lnTo>
                    <a:lnTo>
                      <a:pt x="59" y="160"/>
                    </a:lnTo>
                    <a:lnTo>
                      <a:pt x="68" y="166"/>
                    </a:lnTo>
                    <a:lnTo>
                      <a:pt x="79" y="170"/>
                    </a:lnTo>
                    <a:lnTo>
                      <a:pt x="90" y="174"/>
                    </a:lnTo>
                    <a:lnTo>
                      <a:pt x="102" y="176"/>
                    </a:lnTo>
                    <a:lnTo>
                      <a:pt x="113" y="176"/>
                    </a:lnTo>
                    <a:lnTo>
                      <a:pt x="123" y="176"/>
                    </a:lnTo>
                    <a:lnTo>
                      <a:pt x="133" y="175"/>
                    </a:lnTo>
                    <a:lnTo>
                      <a:pt x="143" y="172"/>
                    </a:lnTo>
                    <a:lnTo>
                      <a:pt x="152" y="169"/>
                    </a:lnTo>
                    <a:lnTo>
                      <a:pt x="161" y="164"/>
                    </a:lnTo>
                    <a:lnTo>
                      <a:pt x="170" y="158"/>
                    </a:lnTo>
                    <a:lnTo>
                      <a:pt x="178" y="152"/>
                    </a:lnTo>
                    <a:lnTo>
                      <a:pt x="185" y="145"/>
                    </a:lnTo>
                    <a:lnTo>
                      <a:pt x="192" y="138"/>
                    </a:lnTo>
                    <a:lnTo>
                      <a:pt x="199" y="129"/>
                    </a:lnTo>
                    <a:lnTo>
                      <a:pt x="205" y="120"/>
                    </a:lnTo>
                    <a:lnTo>
                      <a:pt x="211" y="110"/>
                    </a:lnTo>
                    <a:lnTo>
                      <a:pt x="215" y="101"/>
                    </a:lnTo>
                    <a:lnTo>
                      <a:pt x="219" y="90"/>
                    </a:lnTo>
                    <a:lnTo>
                      <a:pt x="222" y="79"/>
                    </a:lnTo>
                    <a:lnTo>
                      <a:pt x="225" y="67"/>
                    </a:lnTo>
                    <a:lnTo>
                      <a:pt x="224" y="63"/>
                    </a:lnTo>
                    <a:lnTo>
                      <a:pt x="223" y="61"/>
                    </a:lnTo>
                    <a:lnTo>
                      <a:pt x="222" y="59"/>
                    </a:lnTo>
                    <a:lnTo>
                      <a:pt x="221" y="55"/>
                    </a:lnTo>
                    <a:lnTo>
                      <a:pt x="221" y="53"/>
                    </a:lnTo>
                    <a:lnTo>
                      <a:pt x="220" y="49"/>
                    </a:lnTo>
                    <a:lnTo>
                      <a:pt x="219" y="47"/>
                    </a:lnTo>
                    <a:lnTo>
                      <a:pt x="218" y="44"/>
                    </a:lnTo>
                    <a:lnTo>
                      <a:pt x="217" y="56"/>
                    </a:lnTo>
                    <a:lnTo>
                      <a:pt x="215" y="68"/>
                    </a:lnTo>
                    <a:lnTo>
                      <a:pt x="212" y="80"/>
                    </a:lnTo>
                    <a:lnTo>
                      <a:pt x="209" y="91"/>
                    </a:lnTo>
                    <a:lnTo>
                      <a:pt x="203" y="102"/>
                    </a:lnTo>
                    <a:lnTo>
                      <a:pt x="198" y="113"/>
                    </a:lnTo>
                    <a:lnTo>
                      <a:pt x="192" y="122"/>
                    </a:lnTo>
                    <a:lnTo>
                      <a:pt x="186" y="130"/>
                    </a:lnTo>
                    <a:lnTo>
                      <a:pt x="178" y="138"/>
                    </a:lnTo>
                    <a:lnTo>
                      <a:pt x="170" y="145"/>
                    </a:lnTo>
                    <a:lnTo>
                      <a:pt x="162" y="151"/>
                    </a:lnTo>
                    <a:lnTo>
                      <a:pt x="153" y="157"/>
                    </a:lnTo>
                    <a:lnTo>
                      <a:pt x="144" y="160"/>
                    </a:lnTo>
                    <a:lnTo>
                      <a:pt x="134" y="163"/>
                    </a:lnTo>
                    <a:lnTo>
                      <a:pt x="124" y="165"/>
                    </a:lnTo>
                    <a:lnTo>
                      <a:pt x="113" y="165"/>
                    </a:lnTo>
                    <a:lnTo>
                      <a:pt x="103" y="165"/>
                    </a:lnTo>
                    <a:lnTo>
                      <a:pt x="92" y="163"/>
                    </a:lnTo>
                    <a:lnTo>
                      <a:pt x="81" y="160"/>
                    </a:lnTo>
                    <a:lnTo>
                      <a:pt x="72" y="156"/>
                    </a:lnTo>
                    <a:lnTo>
                      <a:pt x="63" y="151"/>
                    </a:lnTo>
                    <a:lnTo>
                      <a:pt x="54" y="145"/>
                    </a:lnTo>
                    <a:lnTo>
                      <a:pt x="46" y="138"/>
                    </a:lnTo>
                    <a:lnTo>
                      <a:pt x="39" y="129"/>
                    </a:lnTo>
                    <a:lnTo>
                      <a:pt x="32" y="121"/>
                    </a:lnTo>
                    <a:lnTo>
                      <a:pt x="26" y="111"/>
                    </a:lnTo>
                    <a:lnTo>
                      <a:pt x="21" y="101"/>
                    </a:lnTo>
                    <a:lnTo>
                      <a:pt x="17" y="90"/>
                    </a:lnTo>
                    <a:lnTo>
                      <a:pt x="13" y="79"/>
                    </a:lnTo>
                    <a:lnTo>
                      <a:pt x="11" y="67"/>
                    </a:lnTo>
                    <a:lnTo>
                      <a:pt x="9" y="55"/>
                    </a:lnTo>
                    <a:lnTo>
                      <a:pt x="9" y="42"/>
                    </a:lnTo>
                    <a:lnTo>
                      <a:pt x="9" y="36"/>
                    </a:lnTo>
                    <a:lnTo>
                      <a:pt x="9" y="31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1" y="15"/>
                    </a:lnTo>
                    <a:lnTo>
                      <a:pt x="12" y="9"/>
                    </a:lnTo>
                    <a:lnTo>
                      <a:pt x="13" y="5"/>
                    </a:lnTo>
                    <a:lnTo>
                      <a:pt x="15" y="0"/>
                    </a:lnTo>
                    <a:lnTo>
                      <a:pt x="13" y="2"/>
                    </a:lnTo>
                    <a:lnTo>
                      <a:pt x="11" y="5"/>
                    </a:lnTo>
                    <a:lnTo>
                      <a:pt x="9" y="7"/>
                    </a:lnTo>
                    <a:lnTo>
                      <a:pt x="8" y="8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3" y="15"/>
                    </a:ln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F5C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Freeform 138">
                <a:extLst>
                  <a:ext uri="{FF2B5EF4-FFF2-40B4-BE49-F238E27FC236}">
                    <a16:creationId xmlns:a16="http://schemas.microsoft.com/office/drawing/2014/main" id="{43676864-01AD-4937-AAC2-B712F7B536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" y="2651"/>
                <a:ext cx="43" cy="30"/>
              </a:xfrm>
              <a:custGeom>
                <a:avLst/>
                <a:gdLst>
                  <a:gd name="T0" fmla="*/ 3 w 217"/>
                  <a:gd name="T1" fmla="*/ 22 h 180"/>
                  <a:gd name="T2" fmla="*/ 2 w 217"/>
                  <a:gd name="T3" fmla="*/ 30 h 180"/>
                  <a:gd name="T4" fmla="*/ 1 w 217"/>
                  <a:gd name="T5" fmla="*/ 38 h 180"/>
                  <a:gd name="T6" fmla="*/ 0 w 217"/>
                  <a:gd name="T7" fmla="*/ 46 h 180"/>
                  <a:gd name="T8" fmla="*/ 1 w 217"/>
                  <a:gd name="T9" fmla="*/ 64 h 180"/>
                  <a:gd name="T10" fmla="*/ 5 w 217"/>
                  <a:gd name="T11" fmla="*/ 89 h 180"/>
                  <a:gd name="T12" fmla="*/ 13 w 217"/>
                  <a:gd name="T13" fmla="*/ 112 h 180"/>
                  <a:gd name="T14" fmla="*/ 25 w 217"/>
                  <a:gd name="T15" fmla="*/ 133 h 180"/>
                  <a:gd name="T16" fmla="*/ 39 w 217"/>
                  <a:gd name="T17" fmla="*/ 150 h 180"/>
                  <a:gd name="T18" fmla="*/ 57 w 217"/>
                  <a:gd name="T19" fmla="*/ 165 h 180"/>
                  <a:gd name="T20" fmla="*/ 76 w 217"/>
                  <a:gd name="T21" fmla="*/ 174 h 180"/>
                  <a:gd name="T22" fmla="*/ 98 w 217"/>
                  <a:gd name="T23" fmla="*/ 179 h 180"/>
                  <a:gd name="T24" fmla="*/ 119 w 217"/>
                  <a:gd name="T25" fmla="*/ 179 h 180"/>
                  <a:gd name="T26" fmla="*/ 139 w 217"/>
                  <a:gd name="T27" fmla="*/ 175 h 180"/>
                  <a:gd name="T28" fmla="*/ 158 w 217"/>
                  <a:gd name="T29" fmla="*/ 167 h 180"/>
                  <a:gd name="T30" fmla="*/ 174 w 217"/>
                  <a:gd name="T31" fmla="*/ 154 h 180"/>
                  <a:gd name="T32" fmla="*/ 188 w 217"/>
                  <a:gd name="T33" fmla="*/ 138 h 180"/>
                  <a:gd name="T34" fmla="*/ 200 w 217"/>
                  <a:gd name="T35" fmla="*/ 120 h 180"/>
                  <a:gd name="T36" fmla="*/ 210 w 217"/>
                  <a:gd name="T37" fmla="*/ 99 h 180"/>
                  <a:gd name="T38" fmla="*/ 216 w 217"/>
                  <a:gd name="T39" fmla="*/ 76 h 180"/>
                  <a:gd name="T40" fmla="*/ 217 w 217"/>
                  <a:gd name="T41" fmla="*/ 62 h 180"/>
                  <a:gd name="T42" fmla="*/ 215 w 217"/>
                  <a:gd name="T43" fmla="*/ 56 h 180"/>
                  <a:gd name="T44" fmla="*/ 212 w 217"/>
                  <a:gd name="T45" fmla="*/ 50 h 180"/>
                  <a:gd name="T46" fmla="*/ 210 w 217"/>
                  <a:gd name="T47" fmla="*/ 45 h 180"/>
                  <a:gd name="T48" fmla="*/ 209 w 217"/>
                  <a:gd name="T49" fmla="*/ 44 h 180"/>
                  <a:gd name="T50" fmla="*/ 209 w 217"/>
                  <a:gd name="T51" fmla="*/ 45 h 180"/>
                  <a:gd name="T52" fmla="*/ 209 w 217"/>
                  <a:gd name="T53" fmla="*/ 47 h 180"/>
                  <a:gd name="T54" fmla="*/ 209 w 217"/>
                  <a:gd name="T55" fmla="*/ 50 h 180"/>
                  <a:gd name="T56" fmla="*/ 209 w 217"/>
                  <a:gd name="T57" fmla="*/ 63 h 180"/>
                  <a:gd name="T58" fmla="*/ 205 w 217"/>
                  <a:gd name="T59" fmla="*/ 86 h 180"/>
                  <a:gd name="T60" fmla="*/ 196 w 217"/>
                  <a:gd name="T61" fmla="*/ 107 h 180"/>
                  <a:gd name="T62" fmla="*/ 185 w 217"/>
                  <a:gd name="T63" fmla="*/ 126 h 180"/>
                  <a:gd name="T64" fmla="*/ 172 w 217"/>
                  <a:gd name="T65" fmla="*/ 142 h 180"/>
                  <a:gd name="T66" fmla="*/ 156 w 217"/>
                  <a:gd name="T67" fmla="*/ 155 h 180"/>
                  <a:gd name="T68" fmla="*/ 139 w 217"/>
                  <a:gd name="T69" fmla="*/ 165 h 180"/>
                  <a:gd name="T70" fmla="*/ 119 w 217"/>
                  <a:gd name="T71" fmla="*/ 168 h 180"/>
                  <a:gd name="T72" fmla="*/ 99 w 217"/>
                  <a:gd name="T73" fmla="*/ 168 h 180"/>
                  <a:gd name="T74" fmla="*/ 79 w 217"/>
                  <a:gd name="T75" fmla="*/ 165 h 180"/>
                  <a:gd name="T76" fmla="*/ 61 w 217"/>
                  <a:gd name="T77" fmla="*/ 155 h 180"/>
                  <a:gd name="T78" fmla="*/ 45 w 217"/>
                  <a:gd name="T79" fmla="*/ 142 h 180"/>
                  <a:gd name="T80" fmla="*/ 32 w 217"/>
                  <a:gd name="T81" fmla="*/ 126 h 180"/>
                  <a:gd name="T82" fmla="*/ 21 w 217"/>
                  <a:gd name="T83" fmla="*/ 107 h 180"/>
                  <a:gd name="T84" fmla="*/ 14 w 217"/>
                  <a:gd name="T85" fmla="*/ 86 h 180"/>
                  <a:gd name="T86" fmla="*/ 10 w 217"/>
                  <a:gd name="T87" fmla="*/ 63 h 180"/>
                  <a:gd name="T88" fmla="*/ 9 w 217"/>
                  <a:gd name="T89" fmla="*/ 44 h 180"/>
                  <a:gd name="T90" fmla="*/ 11 w 217"/>
                  <a:gd name="T91" fmla="*/ 32 h 180"/>
                  <a:gd name="T92" fmla="*/ 13 w 217"/>
                  <a:gd name="T93" fmla="*/ 18 h 180"/>
                  <a:gd name="T94" fmla="*/ 16 w 217"/>
                  <a:gd name="T95" fmla="*/ 6 h 180"/>
                  <a:gd name="T96" fmla="*/ 16 w 217"/>
                  <a:gd name="T97" fmla="*/ 3 h 180"/>
                  <a:gd name="T98" fmla="*/ 13 w 217"/>
                  <a:gd name="T99" fmla="*/ 6 h 180"/>
                  <a:gd name="T100" fmla="*/ 9 w 217"/>
                  <a:gd name="T101" fmla="*/ 11 h 180"/>
                  <a:gd name="T102" fmla="*/ 5 w 217"/>
                  <a:gd name="T103" fmla="*/ 16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7" h="180">
                    <a:moveTo>
                      <a:pt x="4" y="18"/>
                    </a:moveTo>
                    <a:lnTo>
                      <a:pt x="3" y="22"/>
                    </a:lnTo>
                    <a:lnTo>
                      <a:pt x="2" y="26"/>
                    </a:lnTo>
                    <a:lnTo>
                      <a:pt x="2" y="30"/>
                    </a:lnTo>
                    <a:lnTo>
                      <a:pt x="1" y="34"/>
                    </a:lnTo>
                    <a:lnTo>
                      <a:pt x="1" y="38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51"/>
                    </a:lnTo>
                    <a:lnTo>
                      <a:pt x="1" y="64"/>
                    </a:lnTo>
                    <a:lnTo>
                      <a:pt x="2" y="77"/>
                    </a:lnTo>
                    <a:lnTo>
                      <a:pt x="5" y="89"/>
                    </a:lnTo>
                    <a:lnTo>
                      <a:pt x="9" y="101"/>
                    </a:lnTo>
                    <a:lnTo>
                      <a:pt x="13" y="112"/>
                    </a:lnTo>
                    <a:lnTo>
                      <a:pt x="19" y="123"/>
                    </a:lnTo>
                    <a:lnTo>
                      <a:pt x="25" y="133"/>
                    </a:lnTo>
                    <a:lnTo>
                      <a:pt x="32" y="142"/>
                    </a:lnTo>
                    <a:lnTo>
                      <a:pt x="39" y="150"/>
                    </a:lnTo>
                    <a:lnTo>
                      <a:pt x="48" y="159"/>
                    </a:lnTo>
                    <a:lnTo>
                      <a:pt x="57" y="165"/>
                    </a:lnTo>
                    <a:lnTo>
                      <a:pt x="66" y="171"/>
                    </a:lnTo>
                    <a:lnTo>
                      <a:pt x="76" y="174"/>
                    </a:lnTo>
                    <a:lnTo>
                      <a:pt x="87" y="178"/>
                    </a:lnTo>
                    <a:lnTo>
                      <a:pt x="98" y="179"/>
                    </a:lnTo>
                    <a:lnTo>
                      <a:pt x="109" y="180"/>
                    </a:lnTo>
                    <a:lnTo>
                      <a:pt x="119" y="179"/>
                    </a:lnTo>
                    <a:lnTo>
                      <a:pt x="130" y="178"/>
                    </a:lnTo>
                    <a:lnTo>
                      <a:pt x="139" y="175"/>
                    </a:lnTo>
                    <a:lnTo>
                      <a:pt x="149" y="172"/>
                    </a:lnTo>
                    <a:lnTo>
                      <a:pt x="158" y="167"/>
                    </a:lnTo>
                    <a:lnTo>
                      <a:pt x="166" y="161"/>
                    </a:lnTo>
                    <a:lnTo>
                      <a:pt x="174" y="154"/>
                    </a:lnTo>
                    <a:lnTo>
                      <a:pt x="182" y="147"/>
                    </a:lnTo>
                    <a:lnTo>
                      <a:pt x="188" y="138"/>
                    </a:lnTo>
                    <a:lnTo>
                      <a:pt x="195" y="130"/>
                    </a:lnTo>
                    <a:lnTo>
                      <a:pt x="200" y="120"/>
                    </a:lnTo>
                    <a:lnTo>
                      <a:pt x="206" y="110"/>
                    </a:lnTo>
                    <a:lnTo>
                      <a:pt x="210" y="99"/>
                    </a:lnTo>
                    <a:lnTo>
                      <a:pt x="214" y="88"/>
                    </a:lnTo>
                    <a:lnTo>
                      <a:pt x="216" y="76"/>
                    </a:lnTo>
                    <a:lnTo>
                      <a:pt x="217" y="64"/>
                    </a:lnTo>
                    <a:lnTo>
                      <a:pt x="217" y="62"/>
                    </a:lnTo>
                    <a:lnTo>
                      <a:pt x="216" y="58"/>
                    </a:lnTo>
                    <a:lnTo>
                      <a:pt x="215" y="56"/>
                    </a:lnTo>
                    <a:lnTo>
                      <a:pt x="214" y="53"/>
                    </a:lnTo>
                    <a:lnTo>
                      <a:pt x="212" y="50"/>
                    </a:lnTo>
                    <a:lnTo>
                      <a:pt x="211" y="47"/>
                    </a:lnTo>
                    <a:lnTo>
                      <a:pt x="210" y="45"/>
                    </a:lnTo>
                    <a:lnTo>
                      <a:pt x="209" y="42"/>
                    </a:lnTo>
                    <a:lnTo>
                      <a:pt x="209" y="44"/>
                    </a:lnTo>
                    <a:lnTo>
                      <a:pt x="209" y="44"/>
                    </a:lnTo>
                    <a:lnTo>
                      <a:pt x="209" y="45"/>
                    </a:lnTo>
                    <a:lnTo>
                      <a:pt x="209" y="46"/>
                    </a:lnTo>
                    <a:lnTo>
                      <a:pt x="209" y="47"/>
                    </a:lnTo>
                    <a:lnTo>
                      <a:pt x="209" y="48"/>
                    </a:lnTo>
                    <a:lnTo>
                      <a:pt x="209" y="50"/>
                    </a:lnTo>
                    <a:lnTo>
                      <a:pt x="209" y="51"/>
                    </a:lnTo>
                    <a:lnTo>
                      <a:pt x="209" y="63"/>
                    </a:lnTo>
                    <a:lnTo>
                      <a:pt x="207" y="75"/>
                    </a:lnTo>
                    <a:lnTo>
                      <a:pt x="205" y="86"/>
                    </a:lnTo>
                    <a:lnTo>
                      <a:pt x="200" y="98"/>
                    </a:lnTo>
                    <a:lnTo>
                      <a:pt x="196" y="107"/>
                    </a:lnTo>
                    <a:lnTo>
                      <a:pt x="191" y="117"/>
                    </a:lnTo>
                    <a:lnTo>
                      <a:pt x="185" y="126"/>
                    </a:lnTo>
                    <a:lnTo>
                      <a:pt x="179" y="135"/>
                    </a:lnTo>
                    <a:lnTo>
                      <a:pt x="172" y="142"/>
                    </a:lnTo>
                    <a:lnTo>
                      <a:pt x="164" y="149"/>
                    </a:lnTo>
                    <a:lnTo>
                      <a:pt x="156" y="155"/>
                    </a:lnTo>
                    <a:lnTo>
                      <a:pt x="148" y="160"/>
                    </a:lnTo>
                    <a:lnTo>
                      <a:pt x="139" y="165"/>
                    </a:lnTo>
                    <a:lnTo>
                      <a:pt x="129" y="167"/>
                    </a:lnTo>
                    <a:lnTo>
                      <a:pt x="119" y="168"/>
                    </a:lnTo>
                    <a:lnTo>
                      <a:pt x="109" y="169"/>
                    </a:lnTo>
                    <a:lnTo>
                      <a:pt x="99" y="168"/>
                    </a:lnTo>
                    <a:lnTo>
                      <a:pt x="89" y="167"/>
                    </a:lnTo>
                    <a:lnTo>
                      <a:pt x="79" y="165"/>
                    </a:lnTo>
                    <a:lnTo>
                      <a:pt x="70" y="160"/>
                    </a:lnTo>
                    <a:lnTo>
                      <a:pt x="61" y="155"/>
                    </a:lnTo>
                    <a:lnTo>
                      <a:pt x="53" y="149"/>
                    </a:lnTo>
                    <a:lnTo>
                      <a:pt x="45" y="142"/>
                    </a:lnTo>
                    <a:lnTo>
                      <a:pt x="38" y="135"/>
                    </a:lnTo>
                    <a:lnTo>
                      <a:pt x="32" y="126"/>
                    </a:lnTo>
                    <a:lnTo>
                      <a:pt x="26" y="117"/>
                    </a:lnTo>
                    <a:lnTo>
                      <a:pt x="21" y="107"/>
                    </a:lnTo>
                    <a:lnTo>
                      <a:pt x="17" y="98"/>
                    </a:lnTo>
                    <a:lnTo>
                      <a:pt x="14" y="86"/>
                    </a:lnTo>
                    <a:lnTo>
                      <a:pt x="11" y="75"/>
                    </a:lnTo>
                    <a:lnTo>
                      <a:pt x="10" y="63"/>
                    </a:lnTo>
                    <a:lnTo>
                      <a:pt x="9" y="51"/>
                    </a:lnTo>
                    <a:lnTo>
                      <a:pt x="9" y="44"/>
                    </a:lnTo>
                    <a:lnTo>
                      <a:pt x="10" y="38"/>
                    </a:lnTo>
                    <a:lnTo>
                      <a:pt x="11" y="32"/>
                    </a:lnTo>
                    <a:lnTo>
                      <a:pt x="12" y="24"/>
                    </a:lnTo>
                    <a:lnTo>
                      <a:pt x="13" y="18"/>
                    </a:lnTo>
                    <a:lnTo>
                      <a:pt x="14" y="12"/>
                    </a:lnTo>
                    <a:lnTo>
                      <a:pt x="16" y="6"/>
                    </a:lnTo>
                    <a:lnTo>
                      <a:pt x="18" y="0"/>
                    </a:lnTo>
                    <a:lnTo>
                      <a:pt x="16" y="3"/>
                    </a:lnTo>
                    <a:lnTo>
                      <a:pt x="15" y="5"/>
                    </a:lnTo>
                    <a:lnTo>
                      <a:pt x="13" y="6"/>
                    </a:lnTo>
                    <a:lnTo>
                      <a:pt x="11" y="9"/>
                    </a:lnTo>
                    <a:lnTo>
                      <a:pt x="9" y="11"/>
                    </a:lnTo>
                    <a:lnTo>
                      <a:pt x="7" y="14"/>
                    </a:lnTo>
                    <a:lnTo>
                      <a:pt x="5" y="16"/>
                    </a:ln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F6C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 139">
                <a:extLst>
                  <a:ext uri="{FF2B5EF4-FFF2-40B4-BE49-F238E27FC236}">
                    <a16:creationId xmlns:a16="http://schemas.microsoft.com/office/drawing/2014/main" id="{AE65FAAE-2986-4362-A62A-81D3851B4D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" y="2650"/>
                <a:ext cx="42" cy="30"/>
              </a:xfrm>
              <a:custGeom>
                <a:avLst/>
                <a:gdLst>
                  <a:gd name="T0" fmla="*/ 4 w 209"/>
                  <a:gd name="T1" fmla="*/ 21 h 181"/>
                  <a:gd name="T2" fmla="*/ 2 w 209"/>
                  <a:gd name="T3" fmla="*/ 31 h 181"/>
                  <a:gd name="T4" fmla="*/ 1 w 209"/>
                  <a:gd name="T5" fmla="*/ 41 h 181"/>
                  <a:gd name="T6" fmla="*/ 0 w 209"/>
                  <a:gd name="T7" fmla="*/ 52 h 181"/>
                  <a:gd name="T8" fmla="*/ 0 w 209"/>
                  <a:gd name="T9" fmla="*/ 71 h 181"/>
                  <a:gd name="T10" fmla="*/ 4 w 209"/>
                  <a:gd name="T11" fmla="*/ 95 h 181"/>
                  <a:gd name="T12" fmla="*/ 12 w 209"/>
                  <a:gd name="T13" fmla="*/ 117 h 181"/>
                  <a:gd name="T14" fmla="*/ 23 w 209"/>
                  <a:gd name="T15" fmla="*/ 137 h 181"/>
                  <a:gd name="T16" fmla="*/ 37 w 209"/>
                  <a:gd name="T17" fmla="*/ 154 h 181"/>
                  <a:gd name="T18" fmla="*/ 54 w 209"/>
                  <a:gd name="T19" fmla="*/ 167 h 181"/>
                  <a:gd name="T20" fmla="*/ 72 w 209"/>
                  <a:gd name="T21" fmla="*/ 176 h 181"/>
                  <a:gd name="T22" fmla="*/ 94 w 209"/>
                  <a:gd name="T23" fmla="*/ 181 h 181"/>
                  <a:gd name="T24" fmla="*/ 115 w 209"/>
                  <a:gd name="T25" fmla="*/ 181 h 181"/>
                  <a:gd name="T26" fmla="*/ 135 w 209"/>
                  <a:gd name="T27" fmla="*/ 176 h 181"/>
                  <a:gd name="T28" fmla="*/ 153 w 209"/>
                  <a:gd name="T29" fmla="*/ 167 h 181"/>
                  <a:gd name="T30" fmla="*/ 169 w 209"/>
                  <a:gd name="T31" fmla="*/ 154 h 181"/>
                  <a:gd name="T32" fmla="*/ 183 w 209"/>
                  <a:gd name="T33" fmla="*/ 138 h 181"/>
                  <a:gd name="T34" fmla="*/ 194 w 209"/>
                  <a:gd name="T35" fmla="*/ 118 h 181"/>
                  <a:gd name="T36" fmla="*/ 203 w 209"/>
                  <a:gd name="T37" fmla="*/ 96 h 181"/>
                  <a:gd name="T38" fmla="*/ 208 w 209"/>
                  <a:gd name="T39" fmla="*/ 72 h 181"/>
                  <a:gd name="T40" fmla="*/ 207 w 209"/>
                  <a:gd name="T41" fmla="*/ 57 h 181"/>
                  <a:gd name="T42" fmla="*/ 205 w 209"/>
                  <a:gd name="T43" fmla="*/ 52 h 181"/>
                  <a:gd name="T44" fmla="*/ 202 w 209"/>
                  <a:gd name="T45" fmla="*/ 46 h 181"/>
                  <a:gd name="T46" fmla="*/ 200 w 209"/>
                  <a:gd name="T47" fmla="*/ 41 h 181"/>
                  <a:gd name="T48" fmla="*/ 197 w 209"/>
                  <a:gd name="T49" fmla="*/ 41 h 181"/>
                  <a:gd name="T50" fmla="*/ 198 w 209"/>
                  <a:gd name="T51" fmla="*/ 46 h 181"/>
                  <a:gd name="T52" fmla="*/ 198 w 209"/>
                  <a:gd name="T53" fmla="*/ 51 h 181"/>
                  <a:gd name="T54" fmla="*/ 200 w 209"/>
                  <a:gd name="T55" fmla="*/ 55 h 181"/>
                  <a:gd name="T56" fmla="*/ 198 w 209"/>
                  <a:gd name="T57" fmla="*/ 70 h 181"/>
                  <a:gd name="T58" fmla="*/ 194 w 209"/>
                  <a:gd name="T59" fmla="*/ 91 h 181"/>
                  <a:gd name="T60" fmla="*/ 187 w 209"/>
                  <a:gd name="T61" fmla="*/ 112 h 181"/>
                  <a:gd name="T62" fmla="*/ 177 w 209"/>
                  <a:gd name="T63" fmla="*/ 130 h 181"/>
                  <a:gd name="T64" fmla="*/ 164 w 209"/>
                  <a:gd name="T65" fmla="*/ 145 h 181"/>
                  <a:gd name="T66" fmla="*/ 149 w 209"/>
                  <a:gd name="T67" fmla="*/ 157 h 181"/>
                  <a:gd name="T68" fmla="*/ 132 w 209"/>
                  <a:gd name="T69" fmla="*/ 166 h 181"/>
                  <a:gd name="T70" fmla="*/ 114 w 209"/>
                  <a:gd name="T71" fmla="*/ 170 h 181"/>
                  <a:gd name="T72" fmla="*/ 94 w 209"/>
                  <a:gd name="T73" fmla="*/ 170 h 181"/>
                  <a:gd name="T74" fmla="*/ 76 w 209"/>
                  <a:gd name="T75" fmla="*/ 166 h 181"/>
                  <a:gd name="T76" fmla="*/ 58 w 209"/>
                  <a:gd name="T77" fmla="*/ 157 h 181"/>
                  <a:gd name="T78" fmla="*/ 43 w 209"/>
                  <a:gd name="T79" fmla="*/ 145 h 181"/>
                  <a:gd name="T80" fmla="*/ 30 w 209"/>
                  <a:gd name="T81" fmla="*/ 130 h 181"/>
                  <a:gd name="T82" fmla="*/ 20 w 209"/>
                  <a:gd name="T83" fmla="*/ 112 h 181"/>
                  <a:gd name="T84" fmla="*/ 13 w 209"/>
                  <a:gd name="T85" fmla="*/ 91 h 181"/>
                  <a:gd name="T86" fmla="*/ 9 w 209"/>
                  <a:gd name="T87" fmla="*/ 70 h 181"/>
                  <a:gd name="T88" fmla="*/ 9 w 209"/>
                  <a:gd name="T89" fmla="*/ 49 h 181"/>
                  <a:gd name="T90" fmla="*/ 11 w 209"/>
                  <a:gd name="T91" fmla="*/ 35 h 181"/>
                  <a:gd name="T92" fmla="*/ 14 w 209"/>
                  <a:gd name="T93" fmla="*/ 21 h 181"/>
                  <a:gd name="T94" fmla="*/ 19 w 209"/>
                  <a:gd name="T95" fmla="*/ 6 h 181"/>
                  <a:gd name="T96" fmla="*/ 20 w 209"/>
                  <a:gd name="T97" fmla="*/ 1 h 181"/>
                  <a:gd name="T98" fmla="*/ 16 w 209"/>
                  <a:gd name="T99" fmla="*/ 6 h 181"/>
                  <a:gd name="T100" fmla="*/ 12 w 209"/>
                  <a:gd name="T101" fmla="*/ 10 h 181"/>
                  <a:gd name="T102" fmla="*/ 8 w 209"/>
                  <a:gd name="T103" fmla="*/ 1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9" h="181">
                    <a:moveTo>
                      <a:pt x="6" y="16"/>
                    </a:moveTo>
                    <a:lnTo>
                      <a:pt x="4" y="21"/>
                    </a:lnTo>
                    <a:lnTo>
                      <a:pt x="3" y="25"/>
                    </a:lnTo>
                    <a:lnTo>
                      <a:pt x="2" y="31"/>
                    </a:lnTo>
                    <a:lnTo>
                      <a:pt x="1" y="36"/>
                    </a:lnTo>
                    <a:lnTo>
                      <a:pt x="1" y="41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71"/>
                    </a:lnTo>
                    <a:lnTo>
                      <a:pt x="2" y="83"/>
                    </a:lnTo>
                    <a:lnTo>
                      <a:pt x="4" y="95"/>
                    </a:lnTo>
                    <a:lnTo>
                      <a:pt x="8" y="106"/>
                    </a:lnTo>
                    <a:lnTo>
                      <a:pt x="12" y="117"/>
                    </a:lnTo>
                    <a:lnTo>
                      <a:pt x="17" y="127"/>
                    </a:lnTo>
                    <a:lnTo>
                      <a:pt x="23" y="137"/>
                    </a:lnTo>
                    <a:lnTo>
                      <a:pt x="30" y="145"/>
                    </a:lnTo>
                    <a:lnTo>
                      <a:pt x="37" y="154"/>
                    </a:lnTo>
                    <a:lnTo>
                      <a:pt x="45" y="161"/>
                    </a:lnTo>
                    <a:lnTo>
                      <a:pt x="54" y="167"/>
                    </a:lnTo>
                    <a:lnTo>
                      <a:pt x="63" y="172"/>
                    </a:lnTo>
                    <a:lnTo>
                      <a:pt x="72" y="176"/>
                    </a:lnTo>
                    <a:lnTo>
                      <a:pt x="83" y="179"/>
                    </a:lnTo>
                    <a:lnTo>
                      <a:pt x="94" y="181"/>
                    </a:lnTo>
                    <a:lnTo>
                      <a:pt x="104" y="181"/>
                    </a:lnTo>
                    <a:lnTo>
                      <a:pt x="115" y="181"/>
                    </a:lnTo>
                    <a:lnTo>
                      <a:pt x="125" y="179"/>
                    </a:lnTo>
                    <a:lnTo>
                      <a:pt x="135" y="176"/>
                    </a:lnTo>
                    <a:lnTo>
                      <a:pt x="144" y="173"/>
                    </a:lnTo>
                    <a:lnTo>
                      <a:pt x="153" y="167"/>
                    </a:lnTo>
                    <a:lnTo>
                      <a:pt x="161" y="161"/>
                    </a:lnTo>
                    <a:lnTo>
                      <a:pt x="169" y="154"/>
                    </a:lnTo>
                    <a:lnTo>
                      <a:pt x="177" y="146"/>
                    </a:lnTo>
                    <a:lnTo>
                      <a:pt x="183" y="138"/>
                    </a:lnTo>
                    <a:lnTo>
                      <a:pt x="189" y="129"/>
                    </a:lnTo>
                    <a:lnTo>
                      <a:pt x="194" y="118"/>
                    </a:lnTo>
                    <a:lnTo>
                      <a:pt x="200" y="107"/>
                    </a:lnTo>
                    <a:lnTo>
                      <a:pt x="203" y="96"/>
                    </a:lnTo>
                    <a:lnTo>
                      <a:pt x="206" y="84"/>
                    </a:lnTo>
                    <a:lnTo>
                      <a:pt x="208" y="72"/>
                    </a:lnTo>
                    <a:lnTo>
                      <a:pt x="209" y="60"/>
                    </a:lnTo>
                    <a:lnTo>
                      <a:pt x="207" y="57"/>
                    </a:lnTo>
                    <a:lnTo>
                      <a:pt x="206" y="54"/>
                    </a:lnTo>
                    <a:lnTo>
                      <a:pt x="205" y="52"/>
                    </a:lnTo>
                    <a:lnTo>
                      <a:pt x="204" y="49"/>
                    </a:lnTo>
                    <a:lnTo>
                      <a:pt x="202" y="46"/>
                    </a:lnTo>
                    <a:lnTo>
                      <a:pt x="201" y="43"/>
                    </a:lnTo>
                    <a:lnTo>
                      <a:pt x="200" y="41"/>
                    </a:lnTo>
                    <a:lnTo>
                      <a:pt x="197" y="39"/>
                    </a:lnTo>
                    <a:lnTo>
                      <a:pt x="197" y="41"/>
                    </a:lnTo>
                    <a:lnTo>
                      <a:pt x="198" y="43"/>
                    </a:lnTo>
                    <a:lnTo>
                      <a:pt x="198" y="46"/>
                    </a:lnTo>
                    <a:lnTo>
                      <a:pt x="198" y="48"/>
                    </a:lnTo>
                    <a:lnTo>
                      <a:pt x="198" y="51"/>
                    </a:lnTo>
                    <a:lnTo>
                      <a:pt x="198" y="53"/>
                    </a:lnTo>
                    <a:lnTo>
                      <a:pt x="200" y="55"/>
                    </a:lnTo>
                    <a:lnTo>
                      <a:pt x="200" y="58"/>
                    </a:lnTo>
                    <a:lnTo>
                      <a:pt x="198" y="70"/>
                    </a:lnTo>
                    <a:lnTo>
                      <a:pt x="197" y="81"/>
                    </a:lnTo>
                    <a:lnTo>
                      <a:pt x="194" y="91"/>
                    </a:lnTo>
                    <a:lnTo>
                      <a:pt x="191" y="102"/>
                    </a:lnTo>
                    <a:lnTo>
                      <a:pt x="187" y="112"/>
                    </a:lnTo>
                    <a:lnTo>
                      <a:pt x="182" y="121"/>
                    </a:lnTo>
                    <a:lnTo>
                      <a:pt x="177" y="130"/>
                    </a:lnTo>
                    <a:lnTo>
                      <a:pt x="171" y="138"/>
                    </a:lnTo>
                    <a:lnTo>
                      <a:pt x="164" y="145"/>
                    </a:lnTo>
                    <a:lnTo>
                      <a:pt x="157" y="151"/>
                    </a:lnTo>
                    <a:lnTo>
                      <a:pt x="149" y="157"/>
                    </a:lnTo>
                    <a:lnTo>
                      <a:pt x="141" y="162"/>
                    </a:lnTo>
                    <a:lnTo>
                      <a:pt x="132" y="166"/>
                    </a:lnTo>
                    <a:lnTo>
                      <a:pt x="123" y="169"/>
                    </a:lnTo>
                    <a:lnTo>
                      <a:pt x="114" y="170"/>
                    </a:lnTo>
                    <a:lnTo>
                      <a:pt x="104" y="170"/>
                    </a:lnTo>
                    <a:lnTo>
                      <a:pt x="94" y="170"/>
                    </a:lnTo>
                    <a:lnTo>
                      <a:pt x="85" y="169"/>
                    </a:lnTo>
                    <a:lnTo>
                      <a:pt x="76" y="166"/>
                    </a:lnTo>
                    <a:lnTo>
                      <a:pt x="66" y="162"/>
                    </a:lnTo>
                    <a:lnTo>
                      <a:pt x="58" y="157"/>
                    </a:lnTo>
                    <a:lnTo>
                      <a:pt x="50" y="151"/>
                    </a:lnTo>
                    <a:lnTo>
                      <a:pt x="43" y="145"/>
                    </a:lnTo>
                    <a:lnTo>
                      <a:pt x="36" y="138"/>
                    </a:lnTo>
                    <a:lnTo>
                      <a:pt x="30" y="130"/>
                    </a:lnTo>
                    <a:lnTo>
                      <a:pt x="25" y="121"/>
                    </a:lnTo>
                    <a:lnTo>
                      <a:pt x="20" y="112"/>
                    </a:lnTo>
                    <a:lnTo>
                      <a:pt x="16" y="102"/>
                    </a:lnTo>
                    <a:lnTo>
                      <a:pt x="13" y="91"/>
                    </a:lnTo>
                    <a:lnTo>
                      <a:pt x="11" y="81"/>
                    </a:lnTo>
                    <a:lnTo>
                      <a:pt x="9" y="70"/>
                    </a:lnTo>
                    <a:lnTo>
                      <a:pt x="9" y="58"/>
                    </a:lnTo>
                    <a:lnTo>
                      <a:pt x="9" y="49"/>
                    </a:lnTo>
                    <a:lnTo>
                      <a:pt x="10" y="42"/>
                    </a:lnTo>
                    <a:lnTo>
                      <a:pt x="11" y="35"/>
                    </a:lnTo>
                    <a:lnTo>
                      <a:pt x="12" y="28"/>
                    </a:lnTo>
                    <a:lnTo>
                      <a:pt x="14" y="21"/>
                    </a:lnTo>
                    <a:lnTo>
                      <a:pt x="16" y="13"/>
                    </a:lnTo>
                    <a:lnTo>
                      <a:pt x="19" y="6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14" y="7"/>
                    </a:lnTo>
                    <a:lnTo>
                      <a:pt x="12" y="10"/>
                    </a:lnTo>
                    <a:lnTo>
                      <a:pt x="10" y="12"/>
                    </a:lnTo>
                    <a:lnTo>
                      <a:pt x="8" y="13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140">
                <a:extLst>
                  <a:ext uri="{FF2B5EF4-FFF2-40B4-BE49-F238E27FC236}">
                    <a16:creationId xmlns:a16="http://schemas.microsoft.com/office/drawing/2014/main" id="{E0B67776-F14E-4FC0-AA9A-88710EDBB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2" y="2649"/>
                <a:ext cx="40" cy="30"/>
              </a:xfrm>
              <a:custGeom>
                <a:avLst/>
                <a:gdLst>
                  <a:gd name="T0" fmla="*/ 200 w 200"/>
                  <a:gd name="T1" fmla="*/ 64 h 183"/>
                  <a:gd name="T2" fmla="*/ 200 w 200"/>
                  <a:gd name="T3" fmla="*/ 61 h 183"/>
                  <a:gd name="T4" fmla="*/ 200 w 200"/>
                  <a:gd name="T5" fmla="*/ 59 h 183"/>
                  <a:gd name="T6" fmla="*/ 200 w 200"/>
                  <a:gd name="T7" fmla="*/ 58 h 183"/>
                  <a:gd name="T8" fmla="*/ 198 w 200"/>
                  <a:gd name="T9" fmla="*/ 53 h 183"/>
                  <a:gd name="T10" fmla="*/ 196 w 200"/>
                  <a:gd name="T11" fmla="*/ 48 h 183"/>
                  <a:gd name="T12" fmla="*/ 192 w 200"/>
                  <a:gd name="T13" fmla="*/ 42 h 183"/>
                  <a:gd name="T14" fmla="*/ 188 w 200"/>
                  <a:gd name="T15" fmla="*/ 37 h 183"/>
                  <a:gd name="T16" fmla="*/ 187 w 200"/>
                  <a:gd name="T17" fmla="*/ 38 h 183"/>
                  <a:gd name="T18" fmla="*/ 189 w 200"/>
                  <a:gd name="T19" fmla="*/ 46 h 183"/>
                  <a:gd name="T20" fmla="*/ 190 w 200"/>
                  <a:gd name="T21" fmla="*/ 53 h 183"/>
                  <a:gd name="T22" fmla="*/ 190 w 200"/>
                  <a:gd name="T23" fmla="*/ 61 h 183"/>
                  <a:gd name="T24" fmla="*/ 190 w 200"/>
                  <a:gd name="T25" fmla="*/ 76 h 183"/>
                  <a:gd name="T26" fmla="*/ 186 w 200"/>
                  <a:gd name="T27" fmla="*/ 97 h 183"/>
                  <a:gd name="T28" fmla="*/ 179 w 200"/>
                  <a:gd name="T29" fmla="*/ 116 h 183"/>
                  <a:gd name="T30" fmla="*/ 169 w 200"/>
                  <a:gd name="T31" fmla="*/ 133 h 183"/>
                  <a:gd name="T32" fmla="*/ 157 w 200"/>
                  <a:gd name="T33" fmla="*/ 147 h 183"/>
                  <a:gd name="T34" fmla="*/ 143 w 200"/>
                  <a:gd name="T35" fmla="*/ 159 h 183"/>
                  <a:gd name="T36" fmla="*/ 127 w 200"/>
                  <a:gd name="T37" fmla="*/ 168 h 183"/>
                  <a:gd name="T38" fmla="*/ 109 w 200"/>
                  <a:gd name="T39" fmla="*/ 173 h 183"/>
                  <a:gd name="T40" fmla="*/ 91 w 200"/>
                  <a:gd name="T41" fmla="*/ 173 h 183"/>
                  <a:gd name="T42" fmla="*/ 73 w 200"/>
                  <a:gd name="T43" fmla="*/ 168 h 183"/>
                  <a:gd name="T44" fmla="*/ 56 w 200"/>
                  <a:gd name="T45" fmla="*/ 159 h 183"/>
                  <a:gd name="T46" fmla="*/ 42 w 200"/>
                  <a:gd name="T47" fmla="*/ 147 h 183"/>
                  <a:gd name="T48" fmla="*/ 30 w 200"/>
                  <a:gd name="T49" fmla="*/ 133 h 183"/>
                  <a:gd name="T50" fmla="*/ 20 w 200"/>
                  <a:gd name="T51" fmla="*/ 116 h 183"/>
                  <a:gd name="T52" fmla="*/ 13 w 200"/>
                  <a:gd name="T53" fmla="*/ 97 h 183"/>
                  <a:gd name="T54" fmla="*/ 10 w 200"/>
                  <a:gd name="T55" fmla="*/ 76 h 183"/>
                  <a:gd name="T56" fmla="*/ 9 w 200"/>
                  <a:gd name="T57" fmla="*/ 55 h 183"/>
                  <a:gd name="T58" fmla="*/ 12 w 200"/>
                  <a:gd name="T59" fmla="*/ 38 h 183"/>
                  <a:gd name="T60" fmla="*/ 16 w 200"/>
                  <a:gd name="T61" fmla="*/ 22 h 183"/>
                  <a:gd name="T62" fmla="*/ 23 w 200"/>
                  <a:gd name="T63" fmla="*/ 7 h 183"/>
                  <a:gd name="T64" fmla="*/ 25 w 200"/>
                  <a:gd name="T65" fmla="*/ 1 h 183"/>
                  <a:gd name="T66" fmla="*/ 20 w 200"/>
                  <a:gd name="T67" fmla="*/ 5 h 183"/>
                  <a:gd name="T68" fmla="*/ 16 w 200"/>
                  <a:gd name="T69" fmla="*/ 8 h 183"/>
                  <a:gd name="T70" fmla="*/ 11 w 200"/>
                  <a:gd name="T71" fmla="*/ 13 h 183"/>
                  <a:gd name="T72" fmla="*/ 7 w 200"/>
                  <a:gd name="T73" fmla="*/ 20 h 183"/>
                  <a:gd name="T74" fmla="*/ 4 w 200"/>
                  <a:gd name="T75" fmla="*/ 32 h 183"/>
                  <a:gd name="T76" fmla="*/ 2 w 200"/>
                  <a:gd name="T77" fmla="*/ 46 h 183"/>
                  <a:gd name="T78" fmla="*/ 0 w 200"/>
                  <a:gd name="T79" fmla="*/ 58 h 183"/>
                  <a:gd name="T80" fmla="*/ 1 w 200"/>
                  <a:gd name="T81" fmla="*/ 77 h 183"/>
                  <a:gd name="T82" fmla="*/ 5 w 200"/>
                  <a:gd name="T83" fmla="*/ 100 h 183"/>
                  <a:gd name="T84" fmla="*/ 12 w 200"/>
                  <a:gd name="T85" fmla="*/ 121 h 183"/>
                  <a:gd name="T86" fmla="*/ 23 w 200"/>
                  <a:gd name="T87" fmla="*/ 140 h 183"/>
                  <a:gd name="T88" fmla="*/ 36 w 200"/>
                  <a:gd name="T89" fmla="*/ 156 h 183"/>
                  <a:gd name="T90" fmla="*/ 52 w 200"/>
                  <a:gd name="T91" fmla="*/ 169 h 183"/>
                  <a:gd name="T92" fmla="*/ 70 w 200"/>
                  <a:gd name="T93" fmla="*/ 179 h 183"/>
                  <a:gd name="T94" fmla="*/ 90 w 200"/>
                  <a:gd name="T95" fmla="*/ 182 h 183"/>
                  <a:gd name="T96" fmla="*/ 110 w 200"/>
                  <a:gd name="T97" fmla="*/ 182 h 183"/>
                  <a:gd name="T98" fmla="*/ 130 w 200"/>
                  <a:gd name="T99" fmla="*/ 179 h 183"/>
                  <a:gd name="T100" fmla="*/ 147 w 200"/>
                  <a:gd name="T101" fmla="*/ 169 h 183"/>
                  <a:gd name="T102" fmla="*/ 163 w 200"/>
                  <a:gd name="T103" fmla="*/ 156 h 183"/>
                  <a:gd name="T104" fmla="*/ 176 w 200"/>
                  <a:gd name="T105" fmla="*/ 140 h 183"/>
                  <a:gd name="T106" fmla="*/ 187 w 200"/>
                  <a:gd name="T107" fmla="*/ 121 h 183"/>
                  <a:gd name="T108" fmla="*/ 196 w 200"/>
                  <a:gd name="T109" fmla="*/ 100 h 183"/>
                  <a:gd name="T110" fmla="*/ 200 w 200"/>
                  <a:gd name="T111" fmla="*/ 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00" h="183">
                    <a:moveTo>
                      <a:pt x="200" y="65"/>
                    </a:moveTo>
                    <a:lnTo>
                      <a:pt x="200" y="64"/>
                    </a:lnTo>
                    <a:lnTo>
                      <a:pt x="200" y="62"/>
                    </a:lnTo>
                    <a:lnTo>
                      <a:pt x="200" y="61"/>
                    </a:lnTo>
                    <a:lnTo>
                      <a:pt x="200" y="60"/>
                    </a:lnTo>
                    <a:lnTo>
                      <a:pt x="200" y="59"/>
                    </a:lnTo>
                    <a:lnTo>
                      <a:pt x="200" y="58"/>
                    </a:lnTo>
                    <a:lnTo>
                      <a:pt x="200" y="58"/>
                    </a:lnTo>
                    <a:lnTo>
                      <a:pt x="200" y="56"/>
                    </a:lnTo>
                    <a:lnTo>
                      <a:pt x="198" y="53"/>
                    </a:lnTo>
                    <a:lnTo>
                      <a:pt x="197" y="50"/>
                    </a:lnTo>
                    <a:lnTo>
                      <a:pt x="196" y="48"/>
                    </a:lnTo>
                    <a:lnTo>
                      <a:pt x="193" y="46"/>
                    </a:lnTo>
                    <a:lnTo>
                      <a:pt x="192" y="42"/>
                    </a:lnTo>
                    <a:lnTo>
                      <a:pt x="190" y="40"/>
                    </a:lnTo>
                    <a:lnTo>
                      <a:pt x="188" y="37"/>
                    </a:lnTo>
                    <a:lnTo>
                      <a:pt x="187" y="35"/>
                    </a:lnTo>
                    <a:lnTo>
                      <a:pt x="187" y="38"/>
                    </a:lnTo>
                    <a:lnTo>
                      <a:pt x="188" y="42"/>
                    </a:lnTo>
                    <a:lnTo>
                      <a:pt x="189" y="46"/>
                    </a:lnTo>
                    <a:lnTo>
                      <a:pt x="189" y="49"/>
                    </a:lnTo>
                    <a:lnTo>
                      <a:pt x="190" y="53"/>
                    </a:lnTo>
                    <a:lnTo>
                      <a:pt x="190" y="58"/>
                    </a:lnTo>
                    <a:lnTo>
                      <a:pt x="190" y="61"/>
                    </a:lnTo>
                    <a:lnTo>
                      <a:pt x="190" y="65"/>
                    </a:lnTo>
                    <a:lnTo>
                      <a:pt x="190" y="76"/>
                    </a:lnTo>
                    <a:lnTo>
                      <a:pt x="188" y="86"/>
                    </a:lnTo>
                    <a:lnTo>
                      <a:pt x="186" y="97"/>
                    </a:lnTo>
                    <a:lnTo>
                      <a:pt x="183" y="107"/>
                    </a:lnTo>
                    <a:lnTo>
                      <a:pt x="179" y="116"/>
                    </a:lnTo>
                    <a:lnTo>
                      <a:pt x="175" y="125"/>
                    </a:lnTo>
                    <a:lnTo>
                      <a:pt x="169" y="133"/>
                    </a:lnTo>
                    <a:lnTo>
                      <a:pt x="164" y="142"/>
                    </a:lnTo>
                    <a:lnTo>
                      <a:pt x="157" y="147"/>
                    </a:lnTo>
                    <a:lnTo>
                      <a:pt x="150" y="155"/>
                    </a:lnTo>
                    <a:lnTo>
                      <a:pt x="143" y="159"/>
                    </a:lnTo>
                    <a:lnTo>
                      <a:pt x="135" y="164"/>
                    </a:lnTo>
                    <a:lnTo>
                      <a:pt x="127" y="168"/>
                    </a:lnTo>
                    <a:lnTo>
                      <a:pt x="118" y="170"/>
                    </a:lnTo>
                    <a:lnTo>
                      <a:pt x="109" y="173"/>
                    </a:lnTo>
                    <a:lnTo>
                      <a:pt x="100" y="173"/>
                    </a:lnTo>
                    <a:lnTo>
                      <a:pt x="91" y="173"/>
                    </a:lnTo>
                    <a:lnTo>
                      <a:pt x="82" y="170"/>
                    </a:lnTo>
                    <a:lnTo>
                      <a:pt x="73" y="168"/>
                    </a:lnTo>
                    <a:lnTo>
                      <a:pt x="64" y="164"/>
                    </a:lnTo>
                    <a:lnTo>
                      <a:pt x="56" y="159"/>
                    </a:lnTo>
                    <a:lnTo>
                      <a:pt x="49" y="155"/>
                    </a:lnTo>
                    <a:lnTo>
                      <a:pt x="42" y="147"/>
                    </a:lnTo>
                    <a:lnTo>
                      <a:pt x="36" y="142"/>
                    </a:lnTo>
                    <a:lnTo>
                      <a:pt x="30" y="133"/>
                    </a:lnTo>
                    <a:lnTo>
                      <a:pt x="25" y="125"/>
                    </a:lnTo>
                    <a:lnTo>
                      <a:pt x="20" y="116"/>
                    </a:lnTo>
                    <a:lnTo>
                      <a:pt x="16" y="107"/>
                    </a:lnTo>
                    <a:lnTo>
                      <a:pt x="13" y="97"/>
                    </a:lnTo>
                    <a:lnTo>
                      <a:pt x="11" y="86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9" y="55"/>
                    </a:lnTo>
                    <a:lnTo>
                      <a:pt x="10" y="47"/>
                    </a:lnTo>
                    <a:lnTo>
                      <a:pt x="12" y="38"/>
                    </a:lnTo>
                    <a:lnTo>
                      <a:pt x="14" y="30"/>
                    </a:lnTo>
                    <a:lnTo>
                      <a:pt x="16" y="22"/>
                    </a:lnTo>
                    <a:lnTo>
                      <a:pt x="20" y="14"/>
                    </a:lnTo>
                    <a:lnTo>
                      <a:pt x="23" y="7"/>
                    </a:lnTo>
                    <a:lnTo>
                      <a:pt x="27" y="0"/>
                    </a:lnTo>
                    <a:lnTo>
                      <a:pt x="25" y="1"/>
                    </a:lnTo>
                    <a:lnTo>
                      <a:pt x="22" y="4"/>
                    </a:lnTo>
                    <a:lnTo>
                      <a:pt x="20" y="5"/>
                    </a:lnTo>
                    <a:lnTo>
                      <a:pt x="18" y="7"/>
                    </a:lnTo>
                    <a:lnTo>
                      <a:pt x="16" y="8"/>
                    </a:lnTo>
                    <a:lnTo>
                      <a:pt x="14" y="11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7" y="20"/>
                    </a:lnTo>
                    <a:lnTo>
                      <a:pt x="5" y="26"/>
                    </a:lnTo>
                    <a:lnTo>
                      <a:pt x="4" y="32"/>
                    </a:lnTo>
                    <a:lnTo>
                      <a:pt x="3" y="38"/>
                    </a:lnTo>
                    <a:lnTo>
                      <a:pt x="2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1" y="77"/>
                    </a:lnTo>
                    <a:lnTo>
                      <a:pt x="2" y="89"/>
                    </a:lnTo>
                    <a:lnTo>
                      <a:pt x="5" y="100"/>
                    </a:lnTo>
                    <a:lnTo>
                      <a:pt x="8" y="112"/>
                    </a:lnTo>
                    <a:lnTo>
                      <a:pt x="12" y="121"/>
                    </a:lnTo>
                    <a:lnTo>
                      <a:pt x="17" y="131"/>
                    </a:lnTo>
                    <a:lnTo>
                      <a:pt x="23" y="140"/>
                    </a:lnTo>
                    <a:lnTo>
                      <a:pt x="29" y="149"/>
                    </a:lnTo>
                    <a:lnTo>
                      <a:pt x="36" y="156"/>
                    </a:lnTo>
                    <a:lnTo>
                      <a:pt x="44" y="163"/>
                    </a:lnTo>
                    <a:lnTo>
                      <a:pt x="52" y="169"/>
                    </a:lnTo>
                    <a:lnTo>
                      <a:pt x="61" y="174"/>
                    </a:lnTo>
                    <a:lnTo>
                      <a:pt x="70" y="179"/>
                    </a:lnTo>
                    <a:lnTo>
                      <a:pt x="80" y="181"/>
                    </a:lnTo>
                    <a:lnTo>
                      <a:pt x="90" y="182"/>
                    </a:lnTo>
                    <a:lnTo>
                      <a:pt x="100" y="183"/>
                    </a:lnTo>
                    <a:lnTo>
                      <a:pt x="110" y="182"/>
                    </a:lnTo>
                    <a:lnTo>
                      <a:pt x="120" y="181"/>
                    </a:lnTo>
                    <a:lnTo>
                      <a:pt x="130" y="179"/>
                    </a:lnTo>
                    <a:lnTo>
                      <a:pt x="139" y="174"/>
                    </a:lnTo>
                    <a:lnTo>
                      <a:pt x="147" y="169"/>
                    </a:lnTo>
                    <a:lnTo>
                      <a:pt x="155" y="163"/>
                    </a:lnTo>
                    <a:lnTo>
                      <a:pt x="163" y="156"/>
                    </a:lnTo>
                    <a:lnTo>
                      <a:pt x="170" y="149"/>
                    </a:lnTo>
                    <a:lnTo>
                      <a:pt x="176" y="140"/>
                    </a:lnTo>
                    <a:lnTo>
                      <a:pt x="182" y="131"/>
                    </a:lnTo>
                    <a:lnTo>
                      <a:pt x="187" y="121"/>
                    </a:lnTo>
                    <a:lnTo>
                      <a:pt x="191" y="112"/>
                    </a:lnTo>
                    <a:lnTo>
                      <a:pt x="196" y="100"/>
                    </a:lnTo>
                    <a:lnTo>
                      <a:pt x="198" y="89"/>
                    </a:lnTo>
                    <a:lnTo>
                      <a:pt x="200" y="77"/>
                    </a:lnTo>
                    <a:lnTo>
                      <a:pt x="200" y="65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Freeform 141">
                <a:extLst>
                  <a:ext uri="{FF2B5EF4-FFF2-40B4-BE49-F238E27FC236}">
                    <a16:creationId xmlns:a16="http://schemas.microsoft.com/office/drawing/2014/main" id="{BDFAA918-5284-45AD-8EC1-C45BF3BB1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8"/>
                <a:ext cx="38" cy="30"/>
              </a:xfrm>
              <a:custGeom>
                <a:avLst/>
                <a:gdLst>
                  <a:gd name="T0" fmla="*/ 191 w 191"/>
                  <a:gd name="T1" fmla="*/ 68 h 183"/>
                  <a:gd name="T2" fmla="*/ 189 w 191"/>
                  <a:gd name="T3" fmla="*/ 64 h 183"/>
                  <a:gd name="T4" fmla="*/ 189 w 191"/>
                  <a:gd name="T5" fmla="*/ 59 h 183"/>
                  <a:gd name="T6" fmla="*/ 188 w 191"/>
                  <a:gd name="T7" fmla="*/ 54 h 183"/>
                  <a:gd name="T8" fmla="*/ 187 w 191"/>
                  <a:gd name="T9" fmla="*/ 48 h 183"/>
                  <a:gd name="T10" fmla="*/ 183 w 191"/>
                  <a:gd name="T11" fmla="*/ 43 h 183"/>
                  <a:gd name="T12" fmla="*/ 179 w 191"/>
                  <a:gd name="T13" fmla="*/ 38 h 183"/>
                  <a:gd name="T14" fmla="*/ 176 w 191"/>
                  <a:gd name="T15" fmla="*/ 32 h 183"/>
                  <a:gd name="T16" fmla="*/ 175 w 191"/>
                  <a:gd name="T17" fmla="*/ 35 h 183"/>
                  <a:gd name="T18" fmla="*/ 178 w 191"/>
                  <a:gd name="T19" fmla="*/ 44 h 183"/>
                  <a:gd name="T20" fmla="*/ 180 w 191"/>
                  <a:gd name="T21" fmla="*/ 55 h 183"/>
                  <a:gd name="T22" fmla="*/ 180 w 191"/>
                  <a:gd name="T23" fmla="*/ 66 h 183"/>
                  <a:gd name="T24" fmla="*/ 180 w 191"/>
                  <a:gd name="T25" fmla="*/ 82 h 183"/>
                  <a:gd name="T26" fmla="*/ 177 w 191"/>
                  <a:gd name="T27" fmla="*/ 101 h 183"/>
                  <a:gd name="T28" fmla="*/ 170 w 191"/>
                  <a:gd name="T29" fmla="*/ 120 h 183"/>
                  <a:gd name="T30" fmla="*/ 161 w 191"/>
                  <a:gd name="T31" fmla="*/ 136 h 183"/>
                  <a:gd name="T32" fmla="*/ 149 w 191"/>
                  <a:gd name="T33" fmla="*/ 150 h 183"/>
                  <a:gd name="T34" fmla="*/ 136 w 191"/>
                  <a:gd name="T35" fmla="*/ 161 h 183"/>
                  <a:gd name="T36" fmla="*/ 121 w 191"/>
                  <a:gd name="T37" fmla="*/ 169 h 183"/>
                  <a:gd name="T38" fmla="*/ 104 w 191"/>
                  <a:gd name="T39" fmla="*/ 173 h 183"/>
                  <a:gd name="T40" fmla="*/ 86 w 191"/>
                  <a:gd name="T41" fmla="*/ 173 h 183"/>
                  <a:gd name="T42" fmla="*/ 70 w 191"/>
                  <a:gd name="T43" fmla="*/ 169 h 183"/>
                  <a:gd name="T44" fmla="*/ 53 w 191"/>
                  <a:gd name="T45" fmla="*/ 161 h 183"/>
                  <a:gd name="T46" fmla="*/ 40 w 191"/>
                  <a:gd name="T47" fmla="*/ 150 h 183"/>
                  <a:gd name="T48" fmla="*/ 28 w 191"/>
                  <a:gd name="T49" fmla="*/ 136 h 183"/>
                  <a:gd name="T50" fmla="*/ 19 w 191"/>
                  <a:gd name="T51" fmla="*/ 120 h 183"/>
                  <a:gd name="T52" fmla="*/ 12 w 191"/>
                  <a:gd name="T53" fmla="*/ 101 h 183"/>
                  <a:gd name="T54" fmla="*/ 9 w 191"/>
                  <a:gd name="T55" fmla="*/ 82 h 183"/>
                  <a:gd name="T56" fmla="*/ 9 w 191"/>
                  <a:gd name="T57" fmla="*/ 60 h 183"/>
                  <a:gd name="T58" fmla="*/ 12 w 191"/>
                  <a:gd name="T59" fmla="*/ 41 h 183"/>
                  <a:gd name="T60" fmla="*/ 18 w 191"/>
                  <a:gd name="T61" fmla="*/ 23 h 183"/>
                  <a:gd name="T62" fmla="*/ 27 w 191"/>
                  <a:gd name="T63" fmla="*/ 7 h 183"/>
                  <a:gd name="T64" fmla="*/ 30 w 191"/>
                  <a:gd name="T65" fmla="*/ 1 h 183"/>
                  <a:gd name="T66" fmla="*/ 25 w 191"/>
                  <a:gd name="T67" fmla="*/ 5 h 183"/>
                  <a:gd name="T68" fmla="*/ 20 w 191"/>
                  <a:gd name="T69" fmla="*/ 7 h 183"/>
                  <a:gd name="T70" fmla="*/ 15 w 191"/>
                  <a:gd name="T71" fmla="*/ 11 h 183"/>
                  <a:gd name="T72" fmla="*/ 10 w 191"/>
                  <a:gd name="T73" fmla="*/ 19 h 183"/>
                  <a:gd name="T74" fmla="*/ 5 w 191"/>
                  <a:gd name="T75" fmla="*/ 34 h 183"/>
                  <a:gd name="T76" fmla="*/ 2 w 191"/>
                  <a:gd name="T77" fmla="*/ 48 h 183"/>
                  <a:gd name="T78" fmla="*/ 0 w 191"/>
                  <a:gd name="T79" fmla="*/ 62 h 183"/>
                  <a:gd name="T80" fmla="*/ 0 w 191"/>
                  <a:gd name="T81" fmla="*/ 83 h 183"/>
                  <a:gd name="T82" fmla="*/ 4 w 191"/>
                  <a:gd name="T83" fmla="*/ 104 h 183"/>
                  <a:gd name="T84" fmla="*/ 11 w 191"/>
                  <a:gd name="T85" fmla="*/ 125 h 183"/>
                  <a:gd name="T86" fmla="*/ 21 w 191"/>
                  <a:gd name="T87" fmla="*/ 143 h 183"/>
                  <a:gd name="T88" fmla="*/ 34 w 191"/>
                  <a:gd name="T89" fmla="*/ 158 h 183"/>
                  <a:gd name="T90" fmla="*/ 49 w 191"/>
                  <a:gd name="T91" fmla="*/ 170 h 183"/>
                  <a:gd name="T92" fmla="*/ 67 w 191"/>
                  <a:gd name="T93" fmla="*/ 179 h 183"/>
                  <a:gd name="T94" fmla="*/ 85 w 191"/>
                  <a:gd name="T95" fmla="*/ 183 h 183"/>
                  <a:gd name="T96" fmla="*/ 105 w 191"/>
                  <a:gd name="T97" fmla="*/ 183 h 183"/>
                  <a:gd name="T98" fmla="*/ 123 w 191"/>
                  <a:gd name="T99" fmla="*/ 179 h 183"/>
                  <a:gd name="T100" fmla="*/ 140 w 191"/>
                  <a:gd name="T101" fmla="*/ 170 h 183"/>
                  <a:gd name="T102" fmla="*/ 155 w 191"/>
                  <a:gd name="T103" fmla="*/ 158 h 183"/>
                  <a:gd name="T104" fmla="*/ 168 w 191"/>
                  <a:gd name="T105" fmla="*/ 143 h 183"/>
                  <a:gd name="T106" fmla="*/ 178 w 191"/>
                  <a:gd name="T107" fmla="*/ 125 h 183"/>
                  <a:gd name="T108" fmla="*/ 185 w 191"/>
                  <a:gd name="T109" fmla="*/ 104 h 183"/>
                  <a:gd name="T110" fmla="*/ 189 w 191"/>
                  <a:gd name="T111" fmla="*/ 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1" h="183">
                    <a:moveTo>
                      <a:pt x="191" y="71"/>
                    </a:moveTo>
                    <a:lnTo>
                      <a:pt x="191" y="68"/>
                    </a:lnTo>
                    <a:lnTo>
                      <a:pt x="189" y="66"/>
                    </a:lnTo>
                    <a:lnTo>
                      <a:pt x="189" y="64"/>
                    </a:lnTo>
                    <a:lnTo>
                      <a:pt x="189" y="61"/>
                    </a:lnTo>
                    <a:lnTo>
                      <a:pt x="189" y="59"/>
                    </a:lnTo>
                    <a:lnTo>
                      <a:pt x="189" y="56"/>
                    </a:lnTo>
                    <a:lnTo>
                      <a:pt x="188" y="54"/>
                    </a:lnTo>
                    <a:lnTo>
                      <a:pt x="188" y="52"/>
                    </a:lnTo>
                    <a:lnTo>
                      <a:pt x="187" y="48"/>
                    </a:lnTo>
                    <a:lnTo>
                      <a:pt x="185" y="46"/>
                    </a:lnTo>
                    <a:lnTo>
                      <a:pt x="183" y="43"/>
                    </a:lnTo>
                    <a:lnTo>
                      <a:pt x="181" y="41"/>
                    </a:lnTo>
                    <a:lnTo>
                      <a:pt x="179" y="38"/>
                    </a:lnTo>
                    <a:lnTo>
                      <a:pt x="178" y="35"/>
                    </a:lnTo>
                    <a:lnTo>
                      <a:pt x="176" y="32"/>
                    </a:lnTo>
                    <a:lnTo>
                      <a:pt x="174" y="30"/>
                    </a:lnTo>
                    <a:lnTo>
                      <a:pt x="175" y="35"/>
                    </a:lnTo>
                    <a:lnTo>
                      <a:pt x="177" y="40"/>
                    </a:lnTo>
                    <a:lnTo>
                      <a:pt x="178" y="44"/>
                    </a:lnTo>
                    <a:lnTo>
                      <a:pt x="179" y="49"/>
                    </a:lnTo>
                    <a:lnTo>
                      <a:pt x="180" y="55"/>
                    </a:lnTo>
                    <a:lnTo>
                      <a:pt x="180" y="60"/>
                    </a:lnTo>
                    <a:lnTo>
                      <a:pt x="180" y="66"/>
                    </a:lnTo>
                    <a:lnTo>
                      <a:pt x="181" y="71"/>
                    </a:lnTo>
                    <a:lnTo>
                      <a:pt x="180" y="82"/>
                    </a:lnTo>
                    <a:lnTo>
                      <a:pt x="179" y="91"/>
                    </a:lnTo>
                    <a:lnTo>
                      <a:pt x="177" y="101"/>
                    </a:lnTo>
                    <a:lnTo>
                      <a:pt x="174" y="110"/>
                    </a:lnTo>
                    <a:lnTo>
                      <a:pt x="170" y="120"/>
                    </a:lnTo>
                    <a:lnTo>
                      <a:pt x="166" y="128"/>
                    </a:lnTo>
                    <a:lnTo>
                      <a:pt x="161" y="136"/>
                    </a:lnTo>
                    <a:lnTo>
                      <a:pt x="156" y="143"/>
                    </a:lnTo>
                    <a:lnTo>
                      <a:pt x="149" y="150"/>
                    </a:lnTo>
                    <a:lnTo>
                      <a:pt x="143" y="156"/>
                    </a:lnTo>
                    <a:lnTo>
                      <a:pt x="136" y="161"/>
                    </a:lnTo>
                    <a:lnTo>
                      <a:pt x="128" y="165"/>
                    </a:lnTo>
                    <a:lnTo>
                      <a:pt x="121" y="169"/>
                    </a:lnTo>
                    <a:lnTo>
                      <a:pt x="112" y="171"/>
                    </a:lnTo>
                    <a:lnTo>
                      <a:pt x="104" y="173"/>
                    </a:lnTo>
                    <a:lnTo>
                      <a:pt x="95" y="173"/>
                    </a:lnTo>
                    <a:lnTo>
                      <a:pt x="86" y="173"/>
                    </a:lnTo>
                    <a:lnTo>
                      <a:pt x="78" y="171"/>
                    </a:lnTo>
                    <a:lnTo>
                      <a:pt x="70" y="169"/>
                    </a:lnTo>
                    <a:lnTo>
                      <a:pt x="61" y="165"/>
                    </a:lnTo>
                    <a:lnTo>
                      <a:pt x="53" y="161"/>
                    </a:lnTo>
                    <a:lnTo>
                      <a:pt x="46" y="156"/>
                    </a:lnTo>
                    <a:lnTo>
                      <a:pt x="40" y="150"/>
                    </a:lnTo>
                    <a:lnTo>
                      <a:pt x="34" y="143"/>
                    </a:lnTo>
                    <a:lnTo>
                      <a:pt x="28" y="136"/>
                    </a:lnTo>
                    <a:lnTo>
                      <a:pt x="23" y="128"/>
                    </a:lnTo>
                    <a:lnTo>
                      <a:pt x="19" y="120"/>
                    </a:lnTo>
                    <a:lnTo>
                      <a:pt x="15" y="110"/>
                    </a:lnTo>
                    <a:lnTo>
                      <a:pt x="12" y="101"/>
                    </a:lnTo>
                    <a:lnTo>
                      <a:pt x="10" y="91"/>
                    </a:lnTo>
                    <a:lnTo>
                      <a:pt x="9" y="82"/>
                    </a:lnTo>
                    <a:lnTo>
                      <a:pt x="9" y="71"/>
                    </a:lnTo>
                    <a:lnTo>
                      <a:pt x="9" y="60"/>
                    </a:lnTo>
                    <a:lnTo>
                      <a:pt x="10" y="50"/>
                    </a:lnTo>
                    <a:lnTo>
                      <a:pt x="12" y="41"/>
                    </a:lnTo>
                    <a:lnTo>
                      <a:pt x="15" y="32"/>
                    </a:lnTo>
                    <a:lnTo>
                      <a:pt x="18" y="23"/>
                    </a:lnTo>
                    <a:lnTo>
                      <a:pt x="22" y="14"/>
                    </a:lnTo>
                    <a:lnTo>
                      <a:pt x="27" y="7"/>
                    </a:lnTo>
                    <a:lnTo>
                      <a:pt x="32" y="0"/>
                    </a:lnTo>
                    <a:lnTo>
                      <a:pt x="30" y="1"/>
                    </a:lnTo>
                    <a:lnTo>
                      <a:pt x="27" y="2"/>
                    </a:lnTo>
                    <a:lnTo>
                      <a:pt x="25" y="5"/>
                    </a:lnTo>
                    <a:lnTo>
                      <a:pt x="22" y="6"/>
                    </a:lnTo>
                    <a:lnTo>
                      <a:pt x="20" y="7"/>
                    </a:lnTo>
                    <a:lnTo>
                      <a:pt x="18" y="10"/>
                    </a:lnTo>
                    <a:lnTo>
                      <a:pt x="15" y="11"/>
                    </a:lnTo>
                    <a:lnTo>
                      <a:pt x="13" y="13"/>
                    </a:lnTo>
                    <a:lnTo>
                      <a:pt x="10" y="19"/>
                    </a:lnTo>
                    <a:lnTo>
                      <a:pt x="7" y="26"/>
                    </a:lnTo>
                    <a:lnTo>
                      <a:pt x="5" y="34"/>
                    </a:lnTo>
                    <a:lnTo>
                      <a:pt x="3" y="41"/>
                    </a:lnTo>
                    <a:lnTo>
                      <a:pt x="2" y="48"/>
                    </a:lnTo>
                    <a:lnTo>
                      <a:pt x="1" y="55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3"/>
                    </a:lnTo>
                    <a:lnTo>
                      <a:pt x="2" y="94"/>
                    </a:lnTo>
                    <a:lnTo>
                      <a:pt x="4" y="104"/>
                    </a:lnTo>
                    <a:lnTo>
                      <a:pt x="7" y="115"/>
                    </a:lnTo>
                    <a:lnTo>
                      <a:pt x="11" y="125"/>
                    </a:lnTo>
                    <a:lnTo>
                      <a:pt x="16" y="134"/>
                    </a:lnTo>
                    <a:lnTo>
                      <a:pt x="21" y="143"/>
                    </a:lnTo>
                    <a:lnTo>
                      <a:pt x="27" y="151"/>
                    </a:lnTo>
                    <a:lnTo>
                      <a:pt x="34" y="158"/>
                    </a:lnTo>
                    <a:lnTo>
                      <a:pt x="41" y="164"/>
                    </a:lnTo>
                    <a:lnTo>
                      <a:pt x="49" y="170"/>
                    </a:lnTo>
                    <a:lnTo>
                      <a:pt x="57" y="175"/>
                    </a:lnTo>
                    <a:lnTo>
                      <a:pt x="67" y="179"/>
                    </a:lnTo>
                    <a:lnTo>
                      <a:pt x="76" y="182"/>
                    </a:lnTo>
                    <a:lnTo>
                      <a:pt x="85" y="183"/>
                    </a:lnTo>
                    <a:lnTo>
                      <a:pt x="95" y="183"/>
                    </a:lnTo>
                    <a:lnTo>
                      <a:pt x="105" y="183"/>
                    </a:lnTo>
                    <a:lnTo>
                      <a:pt x="114" y="182"/>
                    </a:lnTo>
                    <a:lnTo>
                      <a:pt x="123" y="179"/>
                    </a:lnTo>
                    <a:lnTo>
                      <a:pt x="132" y="175"/>
                    </a:lnTo>
                    <a:lnTo>
                      <a:pt x="140" y="170"/>
                    </a:lnTo>
                    <a:lnTo>
                      <a:pt x="148" y="164"/>
                    </a:lnTo>
                    <a:lnTo>
                      <a:pt x="155" y="158"/>
                    </a:lnTo>
                    <a:lnTo>
                      <a:pt x="162" y="151"/>
                    </a:lnTo>
                    <a:lnTo>
                      <a:pt x="168" y="143"/>
                    </a:lnTo>
                    <a:lnTo>
                      <a:pt x="173" y="134"/>
                    </a:lnTo>
                    <a:lnTo>
                      <a:pt x="178" y="125"/>
                    </a:lnTo>
                    <a:lnTo>
                      <a:pt x="182" y="115"/>
                    </a:lnTo>
                    <a:lnTo>
                      <a:pt x="185" y="104"/>
                    </a:lnTo>
                    <a:lnTo>
                      <a:pt x="188" y="94"/>
                    </a:lnTo>
                    <a:lnTo>
                      <a:pt x="189" y="83"/>
                    </a:lnTo>
                    <a:lnTo>
                      <a:pt x="191" y="71"/>
                    </a:lnTo>
                    <a:close/>
                  </a:path>
                </a:pathLst>
              </a:custGeom>
              <a:solidFill>
                <a:srgbClr val="F7CD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Freeform 142">
                <a:extLst>
                  <a:ext uri="{FF2B5EF4-FFF2-40B4-BE49-F238E27FC236}">
                    <a16:creationId xmlns:a16="http://schemas.microsoft.com/office/drawing/2014/main" id="{9F1877A3-3A2B-4606-B83C-2CF700B754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7"/>
                <a:ext cx="37" cy="30"/>
              </a:xfrm>
              <a:custGeom>
                <a:avLst/>
                <a:gdLst>
                  <a:gd name="T0" fmla="*/ 181 w 181"/>
                  <a:gd name="T1" fmla="*/ 73 h 185"/>
                  <a:gd name="T2" fmla="*/ 181 w 181"/>
                  <a:gd name="T3" fmla="*/ 65 h 185"/>
                  <a:gd name="T4" fmla="*/ 180 w 181"/>
                  <a:gd name="T5" fmla="*/ 58 h 185"/>
                  <a:gd name="T6" fmla="*/ 178 w 181"/>
                  <a:gd name="T7" fmla="*/ 50 h 185"/>
                  <a:gd name="T8" fmla="*/ 176 w 181"/>
                  <a:gd name="T9" fmla="*/ 44 h 185"/>
                  <a:gd name="T10" fmla="*/ 171 w 181"/>
                  <a:gd name="T11" fmla="*/ 38 h 185"/>
                  <a:gd name="T12" fmla="*/ 167 w 181"/>
                  <a:gd name="T13" fmla="*/ 34 h 185"/>
                  <a:gd name="T14" fmla="*/ 163 w 181"/>
                  <a:gd name="T15" fmla="*/ 29 h 185"/>
                  <a:gd name="T16" fmla="*/ 163 w 181"/>
                  <a:gd name="T17" fmla="*/ 31 h 185"/>
                  <a:gd name="T18" fmla="*/ 167 w 181"/>
                  <a:gd name="T19" fmla="*/ 43 h 185"/>
                  <a:gd name="T20" fmla="*/ 170 w 181"/>
                  <a:gd name="T21" fmla="*/ 56 h 185"/>
                  <a:gd name="T22" fmla="*/ 172 w 181"/>
                  <a:gd name="T23" fmla="*/ 70 h 185"/>
                  <a:gd name="T24" fmla="*/ 172 w 181"/>
                  <a:gd name="T25" fmla="*/ 86 h 185"/>
                  <a:gd name="T26" fmla="*/ 168 w 181"/>
                  <a:gd name="T27" fmla="*/ 106 h 185"/>
                  <a:gd name="T28" fmla="*/ 162 w 181"/>
                  <a:gd name="T29" fmla="*/ 124 h 185"/>
                  <a:gd name="T30" fmla="*/ 154 w 181"/>
                  <a:gd name="T31" fmla="*/ 139 h 185"/>
                  <a:gd name="T32" fmla="*/ 143 w 181"/>
                  <a:gd name="T33" fmla="*/ 151 h 185"/>
                  <a:gd name="T34" fmla="*/ 130 w 181"/>
                  <a:gd name="T35" fmla="*/ 162 h 185"/>
                  <a:gd name="T36" fmla="*/ 115 w 181"/>
                  <a:gd name="T37" fmla="*/ 169 h 185"/>
                  <a:gd name="T38" fmla="*/ 99 w 181"/>
                  <a:gd name="T39" fmla="*/ 174 h 185"/>
                  <a:gd name="T40" fmla="*/ 83 w 181"/>
                  <a:gd name="T41" fmla="*/ 174 h 185"/>
                  <a:gd name="T42" fmla="*/ 67 w 181"/>
                  <a:gd name="T43" fmla="*/ 169 h 185"/>
                  <a:gd name="T44" fmla="*/ 52 w 181"/>
                  <a:gd name="T45" fmla="*/ 162 h 185"/>
                  <a:gd name="T46" fmla="*/ 39 w 181"/>
                  <a:gd name="T47" fmla="*/ 151 h 185"/>
                  <a:gd name="T48" fmla="*/ 28 w 181"/>
                  <a:gd name="T49" fmla="*/ 139 h 185"/>
                  <a:gd name="T50" fmla="*/ 19 w 181"/>
                  <a:gd name="T51" fmla="*/ 124 h 185"/>
                  <a:gd name="T52" fmla="*/ 13 w 181"/>
                  <a:gd name="T53" fmla="*/ 106 h 185"/>
                  <a:gd name="T54" fmla="*/ 10 w 181"/>
                  <a:gd name="T55" fmla="*/ 86 h 185"/>
                  <a:gd name="T56" fmla="*/ 10 w 181"/>
                  <a:gd name="T57" fmla="*/ 65 h 185"/>
                  <a:gd name="T58" fmla="*/ 14 w 181"/>
                  <a:gd name="T59" fmla="*/ 43 h 185"/>
                  <a:gd name="T60" fmla="*/ 22 w 181"/>
                  <a:gd name="T61" fmla="*/ 24 h 185"/>
                  <a:gd name="T62" fmla="*/ 33 w 181"/>
                  <a:gd name="T63" fmla="*/ 7 h 185"/>
                  <a:gd name="T64" fmla="*/ 37 w 181"/>
                  <a:gd name="T65" fmla="*/ 1 h 185"/>
                  <a:gd name="T66" fmla="*/ 32 w 181"/>
                  <a:gd name="T67" fmla="*/ 4 h 185"/>
                  <a:gd name="T68" fmla="*/ 26 w 181"/>
                  <a:gd name="T69" fmla="*/ 7 h 185"/>
                  <a:gd name="T70" fmla="*/ 21 w 181"/>
                  <a:gd name="T71" fmla="*/ 11 h 185"/>
                  <a:gd name="T72" fmla="*/ 14 w 181"/>
                  <a:gd name="T73" fmla="*/ 19 h 185"/>
                  <a:gd name="T74" fmla="*/ 7 w 181"/>
                  <a:gd name="T75" fmla="*/ 34 h 185"/>
                  <a:gd name="T76" fmla="*/ 3 w 181"/>
                  <a:gd name="T77" fmla="*/ 50 h 185"/>
                  <a:gd name="T78" fmla="*/ 0 w 181"/>
                  <a:gd name="T79" fmla="*/ 67 h 185"/>
                  <a:gd name="T80" fmla="*/ 1 w 181"/>
                  <a:gd name="T81" fmla="*/ 88 h 185"/>
                  <a:gd name="T82" fmla="*/ 4 w 181"/>
                  <a:gd name="T83" fmla="*/ 109 h 185"/>
                  <a:gd name="T84" fmla="*/ 11 w 181"/>
                  <a:gd name="T85" fmla="*/ 128 h 185"/>
                  <a:gd name="T86" fmla="*/ 21 w 181"/>
                  <a:gd name="T87" fmla="*/ 145 h 185"/>
                  <a:gd name="T88" fmla="*/ 33 w 181"/>
                  <a:gd name="T89" fmla="*/ 159 h 185"/>
                  <a:gd name="T90" fmla="*/ 47 w 181"/>
                  <a:gd name="T91" fmla="*/ 171 h 185"/>
                  <a:gd name="T92" fmla="*/ 64 w 181"/>
                  <a:gd name="T93" fmla="*/ 180 h 185"/>
                  <a:gd name="T94" fmla="*/ 82 w 181"/>
                  <a:gd name="T95" fmla="*/ 185 h 185"/>
                  <a:gd name="T96" fmla="*/ 100 w 181"/>
                  <a:gd name="T97" fmla="*/ 185 h 185"/>
                  <a:gd name="T98" fmla="*/ 118 w 181"/>
                  <a:gd name="T99" fmla="*/ 180 h 185"/>
                  <a:gd name="T100" fmla="*/ 134 w 181"/>
                  <a:gd name="T101" fmla="*/ 171 h 185"/>
                  <a:gd name="T102" fmla="*/ 148 w 181"/>
                  <a:gd name="T103" fmla="*/ 159 h 185"/>
                  <a:gd name="T104" fmla="*/ 160 w 181"/>
                  <a:gd name="T105" fmla="*/ 145 h 185"/>
                  <a:gd name="T106" fmla="*/ 170 w 181"/>
                  <a:gd name="T107" fmla="*/ 128 h 185"/>
                  <a:gd name="T108" fmla="*/ 177 w 181"/>
                  <a:gd name="T109" fmla="*/ 109 h 185"/>
                  <a:gd name="T110" fmla="*/ 181 w 181"/>
                  <a:gd name="T111" fmla="*/ 88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1" h="185">
                    <a:moveTo>
                      <a:pt x="181" y="77"/>
                    </a:moveTo>
                    <a:lnTo>
                      <a:pt x="181" y="73"/>
                    </a:lnTo>
                    <a:lnTo>
                      <a:pt x="181" y="70"/>
                    </a:lnTo>
                    <a:lnTo>
                      <a:pt x="181" y="65"/>
                    </a:lnTo>
                    <a:lnTo>
                      <a:pt x="180" y="61"/>
                    </a:lnTo>
                    <a:lnTo>
                      <a:pt x="180" y="58"/>
                    </a:lnTo>
                    <a:lnTo>
                      <a:pt x="179" y="54"/>
                    </a:lnTo>
                    <a:lnTo>
                      <a:pt x="178" y="50"/>
                    </a:lnTo>
                    <a:lnTo>
                      <a:pt x="178" y="47"/>
                    </a:lnTo>
                    <a:lnTo>
                      <a:pt x="176" y="44"/>
                    </a:lnTo>
                    <a:lnTo>
                      <a:pt x="174" y="41"/>
                    </a:lnTo>
                    <a:lnTo>
                      <a:pt x="171" y="38"/>
                    </a:lnTo>
                    <a:lnTo>
                      <a:pt x="169" y="36"/>
                    </a:lnTo>
                    <a:lnTo>
                      <a:pt x="167" y="34"/>
                    </a:lnTo>
                    <a:lnTo>
                      <a:pt x="165" y="31"/>
                    </a:lnTo>
                    <a:lnTo>
                      <a:pt x="163" y="29"/>
                    </a:lnTo>
                    <a:lnTo>
                      <a:pt x="160" y="26"/>
                    </a:lnTo>
                    <a:lnTo>
                      <a:pt x="163" y="31"/>
                    </a:lnTo>
                    <a:lnTo>
                      <a:pt x="165" y="37"/>
                    </a:lnTo>
                    <a:lnTo>
                      <a:pt x="167" y="43"/>
                    </a:lnTo>
                    <a:lnTo>
                      <a:pt x="169" y="50"/>
                    </a:lnTo>
                    <a:lnTo>
                      <a:pt x="170" y="56"/>
                    </a:lnTo>
                    <a:lnTo>
                      <a:pt x="171" y="64"/>
                    </a:lnTo>
                    <a:lnTo>
                      <a:pt x="172" y="70"/>
                    </a:lnTo>
                    <a:lnTo>
                      <a:pt x="172" y="77"/>
                    </a:lnTo>
                    <a:lnTo>
                      <a:pt x="172" y="86"/>
                    </a:lnTo>
                    <a:lnTo>
                      <a:pt x="170" y="96"/>
                    </a:lnTo>
                    <a:lnTo>
                      <a:pt x="168" y="106"/>
                    </a:lnTo>
                    <a:lnTo>
                      <a:pt x="166" y="114"/>
                    </a:lnTo>
                    <a:lnTo>
                      <a:pt x="162" y="124"/>
                    </a:lnTo>
                    <a:lnTo>
                      <a:pt x="158" y="131"/>
                    </a:lnTo>
                    <a:lnTo>
                      <a:pt x="154" y="139"/>
                    </a:lnTo>
                    <a:lnTo>
                      <a:pt x="148" y="145"/>
                    </a:lnTo>
                    <a:lnTo>
                      <a:pt x="143" y="151"/>
                    </a:lnTo>
                    <a:lnTo>
                      <a:pt x="136" y="157"/>
                    </a:lnTo>
                    <a:lnTo>
                      <a:pt x="130" y="162"/>
                    </a:lnTo>
                    <a:lnTo>
                      <a:pt x="123" y="167"/>
                    </a:lnTo>
                    <a:lnTo>
                      <a:pt x="115" y="169"/>
                    </a:lnTo>
                    <a:lnTo>
                      <a:pt x="107" y="171"/>
                    </a:lnTo>
                    <a:lnTo>
                      <a:pt x="99" y="174"/>
                    </a:lnTo>
                    <a:lnTo>
                      <a:pt x="91" y="174"/>
                    </a:lnTo>
                    <a:lnTo>
                      <a:pt x="83" y="174"/>
                    </a:lnTo>
                    <a:lnTo>
                      <a:pt x="75" y="171"/>
                    </a:lnTo>
                    <a:lnTo>
                      <a:pt x="67" y="169"/>
                    </a:lnTo>
                    <a:lnTo>
                      <a:pt x="59" y="167"/>
                    </a:lnTo>
                    <a:lnTo>
                      <a:pt x="52" y="162"/>
                    </a:lnTo>
                    <a:lnTo>
                      <a:pt x="45" y="157"/>
                    </a:lnTo>
                    <a:lnTo>
                      <a:pt x="39" y="151"/>
                    </a:lnTo>
                    <a:lnTo>
                      <a:pt x="33" y="145"/>
                    </a:lnTo>
                    <a:lnTo>
                      <a:pt x="28" y="139"/>
                    </a:lnTo>
                    <a:lnTo>
                      <a:pt x="23" y="131"/>
                    </a:lnTo>
                    <a:lnTo>
                      <a:pt x="19" y="124"/>
                    </a:lnTo>
                    <a:lnTo>
                      <a:pt x="16" y="114"/>
                    </a:lnTo>
                    <a:lnTo>
                      <a:pt x="13" y="106"/>
                    </a:lnTo>
                    <a:lnTo>
                      <a:pt x="11" y="96"/>
                    </a:lnTo>
                    <a:lnTo>
                      <a:pt x="10" y="86"/>
                    </a:lnTo>
                    <a:lnTo>
                      <a:pt x="9" y="77"/>
                    </a:lnTo>
                    <a:lnTo>
                      <a:pt x="10" y="65"/>
                    </a:lnTo>
                    <a:lnTo>
                      <a:pt x="11" y="54"/>
                    </a:lnTo>
                    <a:lnTo>
                      <a:pt x="14" y="43"/>
                    </a:lnTo>
                    <a:lnTo>
                      <a:pt x="18" y="34"/>
                    </a:lnTo>
                    <a:lnTo>
                      <a:pt x="22" y="24"/>
                    </a:lnTo>
                    <a:lnTo>
                      <a:pt x="27" y="16"/>
                    </a:lnTo>
                    <a:lnTo>
                      <a:pt x="33" y="7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5" y="2"/>
                    </a:lnTo>
                    <a:lnTo>
                      <a:pt x="32" y="4"/>
                    </a:lnTo>
                    <a:lnTo>
                      <a:pt x="29" y="6"/>
                    </a:lnTo>
                    <a:lnTo>
                      <a:pt x="26" y="7"/>
                    </a:lnTo>
                    <a:lnTo>
                      <a:pt x="23" y="8"/>
                    </a:lnTo>
                    <a:lnTo>
                      <a:pt x="21" y="11"/>
                    </a:lnTo>
                    <a:lnTo>
                      <a:pt x="18" y="12"/>
                    </a:lnTo>
                    <a:lnTo>
                      <a:pt x="14" y="19"/>
                    </a:lnTo>
                    <a:lnTo>
                      <a:pt x="11" y="26"/>
                    </a:lnTo>
                    <a:lnTo>
                      <a:pt x="7" y="34"/>
                    </a:lnTo>
                    <a:lnTo>
                      <a:pt x="5" y="42"/>
                    </a:lnTo>
                    <a:lnTo>
                      <a:pt x="3" y="50"/>
                    </a:lnTo>
                    <a:lnTo>
                      <a:pt x="1" y="59"/>
                    </a:lnTo>
                    <a:lnTo>
                      <a:pt x="0" y="67"/>
                    </a:lnTo>
                    <a:lnTo>
                      <a:pt x="0" y="77"/>
                    </a:lnTo>
                    <a:lnTo>
                      <a:pt x="1" y="88"/>
                    </a:lnTo>
                    <a:lnTo>
                      <a:pt x="2" y="98"/>
                    </a:lnTo>
                    <a:lnTo>
                      <a:pt x="4" y="109"/>
                    </a:lnTo>
                    <a:lnTo>
                      <a:pt x="7" y="119"/>
                    </a:lnTo>
                    <a:lnTo>
                      <a:pt x="11" y="128"/>
                    </a:lnTo>
                    <a:lnTo>
                      <a:pt x="16" y="137"/>
                    </a:lnTo>
                    <a:lnTo>
                      <a:pt x="21" y="145"/>
                    </a:lnTo>
                    <a:lnTo>
                      <a:pt x="27" y="154"/>
                    </a:lnTo>
                    <a:lnTo>
                      <a:pt x="33" y="159"/>
                    </a:lnTo>
                    <a:lnTo>
                      <a:pt x="40" y="167"/>
                    </a:lnTo>
                    <a:lnTo>
                      <a:pt x="47" y="171"/>
                    </a:lnTo>
                    <a:lnTo>
                      <a:pt x="55" y="176"/>
                    </a:lnTo>
                    <a:lnTo>
                      <a:pt x="64" y="180"/>
                    </a:lnTo>
                    <a:lnTo>
                      <a:pt x="73" y="182"/>
                    </a:lnTo>
                    <a:lnTo>
                      <a:pt x="82" y="185"/>
                    </a:lnTo>
                    <a:lnTo>
                      <a:pt x="91" y="185"/>
                    </a:lnTo>
                    <a:lnTo>
                      <a:pt x="100" y="185"/>
                    </a:lnTo>
                    <a:lnTo>
                      <a:pt x="109" y="182"/>
                    </a:lnTo>
                    <a:lnTo>
                      <a:pt x="118" y="180"/>
                    </a:lnTo>
                    <a:lnTo>
                      <a:pt x="126" y="176"/>
                    </a:lnTo>
                    <a:lnTo>
                      <a:pt x="134" y="171"/>
                    </a:lnTo>
                    <a:lnTo>
                      <a:pt x="141" y="167"/>
                    </a:lnTo>
                    <a:lnTo>
                      <a:pt x="148" y="159"/>
                    </a:lnTo>
                    <a:lnTo>
                      <a:pt x="155" y="154"/>
                    </a:lnTo>
                    <a:lnTo>
                      <a:pt x="160" y="145"/>
                    </a:lnTo>
                    <a:lnTo>
                      <a:pt x="166" y="137"/>
                    </a:lnTo>
                    <a:lnTo>
                      <a:pt x="170" y="128"/>
                    </a:lnTo>
                    <a:lnTo>
                      <a:pt x="174" y="119"/>
                    </a:lnTo>
                    <a:lnTo>
                      <a:pt x="177" y="109"/>
                    </a:lnTo>
                    <a:lnTo>
                      <a:pt x="179" y="98"/>
                    </a:lnTo>
                    <a:lnTo>
                      <a:pt x="181" y="88"/>
                    </a:lnTo>
                    <a:lnTo>
                      <a:pt x="181" y="77"/>
                    </a:lnTo>
                    <a:close/>
                  </a:path>
                </a:pathLst>
              </a:custGeom>
              <a:solidFill>
                <a:srgbClr val="F7CF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Freeform 143">
                <a:extLst>
                  <a:ext uri="{FF2B5EF4-FFF2-40B4-BE49-F238E27FC236}">
                    <a16:creationId xmlns:a16="http://schemas.microsoft.com/office/drawing/2014/main" id="{42488587-7D52-4B52-B578-A7694E1E0E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4" y="2646"/>
                <a:ext cx="35" cy="30"/>
              </a:xfrm>
              <a:custGeom>
                <a:avLst/>
                <a:gdLst>
                  <a:gd name="T0" fmla="*/ 171 w 172"/>
                  <a:gd name="T1" fmla="*/ 77 h 184"/>
                  <a:gd name="T2" fmla="*/ 171 w 172"/>
                  <a:gd name="T3" fmla="*/ 66 h 184"/>
                  <a:gd name="T4" fmla="*/ 169 w 172"/>
                  <a:gd name="T5" fmla="*/ 55 h 184"/>
                  <a:gd name="T6" fmla="*/ 166 w 172"/>
                  <a:gd name="T7" fmla="*/ 46 h 184"/>
                  <a:gd name="T8" fmla="*/ 162 w 172"/>
                  <a:gd name="T9" fmla="*/ 39 h 184"/>
                  <a:gd name="T10" fmla="*/ 157 w 172"/>
                  <a:gd name="T11" fmla="*/ 33 h 184"/>
                  <a:gd name="T12" fmla="*/ 152 w 172"/>
                  <a:gd name="T13" fmla="*/ 28 h 184"/>
                  <a:gd name="T14" fmla="*/ 146 w 172"/>
                  <a:gd name="T15" fmla="*/ 23 h 184"/>
                  <a:gd name="T16" fmla="*/ 147 w 172"/>
                  <a:gd name="T17" fmla="*/ 27 h 184"/>
                  <a:gd name="T18" fmla="*/ 155 w 172"/>
                  <a:gd name="T19" fmla="*/ 41 h 184"/>
                  <a:gd name="T20" fmla="*/ 160 w 172"/>
                  <a:gd name="T21" fmla="*/ 57 h 184"/>
                  <a:gd name="T22" fmla="*/ 162 w 172"/>
                  <a:gd name="T23" fmla="*/ 73 h 184"/>
                  <a:gd name="T24" fmla="*/ 162 w 172"/>
                  <a:gd name="T25" fmla="*/ 91 h 184"/>
                  <a:gd name="T26" fmla="*/ 159 w 172"/>
                  <a:gd name="T27" fmla="*/ 109 h 184"/>
                  <a:gd name="T28" fmla="*/ 153 w 172"/>
                  <a:gd name="T29" fmla="*/ 125 h 184"/>
                  <a:gd name="T30" fmla="*/ 145 w 172"/>
                  <a:gd name="T31" fmla="*/ 141 h 184"/>
                  <a:gd name="T32" fmla="*/ 135 w 172"/>
                  <a:gd name="T33" fmla="*/ 153 h 184"/>
                  <a:gd name="T34" fmla="*/ 123 w 172"/>
                  <a:gd name="T35" fmla="*/ 162 h 184"/>
                  <a:gd name="T36" fmla="*/ 109 w 172"/>
                  <a:gd name="T37" fmla="*/ 169 h 184"/>
                  <a:gd name="T38" fmla="*/ 94 w 172"/>
                  <a:gd name="T39" fmla="*/ 173 h 184"/>
                  <a:gd name="T40" fmla="*/ 78 w 172"/>
                  <a:gd name="T41" fmla="*/ 173 h 184"/>
                  <a:gd name="T42" fmla="*/ 63 w 172"/>
                  <a:gd name="T43" fmla="*/ 169 h 184"/>
                  <a:gd name="T44" fmla="*/ 49 w 172"/>
                  <a:gd name="T45" fmla="*/ 162 h 184"/>
                  <a:gd name="T46" fmla="*/ 36 w 172"/>
                  <a:gd name="T47" fmla="*/ 153 h 184"/>
                  <a:gd name="T48" fmla="*/ 26 w 172"/>
                  <a:gd name="T49" fmla="*/ 141 h 184"/>
                  <a:gd name="T50" fmla="*/ 18 w 172"/>
                  <a:gd name="T51" fmla="*/ 125 h 184"/>
                  <a:gd name="T52" fmla="*/ 12 w 172"/>
                  <a:gd name="T53" fmla="*/ 109 h 184"/>
                  <a:gd name="T54" fmla="*/ 9 w 172"/>
                  <a:gd name="T55" fmla="*/ 91 h 184"/>
                  <a:gd name="T56" fmla="*/ 9 w 172"/>
                  <a:gd name="T57" fmla="*/ 69 h 184"/>
                  <a:gd name="T58" fmla="*/ 15 w 172"/>
                  <a:gd name="T59" fmla="*/ 45 h 184"/>
                  <a:gd name="T60" fmla="*/ 26 w 172"/>
                  <a:gd name="T61" fmla="*/ 24 h 184"/>
                  <a:gd name="T62" fmla="*/ 41 w 172"/>
                  <a:gd name="T63" fmla="*/ 7 h 184"/>
                  <a:gd name="T64" fmla="*/ 46 w 172"/>
                  <a:gd name="T65" fmla="*/ 2 h 184"/>
                  <a:gd name="T66" fmla="*/ 39 w 172"/>
                  <a:gd name="T67" fmla="*/ 4 h 184"/>
                  <a:gd name="T68" fmla="*/ 33 w 172"/>
                  <a:gd name="T69" fmla="*/ 6 h 184"/>
                  <a:gd name="T70" fmla="*/ 27 w 172"/>
                  <a:gd name="T71" fmla="*/ 10 h 184"/>
                  <a:gd name="T72" fmla="*/ 18 w 172"/>
                  <a:gd name="T73" fmla="*/ 18 h 184"/>
                  <a:gd name="T74" fmla="*/ 9 w 172"/>
                  <a:gd name="T75" fmla="*/ 34 h 184"/>
                  <a:gd name="T76" fmla="*/ 3 w 172"/>
                  <a:gd name="T77" fmla="*/ 52 h 184"/>
                  <a:gd name="T78" fmla="*/ 0 w 172"/>
                  <a:gd name="T79" fmla="*/ 71 h 184"/>
                  <a:gd name="T80" fmla="*/ 0 w 172"/>
                  <a:gd name="T81" fmla="*/ 93 h 184"/>
                  <a:gd name="T82" fmla="*/ 3 w 172"/>
                  <a:gd name="T83" fmla="*/ 112 h 184"/>
                  <a:gd name="T84" fmla="*/ 10 w 172"/>
                  <a:gd name="T85" fmla="*/ 131 h 184"/>
                  <a:gd name="T86" fmla="*/ 19 w 172"/>
                  <a:gd name="T87" fmla="*/ 147 h 184"/>
                  <a:gd name="T88" fmla="*/ 31 w 172"/>
                  <a:gd name="T89" fmla="*/ 161 h 184"/>
                  <a:gd name="T90" fmla="*/ 44 w 172"/>
                  <a:gd name="T91" fmla="*/ 172 h 184"/>
                  <a:gd name="T92" fmla="*/ 61 w 172"/>
                  <a:gd name="T93" fmla="*/ 180 h 184"/>
                  <a:gd name="T94" fmla="*/ 77 w 172"/>
                  <a:gd name="T95" fmla="*/ 184 h 184"/>
                  <a:gd name="T96" fmla="*/ 95 w 172"/>
                  <a:gd name="T97" fmla="*/ 184 h 184"/>
                  <a:gd name="T98" fmla="*/ 111 w 172"/>
                  <a:gd name="T99" fmla="*/ 180 h 184"/>
                  <a:gd name="T100" fmla="*/ 127 w 172"/>
                  <a:gd name="T101" fmla="*/ 172 h 184"/>
                  <a:gd name="T102" fmla="*/ 140 w 172"/>
                  <a:gd name="T103" fmla="*/ 161 h 184"/>
                  <a:gd name="T104" fmla="*/ 152 w 172"/>
                  <a:gd name="T105" fmla="*/ 147 h 184"/>
                  <a:gd name="T106" fmla="*/ 161 w 172"/>
                  <a:gd name="T107" fmla="*/ 131 h 184"/>
                  <a:gd name="T108" fmla="*/ 168 w 172"/>
                  <a:gd name="T109" fmla="*/ 112 h 184"/>
                  <a:gd name="T110" fmla="*/ 171 w 172"/>
                  <a:gd name="T111" fmla="*/ 93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2" h="184">
                    <a:moveTo>
                      <a:pt x="172" y="82"/>
                    </a:moveTo>
                    <a:lnTo>
                      <a:pt x="171" y="77"/>
                    </a:lnTo>
                    <a:lnTo>
                      <a:pt x="171" y="71"/>
                    </a:lnTo>
                    <a:lnTo>
                      <a:pt x="171" y="66"/>
                    </a:lnTo>
                    <a:lnTo>
                      <a:pt x="170" y="60"/>
                    </a:lnTo>
                    <a:lnTo>
                      <a:pt x="169" y="55"/>
                    </a:lnTo>
                    <a:lnTo>
                      <a:pt x="168" y="51"/>
                    </a:lnTo>
                    <a:lnTo>
                      <a:pt x="166" y="46"/>
                    </a:lnTo>
                    <a:lnTo>
                      <a:pt x="165" y="41"/>
                    </a:lnTo>
                    <a:lnTo>
                      <a:pt x="162" y="39"/>
                    </a:lnTo>
                    <a:lnTo>
                      <a:pt x="160" y="36"/>
                    </a:lnTo>
                    <a:lnTo>
                      <a:pt x="157" y="33"/>
                    </a:lnTo>
                    <a:lnTo>
                      <a:pt x="154" y="30"/>
                    </a:lnTo>
                    <a:lnTo>
                      <a:pt x="152" y="28"/>
                    </a:lnTo>
                    <a:lnTo>
                      <a:pt x="149" y="25"/>
                    </a:lnTo>
                    <a:lnTo>
                      <a:pt x="146" y="23"/>
                    </a:lnTo>
                    <a:lnTo>
                      <a:pt x="143" y="21"/>
                    </a:lnTo>
                    <a:lnTo>
                      <a:pt x="147" y="27"/>
                    </a:lnTo>
                    <a:lnTo>
                      <a:pt x="151" y="34"/>
                    </a:lnTo>
                    <a:lnTo>
                      <a:pt x="155" y="41"/>
                    </a:lnTo>
                    <a:lnTo>
                      <a:pt x="157" y="48"/>
                    </a:lnTo>
                    <a:lnTo>
                      <a:pt x="160" y="57"/>
                    </a:lnTo>
                    <a:lnTo>
                      <a:pt x="161" y="65"/>
                    </a:lnTo>
                    <a:lnTo>
                      <a:pt x="162" y="73"/>
                    </a:lnTo>
                    <a:lnTo>
                      <a:pt x="163" y="82"/>
                    </a:lnTo>
                    <a:lnTo>
                      <a:pt x="162" y="91"/>
                    </a:lnTo>
                    <a:lnTo>
                      <a:pt x="161" y="100"/>
                    </a:lnTo>
                    <a:lnTo>
                      <a:pt x="159" y="109"/>
                    </a:lnTo>
                    <a:lnTo>
                      <a:pt x="157" y="118"/>
                    </a:lnTo>
                    <a:lnTo>
                      <a:pt x="153" y="125"/>
                    </a:lnTo>
                    <a:lnTo>
                      <a:pt x="149" y="133"/>
                    </a:lnTo>
                    <a:lnTo>
                      <a:pt x="145" y="141"/>
                    </a:lnTo>
                    <a:lnTo>
                      <a:pt x="140" y="147"/>
                    </a:lnTo>
                    <a:lnTo>
                      <a:pt x="135" y="153"/>
                    </a:lnTo>
                    <a:lnTo>
                      <a:pt x="129" y="157"/>
                    </a:lnTo>
                    <a:lnTo>
                      <a:pt x="123" y="162"/>
                    </a:lnTo>
                    <a:lnTo>
                      <a:pt x="116" y="166"/>
                    </a:lnTo>
                    <a:lnTo>
                      <a:pt x="109" y="169"/>
                    </a:lnTo>
                    <a:lnTo>
                      <a:pt x="102" y="172"/>
                    </a:lnTo>
                    <a:lnTo>
                      <a:pt x="94" y="173"/>
                    </a:lnTo>
                    <a:lnTo>
                      <a:pt x="86" y="173"/>
                    </a:lnTo>
                    <a:lnTo>
                      <a:pt x="78" y="173"/>
                    </a:lnTo>
                    <a:lnTo>
                      <a:pt x="71" y="172"/>
                    </a:lnTo>
                    <a:lnTo>
                      <a:pt x="63" y="169"/>
                    </a:lnTo>
                    <a:lnTo>
                      <a:pt x="55" y="166"/>
                    </a:lnTo>
                    <a:lnTo>
                      <a:pt x="49" y="162"/>
                    </a:lnTo>
                    <a:lnTo>
                      <a:pt x="42" y="157"/>
                    </a:lnTo>
                    <a:lnTo>
                      <a:pt x="36" y="153"/>
                    </a:lnTo>
                    <a:lnTo>
                      <a:pt x="31" y="147"/>
                    </a:lnTo>
                    <a:lnTo>
                      <a:pt x="26" y="141"/>
                    </a:lnTo>
                    <a:lnTo>
                      <a:pt x="22" y="133"/>
                    </a:lnTo>
                    <a:lnTo>
                      <a:pt x="18" y="125"/>
                    </a:lnTo>
                    <a:lnTo>
                      <a:pt x="15" y="118"/>
                    </a:lnTo>
                    <a:lnTo>
                      <a:pt x="12" y="109"/>
                    </a:lnTo>
                    <a:lnTo>
                      <a:pt x="10" y="100"/>
                    </a:lnTo>
                    <a:lnTo>
                      <a:pt x="9" y="91"/>
                    </a:lnTo>
                    <a:lnTo>
                      <a:pt x="9" y="82"/>
                    </a:lnTo>
                    <a:lnTo>
                      <a:pt x="9" y="69"/>
                    </a:lnTo>
                    <a:lnTo>
                      <a:pt x="12" y="57"/>
                    </a:lnTo>
                    <a:lnTo>
                      <a:pt x="15" y="45"/>
                    </a:lnTo>
                    <a:lnTo>
                      <a:pt x="20" y="34"/>
                    </a:lnTo>
                    <a:lnTo>
                      <a:pt x="26" y="24"/>
                    </a:lnTo>
                    <a:lnTo>
                      <a:pt x="33" y="15"/>
                    </a:lnTo>
                    <a:lnTo>
                      <a:pt x="41" y="7"/>
                    </a:lnTo>
                    <a:lnTo>
                      <a:pt x="49" y="0"/>
                    </a:lnTo>
                    <a:lnTo>
                      <a:pt x="46" y="2"/>
                    </a:lnTo>
                    <a:lnTo>
                      <a:pt x="43" y="3"/>
                    </a:lnTo>
                    <a:lnTo>
                      <a:pt x="39" y="4"/>
                    </a:lnTo>
                    <a:lnTo>
                      <a:pt x="36" y="5"/>
                    </a:lnTo>
                    <a:lnTo>
                      <a:pt x="33" y="6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3" y="11"/>
                    </a:lnTo>
                    <a:lnTo>
                      <a:pt x="18" y="18"/>
                    </a:lnTo>
                    <a:lnTo>
                      <a:pt x="13" y="25"/>
                    </a:lnTo>
                    <a:lnTo>
                      <a:pt x="9" y="34"/>
                    </a:lnTo>
                    <a:lnTo>
                      <a:pt x="6" y="43"/>
                    </a:lnTo>
                    <a:lnTo>
                      <a:pt x="3" y="52"/>
                    </a:lnTo>
                    <a:lnTo>
                      <a:pt x="1" y="61"/>
                    </a:lnTo>
                    <a:lnTo>
                      <a:pt x="0" y="71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2"/>
                    </a:lnTo>
                    <a:lnTo>
                      <a:pt x="6" y="121"/>
                    </a:lnTo>
                    <a:lnTo>
                      <a:pt x="10" y="131"/>
                    </a:lnTo>
                    <a:lnTo>
                      <a:pt x="14" y="139"/>
                    </a:lnTo>
                    <a:lnTo>
                      <a:pt x="19" y="147"/>
                    </a:lnTo>
                    <a:lnTo>
                      <a:pt x="25" y="154"/>
                    </a:lnTo>
                    <a:lnTo>
                      <a:pt x="31" y="161"/>
                    </a:lnTo>
                    <a:lnTo>
                      <a:pt x="37" y="167"/>
                    </a:lnTo>
                    <a:lnTo>
                      <a:pt x="44" y="172"/>
                    </a:lnTo>
                    <a:lnTo>
                      <a:pt x="52" y="176"/>
                    </a:lnTo>
                    <a:lnTo>
                      <a:pt x="61" y="180"/>
                    </a:lnTo>
                    <a:lnTo>
                      <a:pt x="69" y="182"/>
                    </a:lnTo>
                    <a:lnTo>
                      <a:pt x="77" y="184"/>
                    </a:lnTo>
                    <a:lnTo>
                      <a:pt x="86" y="184"/>
                    </a:lnTo>
                    <a:lnTo>
                      <a:pt x="95" y="184"/>
                    </a:lnTo>
                    <a:lnTo>
                      <a:pt x="103" y="182"/>
                    </a:lnTo>
                    <a:lnTo>
                      <a:pt x="111" y="180"/>
                    </a:lnTo>
                    <a:lnTo>
                      <a:pt x="119" y="176"/>
                    </a:lnTo>
                    <a:lnTo>
                      <a:pt x="127" y="172"/>
                    </a:lnTo>
                    <a:lnTo>
                      <a:pt x="134" y="167"/>
                    </a:lnTo>
                    <a:lnTo>
                      <a:pt x="140" y="161"/>
                    </a:lnTo>
                    <a:lnTo>
                      <a:pt x="147" y="154"/>
                    </a:lnTo>
                    <a:lnTo>
                      <a:pt x="152" y="147"/>
                    </a:lnTo>
                    <a:lnTo>
                      <a:pt x="157" y="139"/>
                    </a:lnTo>
                    <a:lnTo>
                      <a:pt x="161" y="131"/>
                    </a:lnTo>
                    <a:lnTo>
                      <a:pt x="165" y="121"/>
                    </a:lnTo>
                    <a:lnTo>
                      <a:pt x="168" y="112"/>
                    </a:lnTo>
                    <a:lnTo>
                      <a:pt x="170" y="102"/>
                    </a:lnTo>
                    <a:lnTo>
                      <a:pt x="171" y="93"/>
                    </a:lnTo>
                    <a:lnTo>
                      <a:pt x="172" y="82"/>
                    </a:lnTo>
                    <a:close/>
                  </a:path>
                </a:pathLst>
              </a:custGeom>
              <a:solidFill>
                <a:srgbClr val="F7D2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144">
                <a:extLst>
                  <a:ext uri="{FF2B5EF4-FFF2-40B4-BE49-F238E27FC236}">
                    <a16:creationId xmlns:a16="http://schemas.microsoft.com/office/drawing/2014/main" id="{43FAD502-D413-439A-A6A3-9255A8FE62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5" y="2645"/>
                <a:ext cx="33" cy="30"/>
              </a:xfrm>
              <a:custGeom>
                <a:avLst/>
                <a:gdLst>
                  <a:gd name="T0" fmla="*/ 163 w 163"/>
                  <a:gd name="T1" fmla="*/ 77 h 181"/>
                  <a:gd name="T2" fmla="*/ 161 w 163"/>
                  <a:gd name="T3" fmla="*/ 63 h 181"/>
                  <a:gd name="T4" fmla="*/ 158 w 163"/>
                  <a:gd name="T5" fmla="*/ 50 h 181"/>
                  <a:gd name="T6" fmla="*/ 154 w 163"/>
                  <a:gd name="T7" fmla="*/ 38 h 181"/>
                  <a:gd name="T8" fmla="*/ 149 w 163"/>
                  <a:gd name="T9" fmla="*/ 31 h 181"/>
                  <a:gd name="T10" fmla="*/ 145 w 163"/>
                  <a:gd name="T11" fmla="*/ 27 h 181"/>
                  <a:gd name="T12" fmla="*/ 141 w 163"/>
                  <a:gd name="T13" fmla="*/ 24 h 181"/>
                  <a:gd name="T14" fmla="*/ 137 w 163"/>
                  <a:gd name="T15" fmla="*/ 21 h 181"/>
                  <a:gd name="T16" fmla="*/ 133 w 163"/>
                  <a:gd name="T17" fmla="*/ 18 h 181"/>
                  <a:gd name="T18" fmla="*/ 130 w 163"/>
                  <a:gd name="T19" fmla="*/ 17 h 181"/>
                  <a:gd name="T20" fmla="*/ 127 w 163"/>
                  <a:gd name="T21" fmla="*/ 14 h 181"/>
                  <a:gd name="T22" fmla="*/ 123 w 163"/>
                  <a:gd name="T23" fmla="*/ 13 h 181"/>
                  <a:gd name="T24" fmla="*/ 129 w 163"/>
                  <a:gd name="T25" fmla="*/ 18 h 181"/>
                  <a:gd name="T26" fmla="*/ 140 w 163"/>
                  <a:gd name="T27" fmla="*/ 33 h 181"/>
                  <a:gd name="T28" fmla="*/ 149 w 163"/>
                  <a:gd name="T29" fmla="*/ 51 h 181"/>
                  <a:gd name="T30" fmla="*/ 153 w 163"/>
                  <a:gd name="T31" fmla="*/ 73 h 181"/>
                  <a:gd name="T32" fmla="*/ 154 w 163"/>
                  <a:gd name="T33" fmla="*/ 92 h 181"/>
                  <a:gd name="T34" fmla="*/ 151 w 163"/>
                  <a:gd name="T35" fmla="*/ 109 h 181"/>
                  <a:gd name="T36" fmla="*/ 145 w 163"/>
                  <a:gd name="T37" fmla="*/ 125 h 181"/>
                  <a:gd name="T38" fmla="*/ 138 w 163"/>
                  <a:gd name="T39" fmla="*/ 139 h 181"/>
                  <a:gd name="T40" fmla="*/ 128 w 163"/>
                  <a:gd name="T41" fmla="*/ 151 h 181"/>
                  <a:gd name="T42" fmla="*/ 116 w 163"/>
                  <a:gd name="T43" fmla="*/ 159 h 181"/>
                  <a:gd name="T44" fmla="*/ 103 w 163"/>
                  <a:gd name="T45" fmla="*/ 166 h 181"/>
                  <a:gd name="T46" fmla="*/ 89 w 163"/>
                  <a:gd name="T47" fmla="*/ 170 h 181"/>
                  <a:gd name="T48" fmla="*/ 75 w 163"/>
                  <a:gd name="T49" fmla="*/ 170 h 181"/>
                  <a:gd name="T50" fmla="*/ 61 w 163"/>
                  <a:gd name="T51" fmla="*/ 166 h 181"/>
                  <a:gd name="T52" fmla="*/ 47 w 163"/>
                  <a:gd name="T53" fmla="*/ 159 h 181"/>
                  <a:gd name="T54" fmla="*/ 35 w 163"/>
                  <a:gd name="T55" fmla="*/ 151 h 181"/>
                  <a:gd name="T56" fmla="*/ 26 w 163"/>
                  <a:gd name="T57" fmla="*/ 139 h 181"/>
                  <a:gd name="T58" fmla="*/ 18 w 163"/>
                  <a:gd name="T59" fmla="*/ 125 h 181"/>
                  <a:gd name="T60" fmla="*/ 12 w 163"/>
                  <a:gd name="T61" fmla="*/ 109 h 181"/>
                  <a:gd name="T62" fmla="*/ 10 w 163"/>
                  <a:gd name="T63" fmla="*/ 92 h 181"/>
                  <a:gd name="T64" fmla="*/ 9 w 163"/>
                  <a:gd name="T65" fmla="*/ 77 h 181"/>
                  <a:gd name="T66" fmla="*/ 12 w 163"/>
                  <a:gd name="T67" fmla="*/ 61 h 181"/>
                  <a:gd name="T68" fmla="*/ 18 w 163"/>
                  <a:gd name="T69" fmla="*/ 42 h 181"/>
                  <a:gd name="T70" fmla="*/ 33 w 163"/>
                  <a:gd name="T71" fmla="*/ 19 h 181"/>
                  <a:gd name="T72" fmla="*/ 48 w 163"/>
                  <a:gd name="T73" fmla="*/ 7 h 181"/>
                  <a:gd name="T74" fmla="*/ 60 w 163"/>
                  <a:gd name="T75" fmla="*/ 1 h 181"/>
                  <a:gd name="T76" fmla="*/ 62 w 163"/>
                  <a:gd name="T77" fmla="*/ 0 h 181"/>
                  <a:gd name="T78" fmla="*/ 52 w 163"/>
                  <a:gd name="T79" fmla="*/ 1 h 181"/>
                  <a:gd name="T80" fmla="*/ 44 w 163"/>
                  <a:gd name="T81" fmla="*/ 4 h 181"/>
                  <a:gd name="T82" fmla="*/ 35 w 163"/>
                  <a:gd name="T83" fmla="*/ 6 h 181"/>
                  <a:gd name="T84" fmla="*/ 24 w 163"/>
                  <a:gd name="T85" fmla="*/ 14 h 181"/>
                  <a:gd name="T86" fmla="*/ 13 w 163"/>
                  <a:gd name="T87" fmla="*/ 31 h 181"/>
                  <a:gd name="T88" fmla="*/ 5 w 163"/>
                  <a:gd name="T89" fmla="*/ 50 h 181"/>
                  <a:gd name="T90" fmla="*/ 1 w 163"/>
                  <a:gd name="T91" fmla="*/ 72 h 181"/>
                  <a:gd name="T92" fmla="*/ 1 w 163"/>
                  <a:gd name="T93" fmla="*/ 93 h 181"/>
                  <a:gd name="T94" fmla="*/ 4 w 163"/>
                  <a:gd name="T95" fmla="*/ 113 h 181"/>
                  <a:gd name="T96" fmla="*/ 10 w 163"/>
                  <a:gd name="T97" fmla="*/ 131 h 181"/>
                  <a:gd name="T98" fmla="*/ 19 w 163"/>
                  <a:gd name="T99" fmla="*/ 146 h 181"/>
                  <a:gd name="T100" fmla="*/ 30 w 163"/>
                  <a:gd name="T101" fmla="*/ 158 h 181"/>
                  <a:gd name="T102" fmla="*/ 43 w 163"/>
                  <a:gd name="T103" fmla="*/ 169 h 181"/>
                  <a:gd name="T104" fmla="*/ 58 w 163"/>
                  <a:gd name="T105" fmla="*/ 176 h 181"/>
                  <a:gd name="T106" fmla="*/ 74 w 163"/>
                  <a:gd name="T107" fmla="*/ 181 h 181"/>
                  <a:gd name="T108" fmla="*/ 90 w 163"/>
                  <a:gd name="T109" fmla="*/ 181 h 181"/>
                  <a:gd name="T110" fmla="*/ 106 w 163"/>
                  <a:gd name="T111" fmla="*/ 176 h 181"/>
                  <a:gd name="T112" fmla="*/ 121 w 163"/>
                  <a:gd name="T113" fmla="*/ 169 h 181"/>
                  <a:gd name="T114" fmla="*/ 134 w 163"/>
                  <a:gd name="T115" fmla="*/ 158 h 181"/>
                  <a:gd name="T116" fmla="*/ 145 w 163"/>
                  <a:gd name="T117" fmla="*/ 146 h 181"/>
                  <a:gd name="T118" fmla="*/ 153 w 163"/>
                  <a:gd name="T119" fmla="*/ 131 h 181"/>
                  <a:gd name="T120" fmla="*/ 159 w 163"/>
                  <a:gd name="T121" fmla="*/ 113 h 181"/>
                  <a:gd name="T122" fmla="*/ 163 w 163"/>
                  <a:gd name="T123" fmla="*/ 9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3" h="181">
                    <a:moveTo>
                      <a:pt x="163" y="84"/>
                    </a:moveTo>
                    <a:lnTo>
                      <a:pt x="163" y="77"/>
                    </a:lnTo>
                    <a:lnTo>
                      <a:pt x="162" y="71"/>
                    </a:lnTo>
                    <a:lnTo>
                      <a:pt x="161" y="63"/>
                    </a:lnTo>
                    <a:lnTo>
                      <a:pt x="160" y="57"/>
                    </a:lnTo>
                    <a:lnTo>
                      <a:pt x="158" y="50"/>
                    </a:lnTo>
                    <a:lnTo>
                      <a:pt x="156" y="44"/>
                    </a:lnTo>
                    <a:lnTo>
                      <a:pt x="154" y="38"/>
                    </a:lnTo>
                    <a:lnTo>
                      <a:pt x="151" y="33"/>
                    </a:lnTo>
                    <a:lnTo>
                      <a:pt x="149" y="31"/>
                    </a:lnTo>
                    <a:lnTo>
                      <a:pt x="147" y="30"/>
                    </a:lnTo>
                    <a:lnTo>
                      <a:pt x="145" y="27"/>
                    </a:lnTo>
                    <a:lnTo>
                      <a:pt x="143" y="26"/>
                    </a:lnTo>
                    <a:lnTo>
                      <a:pt x="141" y="24"/>
                    </a:lnTo>
                    <a:lnTo>
                      <a:pt x="139" y="23"/>
                    </a:lnTo>
                    <a:lnTo>
                      <a:pt x="137" y="21"/>
                    </a:lnTo>
                    <a:lnTo>
                      <a:pt x="135" y="19"/>
                    </a:lnTo>
                    <a:lnTo>
                      <a:pt x="133" y="18"/>
                    </a:lnTo>
                    <a:lnTo>
                      <a:pt x="132" y="18"/>
                    </a:lnTo>
                    <a:lnTo>
                      <a:pt x="130" y="17"/>
                    </a:lnTo>
                    <a:lnTo>
                      <a:pt x="128" y="15"/>
                    </a:lnTo>
                    <a:lnTo>
                      <a:pt x="127" y="14"/>
                    </a:lnTo>
                    <a:lnTo>
                      <a:pt x="125" y="13"/>
                    </a:lnTo>
                    <a:lnTo>
                      <a:pt x="123" y="13"/>
                    </a:lnTo>
                    <a:lnTo>
                      <a:pt x="122" y="12"/>
                    </a:lnTo>
                    <a:lnTo>
                      <a:pt x="129" y="18"/>
                    </a:lnTo>
                    <a:lnTo>
                      <a:pt x="135" y="25"/>
                    </a:lnTo>
                    <a:lnTo>
                      <a:pt x="140" y="33"/>
                    </a:lnTo>
                    <a:lnTo>
                      <a:pt x="145" y="42"/>
                    </a:lnTo>
                    <a:lnTo>
                      <a:pt x="149" y="51"/>
                    </a:lnTo>
                    <a:lnTo>
                      <a:pt x="152" y="62"/>
                    </a:lnTo>
                    <a:lnTo>
                      <a:pt x="153" y="73"/>
                    </a:lnTo>
                    <a:lnTo>
                      <a:pt x="154" y="84"/>
                    </a:lnTo>
                    <a:lnTo>
                      <a:pt x="154" y="92"/>
                    </a:lnTo>
                    <a:lnTo>
                      <a:pt x="153" y="101"/>
                    </a:lnTo>
                    <a:lnTo>
                      <a:pt x="151" y="109"/>
                    </a:lnTo>
                    <a:lnTo>
                      <a:pt x="148" y="117"/>
                    </a:lnTo>
                    <a:lnTo>
                      <a:pt x="145" y="125"/>
                    </a:lnTo>
                    <a:lnTo>
                      <a:pt x="142" y="132"/>
                    </a:lnTo>
                    <a:lnTo>
                      <a:pt x="138" y="139"/>
                    </a:lnTo>
                    <a:lnTo>
                      <a:pt x="133" y="145"/>
                    </a:lnTo>
                    <a:lnTo>
                      <a:pt x="128" y="151"/>
                    </a:lnTo>
                    <a:lnTo>
                      <a:pt x="122" y="156"/>
                    </a:lnTo>
                    <a:lnTo>
                      <a:pt x="116" y="159"/>
                    </a:lnTo>
                    <a:lnTo>
                      <a:pt x="110" y="163"/>
                    </a:lnTo>
                    <a:lnTo>
                      <a:pt x="103" y="166"/>
                    </a:lnTo>
                    <a:lnTo>
                      <a:pt x="97" y="169"/>
                    </a:lnTo>
                    <a:lnTo>
                      <a:pt x="89" y="170"/>
                    </a:lnTo>
                    <a:lnTo>
                      <a:pt x="82" y="170"/>
                    </a:lnTo>
                    <a:lnTo>
                      <a:pt x="75" y="170"/>
                    </a:lnTo>
                    <a:lnTo>
                      <a:pt x="68" y="169"/>
                    </a:lnTo>
                    <a:lnTo>
                      <a:pt x="61" y="166"/>
                    </a:lnTo>
                    <a:lnTo>
                      <a:pt x="54" y="163"/>
                    </a:lnTo>
                    <a:lnTo>
                      <a:pt x="47" y="159"/>
                    </a:lnTo>
                    <a:lnTo>
                      <a:pt x="41" y="156"/>
                    </a:lnTo>
                    <a:lnTo>
                      <a:pt x="35" y="151"/>
                    </a:lnTo>
                    <a:lnTo>
                      <a:pt x="30" y="145"/>
                    </a:lnTo>
                    <a:lnTo>
                      <a:pt x="26" y="139"/>
                    </a:lnTo>
                    <a:lnTo>
                      <a:pt x="21" y="132"/>
                    </a:lnTo>
                    <a:lnTo>
                      <a:pt x="18" y="125"/>
                    </a:lnTo>
                    <a:lnTo>
                      <a:pt x="15" y="117"/>
                    </a:lnTo>
                    <a:lnTo>
                      <a:pt x="12" y="109"/>
                    </a:lnTo>
                    <a:lnTo>
                      <a:pt x="11" y="101"/>
                    </a:lnTo>
                    <a:lnTo>
                      <a:pt x="10" y="92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3" y="55"/>
                    </a:lnTo>
                    <a:lnTo>
                      <a:pt x="18" y="42"/>
                    </a:lnTo>
                    <a:lnTo>
                      <a:pt x="25" y="30"/>
                    </a:lnTo>
                    <a:lnTo>
                      <a:pt x="33" y="19"/>
                    </a:lnTo>
                    <a:lnTo>
                      <a:pt x="43" y="11"/>
                    </a:lnTo>
                    <a:lnTo>
                      <a:pt x="48" y="7"/>
                    </a:lnTo>
                    <a:lnTo>
                      <a:pt x="54" y="5"/>
                    </a:lnTo>
                    <a:lnTo>
                      <a:pt x="60" y="1"/>
                    </a:lnTo>
                    <a:lnTo>
                      <a:pt x="66" y="0"/>
                    </a:lnTo>
                    <a:lnTo>
                      <a:pt x="62" y="0"/>
                    </a:lnTo>
                    <a:lnTo>
                      <a:pt x="57" y="1"/>
                    </a:lnTo>
                    <a:lnTo>
                      <a:pt x="52" y="1"/>
                    </a:lnTo>
                    <a:lnTo>
                      <a:pt x="48" y="2"/>
                    </a:lnTo>
                    <a:lnTo>
                      <a:pt x="44" y="4"/>
                    </a:lnTo>
                    <a:lnTo>
                      <a:pt x="39" y="5"/>
                    </a:lnTo>
                    <a:lnTo>
                      <a:pt x="35" y="6"/>
                    </a:lnTo>
                    <a:lnTo>
                      <a:pt x="31" y="7"/>
                    </a:lnTo>
                    <a:lnTo>
                      <a:pt x="24" y="14"/>
                    </a:lnTo>
                    <a:lnTo>
                      <a:pt x="18" y="23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5" y="50"/>
                    </a:lnTo>
                    <a:lnTo>
                      <a:pt x="2" y="61"/>
                    </a:lnTo>
                    <a:lnTo>
                      <a:pt x="1" y="72"/>
                    </a:lnTo>
                    <a:lnTo>
                      <a:pt x="0" y="84"/>
                    </a:lnTo>
                    <a:lnTo>
                      <a:pt x="1" y="93"/>
                    </a:lnTo>
                    <a:lnTo>
                      <a:pt x="2" y="103"/>
                    </a:lnTo>
                    <a:lnTo>
                      <a:pt x="4" y="113"/>
                    </a:lnTo>
                    <a:lnTo>
                      <a:pt x="7" y="121"/>
                    </a:lnTo>
                    <a:lnTo>
                      <a:pt x="10" y="131"/>
                    </a:lnTo>
                    <a:lnTo>
                      <a:pt x="14" y="138"/>
                    </a:lnTo>
                    <a:lnTo>
                      <a:pt x="19" y="146"/>
                    </a:lnTo>
                    <a:lnTo>
                      <a:pt x="24" y="152"/>
                    </a:lnTo>
                    <a:lnTo>
                      <a:pt x="30" y="158"/>
                    </a:lnTo>
                    <a:lnTo>
                      <a:pt x="36" y="164"/>
                    </a:lnTo>
                    <a:lnTo>
                      <a:pt x="43" y="169"/>
                    </a:lnTo>
                    <a:lnTo>
                      <a:pt x="50" y="174"/>
                    </a:lnTo>
                    <a:lnTo>
                      <a:pt x="58" y="176"/>
                    </a:lnTo>
                    <a:lnTo>
                      <a:pt x="66" y="178"/>
                    </a:lnTo>
                    <a:lnTo>
                      <a:pt x="74" y="181"/>
                    </a:lnTo>
                    <a:lnTo>
                      <a:pt x="82" y="181"/>
                    </a:lnTo>
                    <a:lnTo>
                      <a:pt x="90" y="181"/>
                    </a:lnTo>
                    <a:lnTo>
                      <a:pt x="98" y="178"/>
                    </a:lnTo>
                    <a:lnTo>
                      <a:pt x="106" y="176"/>
                    </a:lnTo>
                    <a:lnTo>
                      <a:pt x="114" y="174"/>
                    </a:lnTo>
                    <a:lnTo>
                      <a:pt x="121" y="169"/>
                    </a:lnTo>
                    <a:lnTo>
                      <a:pt x="127" y="164"/>
                    </a:lnTo>
                    <a:lnTo>
                      <a:pt x="134" y="158"/>
                    </a:lnTo>
                    <a:lnTo>
                      <a:pt x="139" y="152"/>
                    </a:lnTo>
                    <a:lnTo>
                      <a:pt x="145" y="146"/>
                    </a:lnTo>
                    <a:lnTo>
                      <a:pt x="149" y="138"/>
                    </a:lnTo>
                    <a:lnTo>
                      <a:pt x="153" y="131"/>
                    </a:lnTo>
                    <a:lnTo>
                      <a:pt x="157" y="121"/>
                    </a:lnTo>
                    <a:lnTo>
                      <a:pt x="159" y="113"/>
                    </a:lnTo>
                    <a:lnTo>
                      <a:pt x="161" y="103"/>
                    </a:lnTo>
                    <a:lnTo>
                      <a:pt x="163" y="93"/>
                    </a:lnTo>
                    <a:lnTo>
                      <a:pt x="163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145">
                <a:extLst>
                  <a:ext uri="{FF2B5EF4-FFF2-40B4-BE49-F238E27FC236}">
                    <a16:creationId xmlns:a16="http://schemas.microsoft.com/office/drawing/2014/main" id="{0B7873D5-FAA3-43F3-B6FF-59EEA3B460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6" y="2645"/>
                <a:ext cx="31" cy="29"/>
              </a:xfrm>
              <a:custGeom>
                <a:avLst/>
                <a:gdLst>
                  <a:gd name="T0" fmla="*/ 152 w 154"/>
                  <a:gd name="T1" fmla="*/ 67 h 175"/>
                  <a:gd name="T2" fmla="*/ 146 w 154"/>
                  <a:gd name="T3" fmla="*/ 43 h 175"/>
                  <a:gd name="T4" fmla="*/ 134 w 154"/>
                  <a:gd name="T5" fmla="*/ 23 h 175"/>
                  <a:gd name="T6" fmla="*/ 133 w 154"/>
                  <a:gd name="T7" fmla="*/ 21 h 175"/>
                  <a:gd name="T8" fmla="*/ 131 w 154"/>
                  <a:gd name="T9" fmla="*/ 20 h 175"/>
                  <a:gd name="T10" fmla="*/ 119 w 154"/>
                  <a:gd name="T11" fmla="*/ 13 h 175"/>
                  <a:gd name="T12" fmla="*/ 86 w 154"/>
                  <a:gd name="T13" fmla="*/ 1 h 175"/>
                  <a:gd name="T14" fmla="*/ 52 w 154"/>
                  <a:gd name="T15" fmla="*/ 1 h 175"/>
                  <a:gd name="T16" fmla="*/ 24 w 154"/>
                  <a:gd name="T17" fmla="*/ 17 h 175"/>
                  <a:gd name="T18" fmla="*/ 6 w 154"/>
                  <a:gd name="T19" fmla="*/ 47 h 175"/>
                  <a:gd name="T20" fmla="*/ 0 w 154"/>
                  <a:gd name="T21" fmla="*/ 84 h 175"/>
                  <a:gd name="T22" fmla="*/ 3 w 154"/>
                  <a:gd name="T23" fmla="*/ 111 h 175"/>
                  <a:gd name="T24" fmla="*/ 13 w 154"/>
                  <a:gd name="T25" fmla="*/ 135 h 175"/>
                  <a:gd name="T26" fmla="*/ 27 w 154"/>
                  <a:gd name="T27" fmla="*/ 155 h 175"/>
                  <a:gd name="T28" fmla="*/ 46 w 154"/>
                  <a:gd name="T29" fmla="*/ 168 h 175"/>
                  <a:gd name="T30" fmla="*/ 69 w 154"/>
                  <a:gd name="T31" fmla="*/ 175 h 175"/>
                  <a:gd name="T32" fmla="*/ 93 w 154"/>
                  <a:gd name="T33" fmla="*/ 174 h 175"/>
                  <a:gd name="T34" fmla="*/ 114 w 154"/>
                  <a:gd name="T35" fmla="*/ 164 h 175"/>
                  <a:gd name="T36" fmla="*/ 131 w 154"/>
                  <a:gd name="T37" fmla="*/ 149 h 175"/>
                  <a:gd name="T38" fmla="*/ 144 w 154"/>
                  <a:gd name="T39" fmla="*/ 127 h 175"/>
                  <a:gd name="T40" fmla="*/ 152 w 154"/>
                  <a:gd name="T41" fmla="*/ 102 h 175"/>
                  <a:gd name="T42" fmla="*/ 145 w 154"/>
                  <a:gd name="T43" fmla="*/ 84 h 175"/>
                  <a:gd name="T44" fmla="*/ 142 w 154"/>
                  <a:gd name="T45" fmla="*/ 108 h 175"/>
                  <a:gd name="T46" fmla="*/ 133 w 154"/>
                  <a:gd name="T47" fmla="*/ 129 h 175"/>
                  <a:gd name="T48" fmla="*/ 120 w 154"/>
                  <a:gd name="T49" fmla="*/ 146 h 175"/>
                  <a:gd name="T50" fmla="*/ 103 w 154"/>
                  <a:gd name="T51" fmla="*/ 158 h 175"/>
                  <a:gd name="T52" fmla="*/ 84 w 154"/>
                  <a:gd name="T53" fmla="*/ 164 h 175"/>
                  <a:gd name="T54" fmla="*/ 64 w 154"/>
                  <a:gd name="T55" fmla="*/ 163 h 175"/>
                  <a:gd name="T56" fmla="*/ 44 w 154"/>
                  <a:gd name="T57" fmla="*/ 155 h 175"/>
                  <a:gd name="T58" fmla="*/ 28 w 154"/>
                  <a:gd name="T59" fmla="*/ 141 h 175"/>
                  <a:gd name="T60" fmla="*/ 17 w 154"/>
                  <a:gd name="T61" fmla="*/ 122 h 175"/>
                  <a:gd name="T62" fmla="*/ 10 w 154"/>
                  <a:gd name="T63" fmla="*/ 101 h 175"/>
                  <a:gd name="T64" fmla="*/ 9 w 154"/>
                  <a:gd name="T65" fmla="*/ 75 h 175"/>
                  <a:gd name="T66" fmla="*/ 14 w 154"/>
                  <a:gd name="T67" fmla="*/ 53 h 175"/>
                  <a:gd name="T68" fmla="*/ 24 w 154"/>
                  <a:gd name="T69" fmla="*/ 32 h 175"/>
                  <a:gd name="T70" fmla="*/ 38 w 154"/>
                  <a:gd name="T71" fmla="*/ 17 h 175"/>
                  <a:gd name="T72" fmla="*/ 57 w 154"/>
                  <a:gd name="T73" fmla="*/ 7 h 175"/>
                  <a:gd name="T74" fmla="*/ 77 w 154"/>
                  <a:gd name="T75" fmla="*/ 2 h 175"/>
                  <a:gd name="T76" fmla="*/ 97 w 154"/>
                  <a:gd name="T77" fmla="*/ 7 h 175"/>
                  <a:gd name="T78" fmla="*/ 115 w 154"/>
                  <a:gd name="T79" fmla="*/ 17 h 175"/>
                  <a:gd name="T80" fmla="*/ 129 w 154"/>
                  <a:gd name="T81" fmla="*/ 32 h 175"/>
                  <a:gd name="T82" fmla="*/ 139 w 154"/>
                  <a:gd name="T83" fmla="*/ 53 h 175"/>
                  <a:gd name="T84" fmla="*/ 144 w 154"/>
                  <a:gd name="T85" fmla="*/ 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4" h="175">
                    <a:moveTo>
                      <a:pt x="154" y="84"/>
                    </a:moveTo>
                    <a:lnTo>
                      <a:pt x="153" y="75"/>
                    </a:lnTo>
                    <a:lnTo>
                      <a:pt x="152" y="67"/>
                    </a:lnTo>
                    <a:lnTo>
                      <a:pt x="151" y="59"/>
                    </a:lnTo>
                    <a:lnTo>
                      <a:pt x="148" y="50"/>
                    </a:lnTo>
                    <a:lnTo>
                      <a:pt x="146" y="43"/>
                    </a:lnTo>
                    <a:lnTo>
                      <a:pt x="142" y="36"/>
                    </a:lnTo>
                    <a:lnTo>
                      <a:pt x="138" y="29"/>
                    </a:lnTo>
                    <a:lnTo>
                      <a:pt x="134" y="23"/>
                    </a:lnTo>
                    <a:lnTo>
                      <a:pt x="134" y="23"/>
                    </a:lnTo>
                    <a:lnTo>
                      <a:pt x="133" y="21"/>
                    </a:lnTo>
                    <a:lnTo>
                      <a:pt x="133" y="21"/>
                    </a:lnTo>
                    <a:lnTo>
                      <a:pt x="132" y="21"/>
                    </a:lnTo>
                    <a:lnTo>
                      <a:pt x="131" y="20"/>
                    </a:lnTo>
                    <a:lnTo>
                      <a:pt x="131" y="20"/>
                    </a:lnTo>
                    <a:lnTo>
                      <a:pt x="130" y="20"/>
                    </a:lnTo>
                    <a:lnTo>
                      <a:pt x="130" y="19"/>
                    </a:lnTo>
                    <a:lnTo>
                      <a:pt x="119" y="13"/>
                    </a:lnTo>
                    <a:lnTo>
                      <a:pt x="108" y="8"/>
                    </a:lnTo>
                    <a:lnTo>
                      <a:pt x="97" y="4"/>
                    </a:lnTo>
                    <a:lnTo>
                      <a:pt x="86" y="1"/>
                    </a:lnTo>
                    <a:lnTo>
                      <a:pt x="75" y="0"/>
                    </a:lnTo>
                    <a:lnTo>
                      <a:pt x="64" y="0"/>
                    </a:lnTo>
                    <a:lnTo>
                      <a:pt x="52" y="1"/>
                    </a:lnTo>
                    <a:lnTo>
                      <a:pt x="40" y="2"/>
                    </a:lnTo>
                    <a:lnTo>
                      <a:pt x="32" y="9"/>
                    </a:lnTo>
                    <a:lnTo>
                      <a:pt x="24" y="17"/>
                    </a:lnTo>
                    <a:lnTo>
                      <a:pt x="17" y="26"/>
                    </a:lnTo>
                    <a:lnTo>
                      <a:pt x="11" y="36"/>
                    </a:lnTo>
                    <a:lnTo>
                      <a:pt x="6" y="47"/>
                    </a:lnTo>
                    <a:lnTo>
                      <a:pt x="3" y="59"/>
                    </a:lnTo>
                    <a:lnTo>
                      <a:pt x="0" y="71"/>
                    </a:lnTo>
                    <a:lnTo>
                      <a:pt x="0" y="84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1"/>
                    </a:lnTo>
                    <a:lnTo>
                      <a:pt x="6" y="120"/>
                    </a:lnTo>
                    <a:lnTo>
                      <a:pt x="9" y="127"/>
                    </a:lnTo>
                    <a:lnTo>
                      <a:pt x="13" y="135"/>
                    </a:lnTo>
                    <a:lnTo>
                      <a:pt x="17" y="143"/>
                    </a:lnTo>
                    <a:lnTo>
                      <a:pt x="22" y="149"/>
                    </a:lnTo>
                    <a:lnTo>
                      <a:pt x="27" y="155"/>
                    </a:lnTo>
                    <a:lnTo>
                      <a:pt x="33" y="159"/>
                    </a:lnTo>
                    <a:lnTo>
                      <a:pt x="40" y="164"/>
                    </a:lnTo>
                    <a:lnTo>
                      <a:pt x="46" y="168"/>
                    </a:lnTo>
                    <a:lnTo>
                      <a:pt x="54" y="171"/>
                    </a:lnTo>
                    <a:lnTo>
                      <a:pt x="62" y="174"/>
                    </a:lnTo>
                    <a:lnTo>
                      <a:pt x="69" y="175"/>
                    </a:lnTo>
                    <a:lnTo>
                      <a:pt x="77" y="175"/>
                    </a:lnTo>
                    <a:lnTo>
                      <a:pt x="85" y="175"/>
                    </a:lnTo>
                    <a:lnTo>
                      <a:pt x="93" y="174"/>
                    </a:lnTo>
                    <a:lnTo>
                      <a:pt x="100" y="171"/>
                    </a:lnTo>
                    <a:lnTo>
                      <a:pt x="107" y="168"/>
                    </a:lnTo>
                    <a:lnTo>
                      <a:pt x="114" y="164"/>
                    </a:lnTo>
                    <a:lnTo>
                      <a:pt x="120" y="159"/>
                    </a:lnTo>
                    <a:lnTo>
                      <a:pt x="126" y="155"/>
                    </a:lnTo>
                    <a:lnTo>
                      <a:pt x="131" y="149"/>
                    </a:lnTo>
                    <a:lnTo>
                      <a:pt x="136" y="143"/>
                    </a:lnTo>
                    <a:lnTo>
                      <a:pt x="140" y="135"/>
                    </a:lnTo>
                    <a:lnTo>
                      <a:pt x="144" y="127"/>
                    </a:lnTo>
                    <a:lnTo>
                      <a:pt x="148" y="120"/>
                    </a:lnTo>
                    <a:lnTo>
                      <a:pt x="150" y="111"/>
                    </a:lnTo>
                    <a:lnTo>
                      <a:pt x="152" y="102"/>
                    </a:lnTo>
                    <a:lnTo>
                      <a:pt x="153" y="93"/>
                    </a:lnTo>
                    <a:lnTo>
                      <a:pt x="154" y="84"/>
                    </a:lnTo>
                    <a:close/>
                    <a:moveTo>
                      <a:pt x="145" y="84"/>
                    </a:moveTo>
                    <a:lnTo>
                      <a:pt x="144" y="92"/>
                    </a:lnTo>
                    <a:lnTo>
                      <a:pt x="143" y="101"/>
                    </a:lnTo>
                    <a:lnTo>
                      <a:pt x="142" y="108"/>
                    </a:lnTo>
                    <a:lnTo>
                      <a:pt x="139" y="115"/>
                    </a:lnTo>
                    <a:lnTo>
                      <a:pt x="136" y="122"/>
                    </a:lnTo>
                    <a:lnTo>
                      <a:pt x="133" y="129"/>
                    </a:lnTo>
                    <a:lnTo>
                      <a:pt x="129" y="135"/>
                    </a:lnTo>
                    <a:lnTo>
                      <a:pt x="125" y="141"/>
                    </a:lnTo>
                    <a:lnTo>
                      <a:pt x="120" y="146"/>
                    </a:lnTo>
                    <a:lnTo>
                      <a:pt x="115" y="151"/>
                    </a:lnTo>
                    <a:lnTo>
                      <a:pt x="109" y="155"/>
                    </a:lnTo>
                    <a:lnTo>
                      <a:pt x="103" y="158"/>
                    </a:lnTo>
                    <a:lnTo>
                      <a:pt x="97" y="161"/>
                    </a:lnTo>
                    <a:lnTo>
                      <a:pt x="91" y="163"/>
                    </a:lnTo>
                    <a:lnTo>
                      <a:pt x="84" y="164"/>
                    </a:lnTo>
                    <a:lnTo>
                      <a:pt x="77" y="164"/>
                    </a:lnTo>
                    <a:lnTo>
                      <a:pt x="70" y="164"/>
                    </a:lnTo>
                    <a:lnTo>
                      <a:pt x="64" y="163"/>
                    </a:lnTo>
                    <a:lnTo>
                      <a:pt x="57" y="161"/>
                    </a:lnTo>
                    <a:lnTo>
                      <a:pt x="51" y="158"/>
                    </a:lnTo>
                    <a:lnTo>
                      <a:pt x="44" y="155"/>
                    </a:lnTo>
                    <a:lnTo>
                      <a:pt x="38" y="151"/>
                    </a:lnTo>
                    <a:lnTo>
                      <a:pt x="33" y="146"/>
                    </a:lnTo>
                    <a:lnTo>
                      <a:pt x="28" y="141"/>
                    </a:lnTo>
                    <a:lnTo>
                      <a:pt x="24" y="135"/>
                    </a:lnTo>
                    <a:lnTo>
                      <a:pt x="20" y="129"/>
                    </a:lnTo>
                    <a:lnTo>
                      <a:pt x="17" y="122"/>
                    </a:lnTo>
                    <a:lnTo>
                      <a:pt x="14" y="115"/>
                    </a:lnTo>
                    <a:lnTo>
                      <a:pt x="12" y="108"/>
                    </a:lnTo>
                    <a:lnTo>
                      <a:pt x="10" y="101"/>
                    </a:lnTo>
                    <a:lnTo>
                      <a:pt x="9" y="92"/>
                    </a:lnTo>
                    <a:lnTo>
                      <a:pt x="9" y="84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2" y="60"/>
                    </a:lnTo>
                    <a:lnTo>
                      <a:pt x="14" y="53"/>
                    </a:lnTo>
                    <a:lnTo>
                      <a:pt x="17" y="45"/>
                    </a:lnTo>
                    <a:lnTo>
                      <a:pt x="20" y="38"/>
                    </a:lnTo>
                    <a:lnTo>
                      <a:pt x="24" y="32"/>
                    </a:lnTo>
                    <a:lnTo>
                      <a:pt x="28" y="26"/>
                    </a:lnTo>
                    <a:lnTo>
                      <a:pt x="33" y="21"/>
                    </a:lnTo>
                    <a:lnTo>
                      <a:pt x="38" y="17"/>
                    </a:lnTo>
                    <a:lnTo>
                      <a:pt x="44" y="13"/>
                    </a:lnTo>
                    <a:lnTo>
                      <a:pt x="51" y="9"/>
                    </a:lnTo>
                    <a:lnTo>
                      <a:pt x="57" y="7"/>
                    </a:lnTo>
                    <a:lnTo>
                      <a:pt x="64" y="5"/>
                    </a:lnTo>
                    <a:lnTo>
                      <a:pt x="70" y="4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5"/>
                    </a:lnTo>
                    <a:lnTo>
                      <a:pt x="97" y="7"/>
                    </a:lnTo>
                    <a:lnTo>
                      <a:pt x="103" y="9"/>
                    </a:lnTo>
                    <a:lnTo>
                      <a:pt x="109" y="13"/>
                    </a:lnTo>
                    <a:lnTo>
                      <a:pt x="115" y="17"/>
                    </a:lnTo>
                    <a:lnTo>
                      <a:pt x="120" y="21"/>
                    </a:lnTo>
                    <a:lnTo>
                      <a:pt x="125" y="26"/>
                    </a:lnTo>
                    <a:lnTo>
                      <a:pt x="129" y="32"/>
                    </a:lnTo>
                    <a:lnTo>
                      <a:pt x="133" y="38"/>
                    </a:lnTo>
                    <a:lnTo>
                      <a:pt x="136" y="45"/>
                    </a:lnTo>
                    <a:lnTo>
                      <a:pt x="139" y="53"/>
                    </a:lnTo>
                    <a:lnTo>
                      <a:pt x="142" y="60"/>
                    </a:lnTo>
                    <a:lnTo>
                      <a:pt x="143" y="67"/>
                    </a:lnTo>
                    <a:lnTo>
                      <a:pt x="144" y="75"/>
                    </a:lnTo>
                    <a:lnTo>
                      <a:pt x="145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 146">
                <a:extLst>
                  <a:ext uri="{FF2B5EF4-FFF2-40B4-BE49-F238E27FC236}">
                    <a16:creationId xmlns:a16="http://schemas.microsoft.com/office/drawing/2014/main" id="{8F495B39-FA23-4B19-9E87-4DDA108798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7" y="2645"/>
                <a:ext cx="29" cy="29"/>
              </a:xfrm>
              <a:custGeom>
                <a:avLst/>
                <a:gdLst>
                  <a:gd name="T0" fmla="*/ 143 w 145"/>
                  <a:gd name="T1" fmla="*/ 62 h 170"/>
                  <a:gd name="T2" fmla="*/ 131 w 145"/>
                  <a:gd name="T3" fmla="*/ 33 h 170"/>
                  <a:gd name="T4" fmla="*/ 113 w 145"/>
                  <a:gd name="T5" fmla="*/ 12 h 170"/>
                  <a:gd name="T6" fmla="*/ 92 w 145"/>
                  <a:gd name="T7" fmla="*/ 4 h 170"/>
                  <a:gd name="T8" fmla="*/ 71 w 145"/>
                  <a:gd name="T9" fmla="*/ 0 h 170"/>
                  <a:gd name="T10" fmla="*/ 51 w 145"/>
                  <a:gd name="T11" fmla="*/ 1 h 170"/>
                  <a:gd name="T12" fmla="*/ 34 w 145"/>
                  <a:gd name="T13" fmla="*/ 11 h 170"/>
                  <a:gd name="T14" fmla="*/ 12 w 145"/>
                  <a:gd name="T15" fmla="*/ 36 h 170"/>
                  <a:gd name="T16" fmla="*/ 4 w 145"/>
                  <a:gd name="T17" fmla="*/ 55 h 170"/>
                  <a:gd name="T18" fmla="*/ 0 w 145"/>
                  <a:gd name="T19" fmla="*/ 77 h 170"/>
                  <a:gd name="T20" fmla="*/ 2 w 145"/>
                  <a:gd name="T21" fmla="*/ 101 h 170"/>
                  <a:gd name="T22" fmla="*/ 9 w 145"/>
                  <a:gd name="T23" fmla="*/ 125 h 170"/>
                  <a:gd name="T24" fmla="*/ 21 w 145"/>
                  <a:gd name="T25" fmla="*/ 145 h 170"/>
                  <a:gd name="T26" fmla="*/ 38 w 145"/>
                  <a:gd name="T27" fmla="*/ 159 h 170"/>
                  <a:gd name="T28" fmla="*/ 59 w 145"/>
                  <a:gd name="T29" fmla="*/ 169 h 170"/>
                  <a:gd name="T30" fmla="*/ 80 w 145"/>
                  <a:gd name="T31" fmla="*/ 170 h 170"/>
                  <a:gd name="T32" fmla="*/ 101 w 145"/>
                  <a:gd name="T33" fmla="*/ 163 h 170"/>
                  <a:gd name="T34" fmla="*/ 119 w 145"/>
                  <a:gd name="T35" fmla="*/ 151 h 170"/>
                  <a:gd name="T36" fmla="*/ 133 w 145"/>
                  <a:gd name="T37" fmla="*/ 132 h 170"/>
                  <a:gd name="T38" fmla="*/ 142 w 145"/>
                  <a:gd name="T39" fmla="*/ 109 h 170"/>
                  <a:gd name="T40" fmla="*/ 145 w 145"/>
                  <a:gd name="T41" fmla="*/ 84 h 170"/>
                  <a:gd name="T42" fmla="*/ 135 w 145"/>
                  <a:gd name="T43" fmla="*/ 99 h 170"/>
                  <a:gd name="T44" fmla="*/ 128 w 145"/>
                  <a:gd name="T45" fmla="*/ 120 h 170"/>
                  <a:gd name="T46" fmla="*/ 118 w 145"/>
                  <a:gd name="T47" fmla="*/ 138 h 170"/>
                  <a:gd name="T48" fmla="*/ 103 w 145"/>
                  <a:gd name="T49" fmla="*/ 150 h 170"/>
                  <a:gd name="T50" fmla="*/ 86 w 145"/>
                  <a:gd name="T51" fmla="*/ 158 h 170"/>
                  <a:gd name="T52" fmla="*/ 67 w 145"/>
                  <a:gd name="T53" fmla="*/ 159 h 170"/>
                  <a:gd name="T54" fmla="*/ 49 w 145"/>
                  <a:gd name="T55" fmla="*/ 153 h 170"/>
                  <a:gd name="T56" fmla="*/ 32 w 145"/>
                  <a:gd name="T57" fmla="*/ 143 h 170"/>
                  <a:gd name="T58" fmla="*/ 20 w 145"/>
                  <a:gd name="T59" fmla="*/ 126 h 170"/>
                  <a:gd name="T60" fmla="*/ 12 w 145"/>
                  <a:gd name="T61" fmla="*/ 107 h 170"/>
                  <a:gd name="T62" fmla="*/ 9 w 145"/>
                  <a:gd name="T63" fmla="*/ 84 h 170"/>
                  <a:gd name="T64" fmla="*/ 12 w 145"/>
                  <a:gd name="T65" fmla="*/ 61 h 170"/>
                  <a:gd name="T66" fmla="*/ 20 w 145"/>
                  <a:gd name="T67" fmla="*/ 42 h 170"/>
                  <a:gd name="T68" fmla="*/ 32 w 145"/>
                  <a:gd name="T69" fmla="*/ 25 h 170"/>
                  <a:gd name="T70" fmla="*/ 49 w 145"/>
                  <a:gd name="T71" fmla="*/ 14 h 170"/>
                  <a:gd name="T72" fmla="*/ 67 w 145"/>
                  <a:gd name="T73" fmla="*/ 8 h 170"/>
                  <a:gd name="T74" fmla="*/ 86 w 145"/>
                  <a:gd name="T75" fmla="*/ 9 h 170"/>
                  <a:gd name="T76" fmla="*/ 103 w 145"/>
                  <a:gd name="T77" fmla="*/ 18 h 170"/>
                  <a:gd name="T78" fmla="*/ 118 w 145"/>
                  <a:gd name="T79" fmla="*/ 30 h 170"/>
                  <a:gd name="T80" fmla="*/ 128 w 145"/>
                  <a:gd name="T81" fmla="*/ 48 h 170"/>
                  <a:gd name="T82" fmla="*/ 135 w 145"/>
                  <a:gd name="T83" fmla="*/ 6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5" h="170">
                    <a:moveTo>
                      <a:pt x="145" y="84"/>
                    </a:moveTo>
                    <a:lnTo>
                      <a:pt x="144" y="73"/>
                    </a:lnTo>
                    <a:lnTo>
                      <a:pt x="143" y="62"/>
                    </a:lnTo>
                    <a:lnTo>
                      <a:pt x="140" y="51"/>
                    </a:lnTo>
                    <a:lnTo>
                      <a:pt x="136" y="42"/>
                    </a:lnTo>
                    <a:lnTo>
                      <a:pt x="131" y="33"/>
                    </a:lnTo>
                    <a:lnTo>
                      <a:pt x="126" y="25"/>
                    </a:lnTo>
                    <a:lnTo>
                      <a:pt x="120" y="18"/>
                    </a:lnTo>
                    <a:lnTo>
                      <a:pt x="113" y="12"/>
                    </a:lnTo>
                    <a:lnTo>
                      <a:pt x="106" y="8"/>
                    </a:lnTo>
                    <a:lnTo>
                      <a:pt x="99" y="6"/>
                    </a:lnTo>
                    <a:lnTo>
                      <a:pt x="92" y="4"/>
                    </a:lnTo>
                    <a:lnTo>
                      <a:pt x="85" y="2"/>
                    </a:lnTo>
                    <a:lnTo>
                      <a:pt x="78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7" y="0"/>
                    </a:lnTo>
                    <a:lnTo>
                      <a:pt x="51" y="1"/>
                    </a:lnTo>
                    <a:lnTo>
                      <a:pt x="45" y="5"/>
                    </a:lnTo>
                    <a:lnTo>
                      <a:pt x="39" y="7"/>
                    </a:lnTo>
                    <a:lnTo>
                      <a:pt x="34" y="11"/>
                    </a:lnTo>
                    <a:lnTo>
                      <a:pt x="24" y="19"/>
                    </a:lnTo>
                    <a:lnTo>
                      <a:pt x="16" y="30"/>
                    </a:lnTo>
                    <a:lnTo>
                      <a:pt x="12" y="36"/>
                    </a:lnTo>
                    <a:lnTo>
                      <a:pt x="9" y="42"/>
                    </a:lnTo>
                    <a:lnTo>
                      <a:pt x="7" y="48"/>
                    </a:lnTo>
                    <a:lnTo>
                      <a:pt x="4" y="55"/>
                    </a:lnTo>
                    <a:lnTo>
                      <a:pt x="3" y="61"/>
                    </a:lnTo>
                    <a:lnTo>
                      <a:pt x="1" y="68"/>
                    </a:lnTo>
                    <a:lnTo>
                      <a:pt x="0" y="77"/>
                    </a:lnTo>
                    <a:lnTo>
                      <a:pt x="0" y="84"/>
                    </a:lnTo>
                    <a:lnTo>
                      <a:pt x="1" y="92"/>
                    </a:lnTo>
                    <a:lnTo>
                      <a:pt x="2" y="101"/>
                    </a:lnTo>
                    <a:lnTo>
                      <a:pt x="3" y="109"/>
                    </a:lnTo>
                    <a:lnTo>
                      <a:pt x="6" y="117"/>
                    </a:lnTo>
                    <a:lnTo>
                      <a:pt x="9" y="125"/>
                    </a:lnTo>
                    <a:lnTo>
                      <a:pt x="12" y="132"/>
                    </a:lnTo>
                    <a:lnTo>
                      <a:pt x="17" y="139"/>
                    </a:lnTo>
                    <a:lnTo>
                      <a:pt x="21" y="145"/>
                    </a:lnTo>
                    <a:lnTo>
                      <a:pt x="26" y="151"/>
                    </a:lnTo>
                    <a:lnTo>
                      <a:pt x="32" y="156"/>
                    </a:lnTo>
                    <a:lnTo>
                      <a:pt x="38" y="159"/>
                    </a:lnTo>
                    <a:lnTo>
                      <a:pt x="45" y="163"/>
                    </a:lnTo>
                    <a:lnTo>
                      <a:pt x="52" y="166"/>
                    </a:lnTo>
                    <a:lnTo>
                      <a:pt x="59" y="169"/>
                    </a:lnTo>
                    <a:lnTo>
                      <a:pt x="66" y="170"/>
                    </a:lnTo>
                    <a:lnTo>
                      <a:pt x="73" y="170"/>
                    </a:lnTo>
                    <a:lnTo>
                      <a:pt x="80" y="170"/>
                    </a:lnTo>
                    <a:lnTo>
                      <a:pt x="88" y="169"/>
                    </a:lnTo>
                    <a:lnTo>
                      <a:pt x="94" y="166"/>
                    </a:lnTo>
                    <a:lnTo>
                      <a:pt x="101" y="163"/>
                    </a:lnTo>
                    <a:lnTo>
                      <a:pt x="107" y="159"/>
                    </a:lnTo>
                    <a:lnTo>
                      <a:pt x="113" y="156"/>
                    </a:lnTo>
                    <a:lnTo>
                      <a:pt x="119" y="151"/>
                    </a:lnTo>
                    <a:lnTo>
                      <a:pt x="124" y="145"/>
                    </a:lnTo>
                    <a:lnTo>
                      <a:pt x="129" y="139"/>
                    </a:lnTo>
                    <a:lnTo>
                      <a:pt x="133" y="132"/>
                    </a:lnTo>
                    <a:lnTo>
                      <a:pt x="136" y="125"/>
                    </a:lnTo>
                    <a:lnTo>
                      <a:pt x="139" y="117"/>
                    </a:lnTo>
                    <a:lnTo>
                      <a:pt x="142" y="109"/>
                    </a:lnTo>
                    <a:lnTo>
                      <a:pt x="144" y="101"/>
                    </a:lnTo>
                    <a:lnTo>
                      <a:pt x="145" y="92"/>
                    </a:lnTo>
                    <a:lnTo>
                      <a:pt x="145" y="84"/>
                    </a:lnTo>
                    <a:close/>
                    <a:moveTo>
                      <a:pt x="136" y="84"/>
                    </a:moveTo>
                    <a:lnTo>
                      <a:pt x="136" y="91"/>
                    </a:lnTo>
                    <a:lnTo>
                      <a:pt x="135" y="99"/>
                    </a:lnTo>
                    <a:lnTo>
                      <a:pt x="133" y="107"/>
                    </a:lnTo>
                    <a:lnTo>
                      <a:pt x="131" y="113"/>
                    </a:lnTo>
                    <a:lnTo>
                      <a:pt x="128" y="120"/>
                    </a:lnTo>
                    <a:lnTo>
                      <a:pt x="125" y="126"/>
                    </a:lnTo>
                    <a:lnTo>
                      <a:pt x="122" y="132"/>
                    </a:lnTo>
                    <a:lnTo>
                      <a:pt x="118" y="138"/>
                    </a:lnTo>
                    <a:lnTo>
                      <a:pt x="113" y="143"/>
                    </a:lnTo>
                    <a:lnTo>
                      <a:pt x="108" y="146"/>
                    </a:lnTo>
                    <a:lnTo>
                      <a:pt x="103" y="150"/>
                    </a:lnTo>
                    <a:lnTo>
                      <a:pt x="98" y="153"/>
                    </a:lnTo>
                    <a:lnTo>
                      <a:pt x="92" y="156"/>
                    </a:lnTo>
                    <a:lnTo>
                      <a:pt x="86" y="158"/>
                    </a:lnTo>
                    <a:lnTo>
                      <a:pt x="80" y="159"/>
                    </a:lnTo>
                    <a:lnTo>
                      <a:pt x="73" y="159"/>
                    </a:lnTo>
                    <a:lnTo>
                      <a:pt x="67" y="159"/>
                    </a:lnTo>
                    <a:lnTo>
                      <a:pt x="60" y="158"/>
                    </a:lnTo>
                    <a:lnTo>
                      <a:pt x="54" y="156"/>
                    </a:lnTo>
                    <a:lnTo>
                      <a:pt x="49" y="153"/>
                    </a:lnTo>
                    <a:lnTo>
                      <a:pt x="42" y="150"/>
                    </a:lnTo>
                    <a:lnTo>
                      <a:pt x="37" y="146"/>
                    </a:lnTo>
                    <a:lnTo>
                      <a:pt x="32" y="143"/>
                    </a:lnTo>
                    <a:lnTo>
                      <a:pt x="28" y="138"/>
                    </a:lnTo>
                    <a:lnTo>
                      <a:pt x="24" y="132"/>
                    </a:lnTo>
                    <a:lnTo>
                      <a:pt x="20" y="126"/>
                    </a:lnTo>
                    <a:lnTo>
                      <a:pt x="17" y="120"/>
                    </a:lnTo>
                    <a:lnTo>
                      <a:pt x="14" y="113"/>
                    </a:lnTo>
                    <a:lnTo>
                      <a:pt x="12" y="107"/>
                    </a:lnTo>
                    <a:lnTo>
                      <a:pt x="10" y="99"/>
                    </a:lnTo>
                    <a:lnTo>
                      <a:pt x="9" y="91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4" y="54"/>
                    </a:lnTo>
                    <a:lnTo>
                      <a:pt x="17" y="48"/>
                    </a:lnTo>
                    <a:lnTo>
                      <a:pt x="20" y="42"/>
                    </a:lnTo>
                    <a:lnTo>
                      <a:pt x="24" y="36"/>
                    </a:lnTo>
                    <a:lnTo>
                      <a:pt x="28" y="30"/>
                    </a:lnTo>
                    <a:lnTo>
                      <a:pt x="32" y="25"/>
                    </a:lnTo>
                    <a:lnTo>
                      <a:pt x="37" y="21"/>
                    </a:lnTo>
                    <a:lnTo>
                      <a:pt x="42" y="18"/>
                    </a:lnTo>
                    <a:lnTo>
                      <a:pt x="49" y="14"/>
                    </a:lnTo>
                    <a:lnTo>
                      <a:pt x="54" y="12"/>
                    </a:lnTo>
                    <a:lnTo>
                      <a:pt x="60" y="9"/>
                    </a:lnTo>
                    <a:lnTo>
                      <a:pt x="67" y="8"/>
                    </a:lnTo>
                    <a:lnTo>
                      <a:pt x="73" y="8"/>
                    </a:lnTo>
                    <a:lnTo>
                      <a:pt x="80" y="8"/>
                    </a:lnTo>
                    <a:lnTo>
                      <a:pt x="86" y="9"/>
                    </a:lnTo>
                    <a:lnTo>
                      <a:pt x="92" y="12"/>
                    </a:lnTo>
                    <a:lnTo>
                      <a:pt x="98" y="14"/>
                    </a:lnTo>
                    <a:lnTo>
                      <a:pt x="103" y="18"/>
                    </a:lnTo>
                    <a:lnTo>
                      <a:pt x="108" y="21"/>
                    </a:lnTo>
                    <a:lnTo>
                      <a:pt x="113" y="25"/>
                    </a:lnTo>
                    <a:lnTo>
                      <a:pt x="118" y="30"/>
                    </a:lnTo>
                    <a:lnTo>
                      <a:pt x="122" y="36"/>
                    </a:lnTo>
                    <a:lnTo>
                      <a:pt x="125" y="42"/>
                    </a:lnTo>
                    <a:lnTo>
                      <a:pt x="128" y="48"/>
                    </a:lnTo>
                    <a:lnTo>
                      <a:pt x="131" y="54"/>
                    </a:lnTo>
                    <a:lnTo>
                      <a:pt x="133" y="61"/>
                    </a:lnTo>
                    <a:lnTo>
                      <a:pt x="135" y="68"/>
                    </a:lnTo>
                    <a:lnTo>
                      <a:pt x="136" y="77"/>
                    </a:lnTo>
                    <a:lnTo>
                      <a:pt x="136" y="84"/>
                    </a:lnTo>
                    <a:close/>
                  </a:path>
                </a:pathLst>
              </a:custGeom>
              <a:solidFill>
                <a:srgbClr val="F8D7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 147">
                <a:extLst>
                  <a:ext uri="{FF2B5EF4-FFF2-40B4-BE49-F238E27FC236}">
                    <a16:creationId xmlns:a16="http://schemas.microsoft.com/office/drawing/2014/main" id="{EA15FCEE-35F5-4D34-A5D6-173F2FEC980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8" y="2646"/>
                <a:ext cx="27" cy="27"/>
              </a:xfrm>
              <a:custGeom>
                <a:avLst/>
                <a:gdLst>
                  <a:gd name="T0" fmla="*/ 134 w 136"/>
                  <a:gd name="T1" fmla="*/ 65 h 162"/>
                  <a:gd name="T2" fmla="*/ 127 w 136"/>
                  <a:gd name="T3" fmla="*/ 43 h 162"/>
                  <a:gd name="T4" fmla="*/ 116 w 136"/>
                  <a:gd name="T5" fmla="*/ 24 h 162"/>
                  <a:gd name="T6" fmla="*/ 100 w 136"/>
                  <a:gd name="T7" fmla="*/ 11 h 162"/>
                  <a:gd name="T8" fmla="*/ 82 w 136"/>
                  <a:gd name="T9" fmla="*/ 3 h 162"/>
                  <a:gd name="T10" fmla="*/ 61 w 136"/>
                  <a:gd name="T11" fmla="*/ 2 h 162"/>
                  <a:gd name="T12" fmla="*/ 42 w 136"/>
                  <a:gd name="T13" fmla="*/ 7 h 162"/>
                  <a:gd name="T14" fmla="*/ 24 w 136"/>
                  <a:gd name="T15" fmla="*/ 19 h 162"/>
                  <a:gd name="T16" fmla="*/ 11 w 136"/>
                  <a:gd name="T17" fmla="*/ 36 h 162"/>
                  <a:gd name="T18" fmla="*/ 3 w 136"/>
                  <a:gd name="T19" fmla="*/ 58 h 162"/>
                  <a:gd name="T20" fmla="*/ 0 w 136"/>
                  <a:gd name="T21" fmla="*/ 82 h 162"/>
                  <a:gd name="T22" fmla="*/ 3 w 136"/>
                  <a:gd name="T23" fmla="*/ 106 h 162"/>
                  <a:gd name="T24" fmla="*/ 11 w 136"/>
                  <a:gd name="T25" fmla="*/ 127 h 162"/>
                  <a:gd name="T26" fmla="*/ 24 w 136"/>
                  <a:gd name="T27" fmla="*/ 144 h 162"/>
                  <a:gd name="T28" fmla="*/ 42 w 136"/>
                  <a:gd name="T29" fmla="*/ 156 h 162"/>
                  <a:gd name="T30" fmla="*/ 61 w 136"/>
                  <a:gd name="T31" fmla="*/ 162 h 162"/>
                  <a:gd name="T32" fmla="*/ 82 w 136"/>
                  <a:gd name="T33" fmla="*/ 161 h 162"/>
                  <a:gd name="T34" fmla="*/ 100 w 136"/>
                  <a:gd name="T35" fmla="*/ 153 h 162"/>
                  <a:gd name="T36" fmla="*/ 116 w 136"/>
                  <a:gd name="T37" fmla="*/ 139 h 162"/>
                  <a:gd name="T38" fmla="*/ 127 w 136"/>
                  <a:gd name="T39" fmla="*/ 120 h 162"/>
                  <a:gd name="T40" fmla="*/ 134 w 136"/>
                  <a:gd name="T41" fmla="*/ 99 h 162"/>
                  <a:gd name="T42" fmla="*/ 127 w 136"/>
                  <a:gd name="T43" fmla="*/ 82 h 162"/>
                  <a:gd name="T44" fmla="*/ 124 w 136"/>
                  <a:gd name="T45" fmla="*/ 102 h 162"/>
                  <a:gd name="T46" fmla="*/ 117 w 136"/>
                  <a:gd name="T47" fmla="*/ 121 h 162"/>
                  <a:gd name="T48" fmla="*/ 105 w 136"/>
                  <a:gd name="T49" fmla="*/ 136 h 162"/>
                  <a:gd name="T50" fmla="*/ 91 w 136"/>
                  <a:gd name="T51" fmla="*/ 147 h 162"/>
                  <a:gd name="T52" fmla="*/ 74 w 136"/>
                  <a:gd name="T53" fmla="*/ 151 h 162"/>
                  <a:gd name="T54" fmla="*/ 56 w 136"/>
                  <a:gd name="T55" fmla="*/ 150 h 162"/>
                  <a:gd name="T56" fmla="*/ 40 w 136"/>
                  <a:gd name="T57" fmla="*/ 143 h 162"/>
                  <a:gd name="T58" fmla="*/ 26 w 136"/>
                  <a:gd name="T59" fmla="*/ 131 h 162"/>
                  <a:gd name="T60" fmla="*/ 16 w 136"/>
                  <a:gd name="T61" fmla="*/ 115 h 162"/>
                  <a:gd name="T62" fmla="*/ 10 w 136"/>
                  <a:gd name="T63" fmla="*/ 96 h 162"/>
                  <a:gd name="T64" fmla="*/ 9 w 136"/>
                  <a:gd name="T65" fmla="*/ 75 h 162"/>
                  <a:gd name="T66" fmla="*/ 13 w 136"/>
                  <a:gd name="T67" fmla="*/ 54 h 162"/>
                  <a:gd name="T68" fmla="*/ 22 w 136"/>
                  <a:gd name="T69" fmla="*/ 37 h 162"/>
                  <a:gd name="T70" fmla="*/ 34 w 136"/>
                  <a:gd name="T71" fmla="*/ 23 h 162"/>
                  <a:gd name="T72" fmla="*/ 51 w 136"/>
                  <a:gd name="T73" fmla="*/ 15 h 162"/>
                  <a:gd name="T74" fmla="*/ 68 w 136"/>
                  <a:gd name="T75" fmla="*/ 11 h 162"/>
                  <a:gd name="T76" fmla="*/ 85 w 136"/>
                  <a:gd name="T77" fmla="*/ 15 h 162"/>
                  <a:gd name="T78" fmla="*/ 101 w 136"/>
                  <a:gd name="T79" fmla="*/ 23 h 162"/>
                  <a:gd name="T80" fmla="*/ 113 w 136"/>
                  <a:gd name="T81" fmla="*/ 37 h 162"/>
                  <a:gd name="T82" fmla="*/ 122 w 136"/>
                  <a:gd name="T83" fmla="*/ 54 h 162"/>
                  <a:gd name="T84" fmla="*/ 126 w 136"/>
                  <a:gd name="T85" fmla="*/ 7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6" h="162">
                    <a:moveTo>
                      <a:pt x="136" y="82"/>
                    </a:moveTo>
                    <a:lnTo>
                      <a:pt x="135" y="73"/>
                    </a:lnTo>
                    <a:lnTo>
                      <a:pt x="134" y="65"/>
                    </a:lnTo>
                    <a:lnTo>
                      <a:pt x="133" y="58"/>
                    </a:lnTo>
                    <a:lnTo>
                      <a:pt x="130" y="51"/>
                    </a:lnTo>
                    <a:lnTo>
                      <a:pt x="127" y="43"/>
                    </a:lnTo>
                    <a:lnTo>
                      <a:pt x="124" y="36"/>
                    </a:lnTo>
                    <a:lnTo>
                      <a:pt x="120" y="30"/>
                    </a:lnTo>
                    <a:lnTo>
                      <a:pt x="116" y="24"/>
                    </a:lnTo>
                    <a:lnTo>
                      <a:pt x="111" y="19"/>
                    </a:lnTo>
                    <a:lnTo>
                      <a:pt x="106" y="15"/>
                    </a:lnTo>
                    <a:lnTo>
                      <a:pt x="100" y="11"/>
                    </a:lnTo>
                    <a:lnTo>
                      <a:pt x="94" y="7"/>
                    </a:lnTo>
                    <a:lnTo>
                      <a:pt x="88" y="5"/>
                    </a:lnTo>
                    <a:lnTo>
                      <a:pt x="82" y="3"/>
                    </a:lnTo>
                    <a:lnTo>
                      <a:pt x="75" y="2"/>
                    </a:lnTo>
                    <a:lnTo>
                      <a:pt x="68" y="0"/>
                    </a:lnTo>
                    <a:lnTo>
                      <a:pt x="61" y="2"/>
                    </a:lnTo>
                    <a:lnTo>
                      <a:pt x="55" y="3"/>
                    </a:lnTo>
                    <a:lnTo>
                      <a:pt x="48" y="5"/>
                    </a:lnTo>
                    <a:lnTo>
                      <a:pt x="42" y="7"/>
                    </a:lnTo>
                    <a:lnTo>
                      <a:pt x="35" y="11"/>
                    </a:lnTo>
                    <a:lnTo>
                      <a:pt x="29" y="15"/>
                    </a:lnTo>
                    <a:lnTo>
                      <a:pt x="24" y="19"/>
                    </a:lnTo>
                    <a:lnTo>
                      <a:pt x="19" y="24"/>
                    </a:lnTo>
                    <a:lnTo>
                      <a:pt x="15" y="30"/>
                    </a:lnTo>
                    <a:lnTo>
                      <a:pt x="11" y="36"/>
                    </a:lnTo>
                    <a:lnTo>
                      <a:pt x="8" y="43"/>
                    </a:lnTo>
                    <a:lnTo>
                      <a:pt x="5" y="51"/>
                    </a:lnTo>
                    <a:lnTo>
                      <a:pt x="3" y="58"/>
                    </a:lnTo>
                    <a:lnTo>
                      <a:pt x="1" y="65"/>
                    </a:lnTo>
                    <a:lnTo>
                      <a:pt x="0" y="73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1" y="99"/>
                    </a:lnTo>
                    <a:lnTo>
                      <a:pt x="3" y="106"/>
                    </a:lnTo>
                    <a:lnTo>
                      <a:pt x="5" y="113"/>
                    </a:lnTo>
                    <a:lnTo>
                      <a:pt x="8" y="120"/>
                    </a:lnTo>
                    <a:lnTo>
                      <a:pt x="11" y="127"/>
                    </a:lnTo>
                    <a:lnTo>
                      <a:pt x="15" y="133"/>
                    </a:lnTo>
                    <a:lnTo>
                      <a:pt x="19" y="139"/>
                    </a:lnTo>
                    <a:lnTo>
                      <a:pt x="24" y="144"/>
                    </a:lnTo>
                    <a:lnTo>
                      <a:pt x="29" y="149"/>
                    </a:lnTo>
                    <a:lnTo>
                      <a:pt x="35" y="153"/>
                    </a:lnTo>
                    <a:lnTo>
                      <a:pt x="42" y="156"/>
                    </a:lnTo>
                    <a:lnTo>
                      <a:pt x="48" y="159"/>
                    </a:lnTo>
                    <a:lnTo>
                      <a:pt x="55" y="161"/>
                    </a:lnTo>
                    <a:lnTo>
                      <a:pt x="61" y="162"/>
                    </a:lnTo>
                    <a:lnTo>
                      <a:pt x="68" y="162"/>
                    </a:lnTo>
                    <a:lnTo>
                      <a:pt x="75" y="162"/>
                    </a:lnTo>
                    <a:lnTo>
                      <a:pt x="82" y="161"/>
                    </a:lnTo>
                    <a:lnTo>
                      <a:pt x="88" y="159"/>
                    </a:lnTo>
                    <a:lnTo>
                      <a:pt x="94" y="156"/>
                    </a:lnTo>
                    <a:lnTo>
                      <a:pt x="100" y="153"/>
                    </a:lnTo>
                    <a:lnTo>
                      <a:pt x="106" y="149"/>
                    </a:lnTo>
                    <a:lnTo>
                      <a:pt x="111" y="144"/>
                    </a:lnTo>
                    <a:lnTo>
                      <a:pt x="116" y="139"/>
                    </a:lnTo>
                    <a:lnTo>
                      <a:pt x="120" y="133"/>
                    </a:lnTo>
                    <a:lnTo>
                      <a:pt x="124" y="127"/>
                    </a:lnTo>
                    <a:lnTo>
                      <a:pt x="127" y="120"/>
                    </a:lnTo>
                    <a:lnTo>
                      <a:pt x="130" y="113"/>
                    </a:lnTo>
                    <a:lnTo>
                      <a:pt x="133" y="106"/>
                    </a:lnTo>
                    <a:lnTo>
                      <a:pt x="134" y="99"/>
                    </a:lnTo>
                    <a:lnTo>
                      <a:pt x="135" y="90"/>
                    </a:lnTo>
                    <a:lnTo>
                      <a:pt x="136" y="82"/>
                    </a:lnTo>
                    <a:close/>
                    <a:moveTo>
                      <a:pt x="127" y="82"/>
                    </a:moveTo>
                    <a:lnTo>
                      <a:pt x="126" y="89"/>
                    </a:lnTo>
                    <a:lnTo>
                      <a:pt x="125" y="96"/>
                    </a:lnTo>
                    <a:lnTo>
                      <a:pt x="124" y="102"/>
                    </a:lnTo>
                    <a:lnTo>
                      <a:pt x="122" y="109"/>
                    </a:lnTo>
                    <a:lnTo>
                      <a:pt x="120" y="115"/>
                    </a:lnTo>
                    <a:lnTo>
                      <a:pt x="117" y="121"/>
                    </a:lnTo>
                    <a:lnTo>
                      <a:pt x="113" y="126"/>
                    </a:lnTo>
                    <a:lnTo>
                      <a:pt x="109" y="131"/>
                    </a:lnTo>
                    <a:lnTo>
                      <a:pt x="105" y="136"/>
                    </a:lnTo>
                    <a:lnTo>
                      <a:pt x="101" y="141"/>
                    </a:lnTo>
                    <a:lnTo>
                      <a:pt x="96" y="143"/>
                    </a:lnTo>
                    <a:lnTo>
                      <a:pt x="91" y="147"/>
                    </a:lnTo>
                    <a:lnTo>
                      <a:pt x="85" y="149"/>
                    </a:lnTo>
                    <a:lnTo>
                      <a:pt x="80" y="150"/>
                    </a:lnTo>
                    <a:lnTo>
                      <a:pt x="74" y="151"/>
                    </a:lnTo>
                    <a:lnTo>
                      <a:pt x="68" y="151"/>
                    </a:lnTo>
                    <a:lnTo>
                      <a:pt x="62" y="151"/>
                    </a:lnTo>
                    <a:lnTo>
                      <a:pt x="56" y="150"/>
                    </a:lnTo>
                    <a:lnTo>
                      <a:pt x="51" y="149"/>
                    </a:lnTo>
                    <a:lnTo>
                      <a:pt x="45" y="147"/>
                    </a:lnTo>
                    <a:lnTo>
                      <a:pt x="40" y="143"/>
                    </a:lnTo>
                    <a:lnTo>
                      <a:pt x="34" y="141"/>
                    </a:lnTo>
                    <a:lnTo>
                      <a:pt x="30" y="136"/>
                    </a:lnTo>
                    <a:lnTo>
                      <a:pt x="26" y="131"/>
                    </a:lnTo>
                    <a:lnTo>
                      <a:pt x="22" y="126"/>
                    </a:lnTo>
                    <a:lnTo>
                      <a:pt x="19" y="121"/>
                    </a:lnTo>
                    <a:lnTo>
                      <a:pt x="16" y="115"/>
                    </a:lnTo>
                    <a:lnTo>
                      <a:pt x="13" y="109"/>
                    </a:lnTo>
                    <a:lnTo>
                      <a:pt x="11" y="102"/>
                    </a:lnTo>
                    <a:lnTo>
                      <a:pt x="10" y="96"/>
                    </a:lnTo>
                    <a:lnTo>
                      <a:pt x="9" y="89"/>
                    </a:lnTo>
                    <a:lnTo>
                      <a:pt x="9" y="82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1" y="61"/>
                    </a:lnTo>
                    <a:lnTo>
                      <a:pt x="13" y="54"/>
                    </a:lnTo>
                    <a:lnTo>
                      <a:pt x="16" y="48"/>
                    </a:lnTo>
                    <a:lnTo>
                      <a:pt x="19" y="42"/>
                    </a:lnTo>
                    <a:lnTo>
                      <a:pt x="22" y="37"/>
                    </a:lnTo>
                    <a:lnTo>
                      <a:pt x="26" y="33"/>
                    </a:lnTo>
                    <a:lnTo>
                      <a:pt x="30" y="28"/>
                    </a:lnTo>
                    <a:lnTo>
                      <a:pt x="34" y="23"/>
                    </a:lnTo>
                    <a:lnTo>
                      <a:pt x="40" y="21"/>
                    </a:lnTo>
                    <a:lnTo>
                      <a:pt x="45" y="17"/>
                    </a:lnTo>
                    <a:lnTo>
                      <a:pt x="51" y="15"/>
                    </a:lnTo>
                    <a:lnTo>
                      <a:pt x="56" y="13"/>
                    </a:lnTo>
                    <a:lnTo>
                      <a:pt x="62" y="12"/>
                    </a:lnTo>
                    <a:lnTo>
                      <a:pt x="68" y="11"/>
                    </a:lnTo>
                    <a:lnTo>
                      <a:pt x="74" y="12"/>
                    </a:lnTo>
                    <a:lnTo>
                      <a:pt x="80" y="13"/>
                    </a:lnTo>
                    <a:lnTo>
                      <a:pt x="85" y="15"/>
                    </a:lnTo>
                    <a:lnTo>
                      <a:pt x="91" y="17"/>
                    </a:lnTo>
                    <a:lnTo>
                      <a:pt x="96" y="21"/>
                    </a:lnTo>
                    <a:lnTo>
                      <a:pt x="101" y="23"/>
                    </a:lnTo>
                    <a:lnTo>
                      <a:pt x="105" y="28"/>
                    </a:lnTo>
                    <a:lnTo>
                      <a:pt x="109" y="33"/>
                    </a:lnTo>
                    <a:lnTo>
                      <a:pt x="113" y="37"/>
                    </a:lnTo>
                    <a:lnTo>
                      <a:pt x="117" y="42"/>
                    </a:lnTo>
                    <a:lnTo>
                      <a:pt x="120" y="48"/>
                    </a:lnTo>
                    <a:lnTo>
                      <a:pt x="122" y="54"/>
                    </a:lnTo>
                    <a:lnTo>
                      <a:pt x="124" y="61"/>
                    </a:lnTo>
                    <a:lnTo>
                      <a:pt x="125" y="67"/>
                    </a:lnTo>
                    <a:lnTo>
                      <a:pt x="126" y="75"/>
                    </a:lnTo>
                    <a:lnTo>
                      <a:pt x="127" y="82"/>
                    </a:lnTo>
                    <a:close/>
                  </a:path>
                </a:pathLst>
              </a:custGeom>
              <a:solidFill>
                <a:srgbClr val="F9DA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Freeform 148">
                <a:extLst>
                  <a:ext uri="{FF2B5EF4-FFF2-40B4-BE49-F238E27FC236}">
                    <a16:creationId xmlns:a16="http://schemas.microsoft.com/office/drawing/2014/main" id="{605094F3-0D8A-44DC-8F0E-A121D7C79D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" y="2647"/>
                <a:ext cx="25" cy="25"/>
              </a:xfrm>
              <a:custGeom>
                <a:avLst/>
                <a:gdLst>
                  <a:gd name="T0" fmla="*/ 127 w 127"/>
                  <a:gd name="T1" fmla="*/ 69 h 151"/>
                  <a:gd name="T2" fmla="*/ 124 w 127"/>
                  <a:gd name="T3" fmla="*/ 53 h 151"/>
                  <a:gd name="T4" fmla="*/ 119 w 127"/>
                  <a:gd name="T5" fmla="*/ 40 h 151"/>
                  <a:gd name="T6" fmla="*/ 113 w 127"/>
                  <a:gd name="T7" fmla="*/ 28 h 151"/>
                  <a:gd name="T8" fmla="*/ 104 w 127"/>
                  <a:gd name="T9" fmla="*/ 17 h 151"/>
                  <a:gd name="T10" fmla="*/ 94 w 127"/>
                  <a:gd name="T11" fmla="*/ 10 h 151"/>
                  <a:gd name="T12" fmla="*/ 83 w 127"/>
                  <a:gd name="T13" fmla="*/ 4 h 151"/>
                  <a:gd name="T14" fmla="*/ 71 w 127"/>
                  <a:gd name="T15" fmla="*/ 0 h 151"/>
                  <a:gd name="T16" fmla="*/ 58 w 127"/>
                  <a:gd name="T17" fmla="*/ 0 h 151"/>
                  <a:gd name="T18" fmla="*/ 45 w 127"/>
                  <a:gd name="T19" fmla="*/ 4 h 151"/>
                  <a:gd name="T20" fmla="*/ 33 w 127"/>
                  <a:gd name="T21" fmla="*/ 10 h 151"/>
                  <a:gd name="T22" fmla="*/ 23 w 127"/>
                  <a:gd name="T23" fmla="*/ 17 h 151"/>
                  <a:gd name="T24" fmla="*/ 15 w 127"/>
                  <a:gd name="T25" fmla="*/ 28 h 151"/>
                  <a:gd name="T26" fmla="*/ 8 w 127"/>
                  <a:gd name="T27" fmla="*/ 40 h 151"/>
                  <a:gd name="T28" fmla="*/ 3 w 127"/>
                  <a:gd name="T29" fmla="*/ 53 h 151"/>
                  <a:gd name="T30" fmla="*/ 0 w 127"/>
                  <a:gd name="T31" fmla="*/ 69 h 151"/>
                  <a:gd name="T32" fmla="*/ 0 w 127"/>
                  <a:gd name="T33" fmla="*/ 83 h 151"/>
                  <a:gd name="T34" fmla="*/ 3 w 127"/>
                  <a:gd name="T35" fmla="*/ 99 h 151"/>
                  <a:gd name="T36" fmla="*/ 8 w 127"/>
                  <a:gd name="T37" fmla="*/ 112 h 151"/>
                  <a:gd name="T38" fmla="*/ 15 w 127"/>
                  <a:gd name="T39" fmla="*/ 124 h 151"/>
                  <a:gd name="T40" fmla="*/ 23 w 127"/>
                  <a:gd name="T41" fmla="*/ 135 h 151"/>
                  <a:gd name="T42" fmla="*/ 33 w 127"/>
                  <a:gd name="T43" fmla="*/ 142 h 151"/>
                  <a:gd name="T44" fmla="*/ 45 w 127"/>
                  <a:gd name="T45" fmla="*/ 148 h 151"/>
                  <a:gd name="T46" fmla="*/ 58 w 127"/>
                  <a:gd name="T47" fmla="*/ 151 h 151"/>
                  <a:gd name="T48" fmla="*/ 71 w 127"/>
                  <a:gd name="T49" fmla="*/ 151 h 151"/>
                  <a:gd name="T50" fmla="*/ 83 w 127"/>
                  <a:gd name="T51" fmla="*/ 148 h 151"/>
                  <a:gd name="T52" fmla="*/ 94 w 127"/>
                  <a:gd name="T53" fmla="*/ 142 h 151"/>
                  <a:gd name="T54" fmla="*/ 104 w 127"/>
                  <a:gd name="T55" fmla="*/ 135 h 151"/>
                  <a:gd name="T56" fmla="*/ 113 w 127"/>
                  <a:gd name="T57" fmla="*/ 124 h 151"/>
                  <a:gd name="T58" fmla="*/ 119 w 127"/>
                  <a:gd name="T59" fmla="*/ 112 h 151"/>
                  <a:gd name="T60" fmla="*/ 124 w 127"/>
                  <a:gd name="T61" fmla="*/ 99 h 151"/>
                  <a:gd name="T62" fmla="*/ 127 w 127"/>
                  <a:gd name="T63" fmla="*/ 83 h 151"/>
                  <a:gd name="T64" fmla="*/ 118 w 127"/>
                  <a:gd name="T65" fmla="*/ 76 h 151"/>
                  <a:gd name="T66" fmla="*/ 117 w 127"/>
                  <a:gd name="T67" fmla="*/ 89 h 151"/>
                  <a:gd name="T68" fmla="*/ 114 w 127"/>
                  <a:gd name="T69" fmla="*/ 101 h 151"/>
                  <a:gd name="T70" fmla="*/ 102 w 127"/>
                  <a:gd name="T71" fmla="*/ 121 h 151"/>
                  <a:gd name="T72" fmla="*/ 85 w 127"/>
                  <a:gd name="T73" fmla="*/ 136 h 151"/>
                  <a:gd name="T74" fmla="*/ 75 w 127"/>
                  <a:gd name="T75" fmla="*/ 139 h 151"/>
                  <a:gd name="T76" fmla="*/ 64 w 127"/>
                  <a:gd name="T77" fmla="*/ 141 h 151"/>
                  <a:gd name="T78" fmla="*/ 53 w 127"/>
                  <a:gd name="T79" fmla="*/ 139 h 151"/>
                  <a:gd name="T80" fmla="*/ 43 w 127"/>
                  <a:gd name="T81" fmla="*/ 136 h 151"/>
                  <a:gd name="T82" fmla="*/ 33 w 127"/>
                  <a:gd name="T83" fmla="*/ 130 h 151"/>
                  <a:gd name="T84" fmla="*/ 25 w 127"/>
                  <a:gd name="T85" fmla="*/ 121 h 151"/>
                  <a:gd name="T86" fmla="*/ 18 w 127"/>
                  <a:gd name="T87" fmla="*/ 112 h 151"/>
                  <a:gd name="T88" fmla="*/ 13 w 127"/>
                  <a:gd name="T89" fmla="*/ 101 h 151"/>
                  <a:gd name="T90" fmla="*/ 10 w 127"/>
                  <a:gd name="T91" fmla="*/ 89 h 151"/>
                  <a:gd name="T92" fmla="*/ 9 w 127"/>
                  <a:gd name="T93" fmla="*/ 76 h 151"/>
                  <a:gd name="T94" fmla="*/ 10 w 127"/>
                  <a:gd name="T95" fmla="*/ 63 h 151"/>
                  <a:gd name="T96" fmla="*/ 13 w 127"/>
                  <a:gd name="T97" fmla="*/ 51 h 151"/>
                  <a:gd name="T98" fmla="*/ 25 w 127"/>
                  <a:gd name="T99" fmla="*/ 30 h 151"/>
                  <a:gd name="T100" fmla="*/ 43 w 127"/>
                  <a:gd name="T101" fmla="*/ 16 h 151"/>
                  <a:gd name="T102" fmla="*/ 53 w 127"/>
                  <a:gd name="T103" fmla="*/ 12 h 151"/>
                  <a:gd name="T104" fmla="*/ 64 w 127"/>
                  <a:gd name="T105" fmla="*/ 11 h 151"/>
                  <a:gd name="T106" fmla="*/ 75 w 127"/>
                  <a:gd name="T107" fmla="*/ 12 h 151"/>
                  <a:gd name="T108" fmla="*/ 85 w 127"/>
                  <a:gd name="T109" fmla="*/ 16 h 151"/>
                  <a:gd name="T110" fmla="*/ 102 w 127"/>
                  <a:gd name="T111" fmla="*/ 30 h 151"/>
                  <a:gd name="T112" fmla="*/ 114 w 127"/>
                  <a:gd name="T113" fmla="*/ 51 h 151"/>
                  <a:gd name="T114" fmla="*/ 117 w 127"/>
                  <a:gd name="T115" fmla="*/ 63 h 151"/>
                  <a:gd name="T116" fmla="*/ 118 w 127"/>
                  <a:gd name="T117" fmla="*/ 7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7" h="151">
                    <a:moveTo>
                      <a:pt x="127" y="76"/>
                    </a:moveTo>
                    <a:lnTo>
                      <a:pt x="127" y="69"/>
                    </a:lnTo>
                    <a:lnTo>
                      <a:pt x="126" y="60"/>
                    </a:lnTo>
                    <a:lnTo>
                      <a:pt x="124" y="53"/>
                    </a:lnTo>
                    <a:lnTo>
                      <a:pt x="122" y="46"/>
                    </a:lnTo>
                    <a:lnTo>
                      <a:pt x="119" y="40"/>
                    </a:lnTo>
                    <a:lnTo>
                      <a:pt x="116" y="34"/>
                    </a:lnTo>
                    <a:lnTo>
                      <a:pt x="113" y="28"/>
                    </a:lnTo>
                    <a:lnTo>
                      <a:pt x="109" y="22"/>
                    </a:lnTo>
                    <a:lnTo>
                      <a:pt x="104" y="17"/>
                    </a:lnTo>
                    <a:lnTo>
                      <a:pt x="99" y="13"/>
                    </a:lnTo>
                    <a:lnTo>
                      <a:pt x="94" y="10"/>
                    </a:lnTo>
                    <a:lnTo>
                      <a:pt x="89" y="6"/>
                    </a:lnTo>
                    <a:lnTo>
                      <a:pt x="83" y="4"/>
                    </a:lnTo>
                    <a:lnTo>
                      <a:pt x="77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8" y="0"/>
                    </a:lnTo>
                    <a:lnTo>
                      <a:pt x="51" y="1"/>
                    </a:lnTo>
                    <a:lnTo>
                      <a:pt x="45" y="4"/>
                    </a:lnTo>
                    <a:lnTo>
                      <a:pt x="40" y="6"/>
                    </a:lnTo>
                    <a:lnTo>
                      <a:pt x="33" y="10"/>
                    </a:lnTo>
                    <a:lnTo>
                      <a:pt x="28" y="13"/>
                    </a:lnTo>
                    <a:lnTo>
                      <a:pt x="23" y="17"/>
                    </a:lnTo>
                    <a:lnTo>
                      <a:pt x="19" y="22"/>
                    </a:lnTo>
                    <a:lnTo>
                      <a:pt x="15" y="28"/>
                    </a:lnTo>
                    <a:lnTo>
                      <a:pt x="11" y="34"/>
                    </a:lnTo>
                    <a:lnTo>
                      <a:pt x="8" y="40"/>
                    </a:lnTo>
                    <a:lnTo>
                      <a:pt x="5" y="46"/>
                    </a:lnTo>
                    <a:lnTo>
                      <a:pt x="3" y="53"/>
                    </a:lnTo>
                    <a:lnTo>
                      <a:pt x="1" y="60"/>
                    </a:lnTo>
                    <a:lnTo>
                      <a:pt x="0" y="69"/>
                    </a:lnTo>
                    <a:lnTo>
                      <a:pt x="0" y="76"/>
                    </a:lnTo>
                    <a:lnTo>
                      <a:pt x="0" y="83"/>
                    </a:lnTo>
                    <a:lnTo>
                      <a:pt x="1" y="91"/>
                    </a:lnTo>
                    <a:lnTo>
                      <a:pt x="3" y="99"/>
                    </a:lnTo>
                    <a:lnTo>
                      <a:pt x="5" y="105"/>
                    </a:lnTo>
                    <a:lnTo>
                      <a:pt x="8" y="112"/>
                    </a:lnTo>
                    <a:lnTo>
                      <a:pt x="11" y="118"/>
                    </a:lnTo>
                    <a:lnTo>
                      <a:pt x="15" y="124"/>
                    </a:lnTo>
                    <a:lnTo>
                      <a:pt x="19" y="130"/>
                    </a:lnTo>
                    <a:lnTo>
                      <a:pt x="23" y="135"/>
                    </a:lnTo>
                    <a:lnTo>
                      <a:pt x="28" y="138"/>
                    </a:lnTo>
                    <a:lnTo>
                      <a:pt x="33" y="142"/>
                    </a:lnTo>
                    <a:lnTo>
                      <a:pt x="40" y="145"/>
                    </a:lnTo>
                    <a:lnTo>
                      <a:pt x="45" y="148"/>
                    </a:lnTo>
                    <a:lnTo>
                      <a:pt x="51" y="150"/>
                    </a:lnTo>
                    <a:lnTo>
                      <a:pt x="58" y="151"/>
                    </a:lnTo>
                    <a:lnTo>
                      <a:pt x="64" y="151"/>
                    </a:lnTo>
                    <a:lnTo>
                      <a:pt x="71" y="151"/>
                    </a:lnTo>
                    <a:lnTo>
                      <a:pt x="77" y="150"/>
                    </a:lnTo>
                    <a:lnTo>
                      <a:pt x="83" y="148"/>
                    </a:lnTo>
                    <a:lnTo>
                      <a:pt x="89" y="145"/>
                    </a:lnTo>
                    <a:lnTo>
                      <a:pt x="94" y="142"/>
                    </a:lnTo>
                    <a:lnTo>
                      <a:pt x="99" y="138"/>
                    </a:lnTo>
                    <a:lnTo>
                      <a:pt x="104" y="135"/>
                    </a:lnTo>
                    <a:lnTo>
                      <a:pt x="109" y="130"/>
                    </a:lnTo>
                    <a:lnTo>
                      <a:pt x="113" y="124"/>
                    </a:lnTo>
                    <a:lnTo>
                      <a:pt x="116" y="118"/>
                    </a:lnTo>
                    <a:lnTo>
                      <a:pt x="119" y="112"/>
                    </a:lnTo>
                    <a:lnTo>
                      <a:pt x="122" y="105"/>
                    </a:lnTo>
                    <a:lnTo>
                      <a:pt x="124" y="99"/>
                    </a:lnTo>
                    <a:lnTo>
                      <a:pt x="126" y="91"/>
                    </a:lnTo>
                    <a:lnTo>
                      <a:pt x="127" y="83"/>
                    </a:lnTo>
                    <a:lnTo>
                      <a:pt x="127" y="76"/>
                    </a:lnTo>
                    <a:close/>
                    <a:moveTo>
                      <a:pt x="118" y="76"/>
                    </a:moveTo>
                    <a:lnTo>
                      <a:pt x="118" y="82"/>
                    </a:lnTo>
                    <a:lnTo>
                      <a:pt x="117" y="89"/>
                    </a:lnTo>
                    <a:lnTo>
                      <a:pt x="116" y="95"/>
                    </a:lnTo>
                    <a:lnTo>
                      <a:pt x="114" y="101"/>
                    </a:lnTo>
                    <a:lnTo>
                      <a:pt x="109" y="112"/>
                    </a:lnTo>
                    <a:lnTo>
                      <a:pt x="102" y="121"/>
                    </a:lnTo>
                    <a:lnTo>
                      <a:pt x="94" y="130"/>
                    </a:lnTo>
                    <a:lnTo>
                      <a:pt x="85" y="136"/>
                    </a:lnTo>
                    <a:lnTo>
                      <a:pt x="80" y="138"/>
                    </a:lnTo>
                    <a:lnTo>
                      <a:pt x="75" y="139"/>
                    </a:lnTo>
                    <a:lnTo>
                      <a:pt x="70" y="141"/>
                    </a:lnTo>
                    <a:lnTo>
                      <a:pt x="64" y="141"/>
                    </a:lnTo>
                    <a:lnTo>
                      <a:pt x="59" y="141"/>
                    </a:lnTo>
                    <a:lnTo>
                      <a:pt x="53" y="139"/>
                    </a:lnTo>
                    <a:lnTo>
                      <a:pt x="48" y="138"/>
                    </a:lnTo>
                    <a:lnTo>
                      <a:pt x="43" y="136"/>
                    </a:lnTo>
                    <a:lnTo>
                      <a:pt x="38" y="132"/>
                    </a:lnTo>
                    <a:lnTo>
                      <a:pt x="33" y="130"/>
                    </a:lnTo>
                    <a:lnTo>
                      <a:pt x="29" y="126"/>
                    </a:lnTo>
                    <a:lnTo>
                      <a:pt x="25" y="121"/>
                    </a:lnTo>
                    <a:lnTo>
                      <a:pt x="21" y="117"/>
                    </a:lnTo>
                    <a:lnTo>
                      <a:pt x="18" y="112"/>
                    </a:lnTo>
                    <a:lnTo>
                      <a:pt x="16" y="107"/>
                    </a:lnTo>
                    <a:lnTo>
                      <a:pt x="13" y="101"/>
                    </a:lnTo>
                    <a:lnTo>
                      <a:pt x="12" y="95"/>
                    </a:lnTo>
                    <a:lnTo>
                      <a:pt x="10" y="89"/>
                    </a:lnTo>
                    <a:lnTo>
                      <a:pt x="9" y="82"/>
                    </a:lnTo>
                    <a:lnTo>
                      <a:pt x="9" y="76"/>
                    </a:lnTo>
                    <a:lnTo>
                      <a:pt x="9" y="69"/>
                    </a:lnTo>
                    <a:lnTo>
                      <a:pt x="10" y="63"/>
                    </a:lnTo>
                    <a:lnTo>
                      <a:pt x="12" y="57"/>
                    </a:lnTo>
                    <a:lnTo>
                      <a:pt x="13" y="51"/>
                    </a:lnTo>
                    <a:lnTo>
                      <a:pt x="18" y="40"/>
                    </a:lnTo>
                    <a:lnTo>
                      <a:pt x="25" y="30"/>
                    </a:lnTo>
                    <a:lnTo>
                      <a:pt x="33" y="22"/>
                    </a:lnTo>
                    <a:lnTo>
                      <a:pt x="43" y="16"/>
                    </a:lnTo>
                    <a:lnTo>
                      <a:pt x="48" y="13"/>
                    </a:lnTo>
                    <a:lnTo>
                      <a:pt x="53" y="12"/>
                    </a:lnTo>
                    <a:lnTo>
                      <a:pt x="59" y="11"/>
                    </a:lnTo>
                    <a:lnTo>
                      <a:pt x="64" y="11"/>
                    </a:lnTo>
                    <a:lnTo>
                      <a:pt x="70" y="11"/>
                    </a:lnTo>
                    <a:lnTo>
                      <a:pt x="75" y="12"/>
                    </a:lnTo>
                    <a:lnTo>
                      <a:pt x="80" y="13"/>
                    </a:lnTo>
                    <a:lnTo>
                      <a:pt x="85" y="16"/>
                    </a:lnTo>
                    <a:lnTo>
                      <a:pt x="94" y="22"/>
                    </a:lnTo>
                    <a:lnTo>
                      <a:pt x="102" y="30"/>
                    </a:lnTo>
                    <a:lnTo>
                      <a:pt x="109" y="40"/>
                    </a:lnTo>
                    <a:lnTo>
                      <a:pt x="114" y="51"/>
                    </a:lnTo>
                    <a:lnTo>
                      <a:pt x="116" y="57"/>
                    </a:lnTo>
                    <a:lnTo>
                      <a:pt x="117" y="63"/>
                    </a:lnTo>
                    <a:lnTo>
                      <a:pt x="118" y="69"/>
                    </a:lnTo>
                    <a:lnTo>
                      <a:pt x="118" y="76"/>
                    </a:lnTo>
                    <a:close/>
                  </a:path>
                </a:pathLst>
              </a:custGeom>
              <a:solidFill>
                <a:srgbClr val="F9D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Freeform 149">
                <a:extLst>
                  <a:ext uri="{FF2B5EF4-FFF2-40B4-BE49-F238E27FC236}">
                    <a16:creationId xmlns:a16="http://schemas.microsoft.com/office/drawing/2014/main" id="{7094E4BD-6C3B-4C10-B3F3-4EF6C2922A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0" y="2648"/>
                <a:ext cx="23" cy="23"/>
              </a:xfrm>
              <a:custGeom>
                <a:avLst/>
                <a:gdLst>
                  <a:gd name="T0" fmla="*/ 117 w 118"/>
                  <a:gd name="T1" fmla="*/ 64 h 140"/>
                  <a:gd name="T2" fmla="*/ 115 w 118"/>
                  <a:gd name="T3" fmla="*/ 50 h 140"/>
                  <a:gd name="T4" fmla="*/ 110 w 118"/>
                  <a:gd name="T5" fmla="*/ 37 h 140"/>
                  <a:gd name="T6" fmla="*/ 104 w 118"/>
                  <a:gd name="T7" fmla="*/ 26 h 140"/>
                  <a:gd name="T8" fmla="*/ 96 w 118"/>
                  <a:gd name="T9" fmla="*/ 17 h 140"/>
                  <a:gd name="T10" fmla="*/ 87 w 118"/>
                  <a:gd name="T11" fmla="*/ 10 h 140"/>
                  <a:gd name="T12" fmla="*/ 76 w 118"/>
                  <a:gd name="T13" fmla="*/ 4 h 140"/>
                  <a:gd name="T14" fmla="*/ 65 w 118"/>
                  <a:gd name="T15" fmla="*/ 1 h 140"/>
                  <a:gd name="T16" fmla="*/ 53 w 118"/>
                  <a:gd name="T17" fmla="*/ 1 h 140"/>
                  <a:gd name="T18" fmla="*/ 42 w 118"/>
                  <a:gd name="T19" fmla="*/ 4 h 140"/>
                  <a:gd name="T20" fmla="*/ 31 w 118"/>
                  <a:gd name="T21" fmla="*/ 10 h 140"/>
                  <a:gd name="T22" fmla="*/ 21 w 118"/>
                  <a:gd name="T23" fmla="*/ 17 h 140"/>
                  <a:gd name="T24" fmla="*/ 13 w 118"/>
                  <a:gd name="T25" fmla="*/ 26 h 140"/>
                  <a:gd name="T26" fmla="*/ 7 w 118"/>
                  <a:gd name="T27" fmla="*/ 37 h 140"/>
                  <a:gd name="T28" fmla="*/ 2 w 118"/>
                  <a:gd name="T29" fmla="*/ 50 h 140"/>
                  <a:gd name="T30" fmla="*/ 0 w 118"/>
                  <a:gd name="T31" fmla="*/ 64 h 140"/>
                  <a:gd name="T32" fmla="*/ 0 w 118"/>
                  <a:gd name="T33" fmla="*/ 78 h 140"/>
                  <a:gd name="T34" fmla="*/ 2 w 118"/>
                  <a:gd name="T35" fmla="*/ 91 h 140"/>
                  <a:gd name="T36" fmla="*/ 7 w 118"/>
                  <a:gd name="T37" fmla="*/ 104 h 140"/>
                  <a:gd name="T38" fmla="*/ 13 w 118"/>
                  <a:gd name="T39" fmla="*/ 115 h 140"/>
                  <a:gd name="T40" fmla="*/ 21 w 118"/>
                  <a:gd name="T41" fmla="*/ 125 h 140"/>
                  <a:gd name="T42" fmla="*/ 31 w 118"/>
                  <a:gd name="T43" fmla="*/ 132 h 140"/>
                  <a:gd name="T44" fmla="*/ 42 w 118"/>
                  <a:gd name="T45" fmla="*/ 138 h 140"/>
                  <a:gd name="T46" fmla="*/ 53 w 118"/>
                  <a:gd name="T47" fmla="*/ 140 h 140"/>
                  <a:gd name="T48" fmla="*/ 65 w 118"/>
                  <a:gd name="T49" fmla="*/ 140 h 140"/>
                  <a:gd name="T50" fmla="*/ 76 w 118"/>
                  <a:gd name="T51" fmla="*/ 138 h 140"/>
                  <a:gd name="T52" fmla="*/ 87 w 118"/>
                  <a:gd name="T53" fmla="*/ 132 h 140"/>
                  <a:gd name="T54" fmla="*/ 96 w 118"/>
                  <a:gd name="T55" fmla="*/ 125 h 140"/>
                  <a:gd name="T56" fmla="*/ 104 w 118"/>
                  <a:gd name="T57" fmla="*/ 115 h 140"/>
                  <a:gd name="T58" fmla="*/ 110 w 118"/>
                  <a:gd name="T59" fmla="*/ 104 h 140"/>
                  <a:gd name="T60" fmla="*/ 115 w 118"/>
                  <a:gd name="T61" fmla="*/ 91 h 140"/>
                  <a:gd name="T62" fmla="*/ 117 w 118"/>
                  <a:gd name="T63" fmla="*/ 78 h 140"/>
                  <a:gd name="T64" fmla="*/ 109 w 118"/>
                  <a:gd name="T65" fmla="*/ 71 h 140"/>
                  <a:gd name="T66" fmla="*/ 105 w 118"/>
                  <a:gd name="T67" fmla="*/ 94 h 140"/>
                  <a:gd name="T68" fmla="*/ 94 w 118"/>
                  <a:gd name="T69" fmla="*/ 113 h 140"/>
                  <a:gd name="T70" fmla="*/ 78 w 118"/>
                  <a:gd name="T71" fmla="*/ 126 h 140"/>
                  <a:gd name="T72" fmla="*/ 59 w 118"/>
                  <a:gd name="T73" fmla="*/ 130 h 140"/>
                  <a:gd name="T74" fmla="*/ 40 w 118"/>
                  <a:gd name="T75" fmla="*/ 126 h 140"/>
                  <a:gd name="T76" fmla="*/ 23 w 118"/>
                  <a:gd name="T77" fmla="*/ 113 h 140"/>
                  <a:gd name="T78" fmla="*/ 13 w 118"/>
                  <a:gd name="T79" fmla="*/ 94 h 140"/>
                  <a:gd name="T80" fmla="*/ 9 w 118"/>
                  <a:gd name="T81" fmla="*/ 71 h 140"/>
                  <a:gd name="T82" fmla="*/ 13 w 118"/>
                  <a:gd name="T83" fmla="*/ 48 h 140"/>
                  <a:gd name="T84" fmla="*/ 23 w 118"/>
                  <a:gd name="T85" fmla="*/ 29 h 140"/>
                  <a:gd name="T86" fmla="*/ 40 w 118"/>
                  <a:gd name="T87" fmla="*/ 16 h 140"/>
                  <a:gd name="T88" fmla="*/ 59 w 118"/>
                  <a:gd name="T89" fmla="*/ 11 h 140"/>
                  <a:gd name="T90" fmla="*/ 78 w 118"/>
                  <a:gd name="T91" fmla="*/ 16 h 140"/>
                  <a:gd name="T92" fmla="*/ 94 w 118"/>
                  <a:gd name="T93" fmla="*/ 29 h 140"/>
                  <a:gd name="T94" fmla="*/ 105 w 118"/>
                  <a:gd name="T95" fmla="*/ 48 h 140"/>
                  <a:gd name="T96" fmla="*/ 109 w 118"/>
                  <a:gd name="T97" fmla="*/ 7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8" h="140">
                    <a:moveTo>
                      <a:pt x="118" y="71"/>
                    </a:moveTo>
                    <a:lnTo>
                      <a:pt x="117" y="64"/>
                    </a:lnTo>
                    <a:lnTo>
                      <a:pt x="116" y="56"/>
                    </a:lnTo>
                    <a:lnTo>
                      <a:pt x="115" y="50"/>
                    </a:lnTo>
                    <a:lnTo>
                      <a:pt x="113" y="43"/>
                    </a:lnTo>
                    <a:lnTo>
                      <a:pt x="110" y="37"/>
                    </a:lnTo>
                    <a:lnTo>
                      <a:pt x="108" y="31"/>
                    </a:lnTo>
                    <a:lnTo>
                      <a:pt x="104" y="26"/>
                    </a:lnTo>
                    <a:lnTo>
                      <a:pt x="100" y="22"/>
                    </a:lnTo>
                    <a:lnTo>
                      <a:pt x="96" y="17"/>
                    </a:lnTo>
                    <a:lnTo>
                      <a:pt x="92" y="12"/>
                    </a:lnTo>
                    <a:lnTo>
                      <a:pt x="87" y="10"/>
                    </a:lnTo>
                    <a:lnTo>
                      <a:pt x="82" y="6"/>
                    </a:lnTo>
                    <a:lnTo>
                      <a:pt x="76" y="4"/>
                    </a:lnTo>
                    <a:lnTo>
                      <a:pt x="71" y="2"/>
                    </a:lnTo>
                    <a:lnTo>
                      <a:pt x="65" y="1"/>
                    </a:lnTo>
                    <a:lnTo>
                      <a:pt x="59" y="0"/>
                    </a:lnTo>
                    <a:lnTo>
                      <a:pt x="53" y="1"/>
                    </a:lnTo>
                    <a:lnTo>
                      <a:pt x="47" y="2"/>
                    </a:lnTo>
                    <a:lnTo>
                      <a:pt x="42" y="4"/>
                    </a:lnTo>
                    <a:lnTo>
                      <a:pt x="36" y="6"/>
                    </a:lnTo>
                    <a:lnTo>
                      <a:pt x="31" y="10"/>
                    </a:lnTo>
                    <a:lnTo>
                      <a:pt x="25" y="12"/>
                    </a:lnTo>
                    <a:lnTo>
                      <a:pt x="21" y="17"/>
                    </a:lnTo>
                    <a:lnTo>
                      <a:pt x="17" y="22"/>
                    </a:lnTo>
                    <a:lnTo>
                      <a:pt x="13" y="26"/>
                    </a:lnTo>
                    <a:lnTo>
                      <a:pt x="10" y="31"/>
                    </a:lnTo>
                    <a:lnTo>
                      <a:pt x="7" y="37"/>
                    </a:lnTo>
                    <a:lnTo>
                      <a:pt x="4" y="43"/>
                    </a:lnTo>
                    <a:lnTo>
                      <a:pt x="2" y="50"/>
                    </a:lnTo>
                    <a:lnTo>
                      <a:pt x="1" y="56"/>
                    </a:lnTo>
                    <a:lnTo>
                      <a:pt x="0" y="64"/>
                    </a:lnTo>
                    <a:lnTo>
                      <a:pt x="0" y="71"/>
                    </a:lnTo>
                    <a:lnTo>
                      <a:pt x="0" y="78"/>
                    </a:lnTo>
                    <a:lnTo>
                      <a:pt x="1" y="85"/>
                    </a:lnTo>
                    <a:lnTo>
                      <a:pt x="2" y="91"/>
                    </a:lnTo>
                    <a:lnTo>
                      <a:pt x="4" y="98"/>
                    </a:lnTo>
                    <a:lnTo>
                      <a:pt x="7" y="104"/>
                    </a:lnTo>
                    <a:lnTo>
                      <a:pt x="10" y="110"/>
                    </a:lnTo>
                    <a:lnTo>
                      <a:pt x="13" y="115"/>
                    </a:lnTo>
                    <a:lnTo>
                      <a:pt x="17" y="120"/>
                    </a:lnTo>
                    <a:lnTo>
                      <a:pt x="21" y="125"/>
                    </a:lnTo>
                    <a:lnTo>
                      <a:pt x="25" y="128"/>
                    </a:lnTo>
                    <a:lnTo>
                      <a:pt x="31" y="132"/>
                    </a:lnTo>
                    <a:lnTo>
                      <a:pt x="36" y="136"/>
                    </a:lnTo>
                    <a:lnTo>
                      <a:pt x="42" y="138"/>
                    </a:lnTo>
                    <a:lnTo>
                      <a:pt x="47" y="139"/>
                    </a:lnTo>
                    <a:lnTo>
                      <a:pt x="53" y="140"/>
                    </a:lnTo>
                    <a:lnTo>
                      <a:pt x="59" y="140"/>
                    </a:lnTo>
                    <a:lnTo>
                      <a:pt x="65" y="140"/>
                    </a:lnTo>
                    <a:lnTo>
                      <a:pt x="71" y="139"/>
                    </a:lnTo>
                    <a:lnTo>
                      <a:pt x="76" y="138"/>
                    </a:lnTo>
                    <a:lnTo>
                      <a:pt x="82" y="136"/>
                    </a:lnTo>
                    <a:lnTo>
                      <a:pt x="87" y="132"/>
                    </a:lnTo>
                    <a:lnTo>
                      <a:pt x="92" y="128"/>
                    </a:lnTo>
                    <a:lnTo>
                      <a:pt x="96" y="125"/>
                    </a:lnTo>
                    <a:lnTo>
                      <a:pt x="100" y="120"/>
                    </a:lnTo>
                    <a:lnTo>
                      <a:pt x="104" y="115"/>
                    </a:lnTo>
                    <a:lnTo>
                      <a:pt x="108" y="110"/>
                    </a:lnTo>
                    <a:lnTo>
                      <a:pt x="110" y="104"/>
                    </a:lnTo>
                    <a:lnTo>
                      <a:pt x="113" y="98"/>
                    </a:lnTo>
                    <a:lnTo>
                      <a:pt x="115" y="91"/>
                    </a:lnTo>
                    <a:lnTo>
                      <a:pt x="116" y="85"/>
                    </a:lnTo>
                    <a:lnTo>
                      <a:pt x="117" y="78"/>
                    </a:lnTo>
                    <a:lnTo>
                      <a:pt x="118" y="71"/>
                    </a:lnTo>
                    <a:close/>
                    <a:moveTo>
                      <a:pt x="109" y="71"/>
                    </a:moveTo>
                    <a:lnTo>
                      <a:pt x="108" y="83"/>
                    </a:lnTo>
                    <a:lnTo>
                      <a:pt x="105" y="94"/>
                    </a:lnTo>
                    <a:lnTo>
                      <a:pt x="100" y="104"/>
                    </a:lnTo>
                    <a:lnTo>
                      <a:pt x="94" y="113"/>
                    </a:lnTo>
                    <a:lnTo>
                      <a:pt x="87" y="120"/>
                    </a:lnTo>
                    <a:lnTo>
                      <a:pt x="78" y="126"/>
                    </a:lnTo>
                    <a:lnTo>
                      <a:pt x="69" y="128"/>
                    </a:lnTo>
                    <a:lnTo>
                      <a:pt x="59" y="130"/>
                    </a:lnTo>
                    <a:lnTo>
                      <a:pt x="49" y="128"/>
                    </a:lnTo>
                    <a:lnTo>
                      <a:pt x="40" y="126"/>
                    </a:lnTo>
                    <a:lnTo>
                      <a:pt x="31" y="120"/>
                    </a:lnTo>
                    <a:lnTo>
                      <a:pt x="23" y="113"/>
                    </a:lnTo>
                    <a:lnTo>
                      <a:pt x="17" y="104"/>
                    </a:lnTo>
                    <a:lnTo>
                      <a:pt x="13" y="94"/>
                    </a:lnTo>
                    <a:lnTo>
                      <a:pt x="10" y="83"/>
                    </a:lnTo>
                    <a:lnTo>
                      <a:pt x="9" y="71"/>
                    </a:lnTo>
                    <a:lnTo>
                      <a:pt x="10" y="59"/>
                    </a:lnTo>
                    <a:lnTo>
                      <a:pt x="13" y="48"/>
                    </a:lnTo>
                    <a:lnTo>
                      <a:pt x="17" y="37"/>
                    </a:lnTo>
                    <a:lnTo>
                      <a:pt x="23" y="29"/>
                    </a:lnTo>
                    <a:lnTo>
                      <a:pt x="31" y="22"/>
                    </a:lnTo>
                    <a:lnTo>
                      <a:pt x="40" y="16"/>
                    </a:lnTo>
                    <a:lnTo>
                      <a:pt x="49" y="12"/>
                    </a:lnTo>
                    <a:lnTo>
                      <a:pt x="59" y="11"/>
                    </a:lnTo>
                    <a:lnTo>
                      <a:pt x="69" y="12"/>
                    </a:lnTo>
                    <a:lnTo>
                      <a:pt x="78" y="16"/>
                    </a:lnTo>
                    <a:lnTo>
                      <a:pt x="87" y="22"/>
                    </a:lnTo>
                    <a:lnTo>
                      <a:pt x="94" y="29"/>
                    </a:lnTo>
                    <a:lnTo>
                      <a:pt x="100" y="37"/>
                    </a:lnTo>
                    <a:lnTo>
                      <a:pt x="105" y="48"/>
                    </a:lnTo>
                    <a:lnTo>
                      <a:pt x="108" y="59"/>
                    </a:lnTo>
                    <a:lnTo>
                      <a:pt x="109" y="71"/>
                    </a:lnTo>
                    <a:close/>
                  </a:path>
                </a:pathLst>
              </a:custGeom>
              <a:solidFill>
                <a:srgbClr val="F9E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 150">
                <a:extLst>
                  <a:ext uri="{FF2B5EF4-FFF2-40B4-BE49-F238E27FC236}">
                    <a16:creationId xmlns:a16="http://schemas.microsoft.com/office/drawing/2014/main" id="{BF19B6CD-082F-41B2-B632-0313E89577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1" y="2649"/>
                <a:ext cx="21" cy="21"/>
              </a:xfrm>
              <a:custGeom>
                <a:avLst/>
                <a:gdLst>
                  <a:gd name="T0" fmla="*/ 109 w 109"/>
                  <a:gd name="T1" fmla="*/ 58 h 130"/>
                  <a:gd name="T2" fmla="*/ 107 w 109"/>
                  <a:gd name="T3" fmla="*/ 46 h 130"/>
                  <a:gd name="T4" fmla="*/ 100 w 109"/>
                  <a:gd name="T5" fmla="*/ 29 h 130"/>
                  <a:gd name="T6" fmla="*/ 85 w 109"/>
                  <a:gd name="T7" fmla="*/ 11 h 130"/>
                  <a:gd name="T8" fmla="*/ 71 w 109"/>
                  <a:gd name="T9" fmla="*/ 2 h 130"/>
                  <a:gd name="T10" fmla="*/ 61 w 109"/>
                  <a:gd name="T11" fmla="*/ 0 h 130"/>
                  <a:gd name="T12" fmla="*/ 50 w 109"/>
                  <a:gd name="T13" fmla="*/ 0 h 130"/>
                  <a:gd name="T14" fmla="*/ 39 w 109"/>
                  <a:gd name="T15" fmla="*/ 2 h 130"/>
                  <a:gd name="T16" fmla="*/ 24 w 109"/>
                  <a:gd name="T17" fmla="*/ 11 h 130"/>
                  <a:gd name="T18" fmla="*/ 9 w 109"/>
                  <a:gd name="T19" fmla="*/ 29 h 130"/>
                  <a:gd name="T20" fmla="*/ 3 w 109"/>
                  <a:gd name="T21" fmla="*/ 46 h 130"/>
                  <a:gd name="T22" fmla="*/ 0 w 109"/>
                  <a:gd name="T23" fmla="*/ 58 h 130"/>
                  <a:gd name="T24" fmla="*/ 0 w 109"/>
                  <a:gd name="T25" fmla="*/ 71 h 130"/>
                  <a:gd name="T26" fmla="*/ 3 w 109"/>
                  <a:gd name="T27" fmla="*/ 84 h 130"/>
                  <a:gd name="T28" fmla="*/ 7 w 109"/>
                  <a:gd name="T29" fmla="*/ 96 h 130"/>
                  <a:gd name="T30" fmla="*/ 12 w 109"/>
                  <a:gd name="T31" fmla="*/ 106 h 130"/>
                  <a:gd name="T32" fmla="*/ 20 w 109"/>
                  <a:gd name="T33" fmla="*/ 115 h 130"/>
                  <a:gd name="T34" fmla="*/ 29 w 109"/>
                  <a:gd name="T35" fmla="*/ 121 h 130"/>
                  <a:gd name="T36" fmla="*/ 39 w 109"/>
                  <a:gd name="T37" fmla="*/ 127 h 130"/>
                  <a:gd name="T38" fmla="*/ 50 w 109"/>
                  <a:gd name="T39" fmla="*/ 130 h 130"/>
                  <a:gd name="T40" fmla="*/ 61 w 109"/>
                  <a:gd name="T41" fmla="*/ 130 h 130"/>
                  <a:gd name="T42" fmla="*/ 71 w 109"/>
                  <a:gd name="T43" fmla="*/ 127 h 130"/>
                  <a:gd name="T44" fmla="*/ 85 w 109"/>
                  <a:gd name="T45" fmla="*/ 119 h 130"/>
                  <a:gd name="T46" fmla="*/ 100 w 109"/>
                  <a:gd name="T47" fmla="*/ 101 h 130"/>
                  <a:gd name="T48" fmla="*/ 107 w 109"/>
                  <a:gd name="T49" fmla="*/ 84 h 130"/>
                  <a:gd name="T50" fmla="*/ 109 w 109"/>
                  <a:gd name="T51" fmla="*/ 71 h 130"/>
                  <a:gd name="T52" fmla="*/ 100 w 109"/>
                  <a:gd name="T53" fmla="*/ 65 h 130"/>
                  <a:gd name="T54" fmla="*/ 97 w 109"/>
                  <a:gd name="T55" fmla="*/ 85 h 130"/>
                  <a:gd name="T56" fmla="*/ 87 w 109"/>
                  <a:gd name="T57" fmla="*/ 103 h 130"/>
                  <a:gd name="T58" fmla="*/ 73 w 109"/>
                  <a:gd name="T59" fmla="*/ 114 h 130"/>
                  <a:gd name="T60" fmla="*/ 55 w 109"/>
                  <a:gd name="T61" fmla="*/ 119 h 130"/>
                  <a:gd name="T62" fmla="*/ 38 w 109"/>
                  <a:gd name="T63" fmla="*/ 114 h 130"/>
                  <a:gd name="T64" fmla="*/ 22 w 109"/>
                  <a:gd name="T65" fmla="*/ 103 h 130"/>
                  <a:gd name="T66" fmla="*/ 13 w 109"/>
                  <a:gd name="T67" fmla="*/ 85 h 130"/>
                  <a:gd name="T68" fmla="*/ 9 w 109"/>
                  <a:gd name="T69" fmla="*/ 65 h 130"/>
                  <a:gd name="T70" fmla="*/ 13 w 109"/>
                  <a:gd name="T71" fmla="*/ 43 h 130"/>
                  <a:gd name="T72" fmla="*/ 22 w 109"/>
                  <a:gd name="T73" fmla="*/ 26 h 130"/>
                  <a:gd name="T74" fmla="*/ 38 w 109"/>
                  <a:gd name="T75" fmla="*/ 16 h 130"/>
                  <a:gd name="T76" fmla="*/ 55 w 109"/>
                  <a:gd name="T77" fmla="*/ 11 h 130"/>
                  <a:gd name="T78" fmla="*/ 73 w 109"/>
                  <a:gd name="T79" fmla="*/ 16 h 130"/>
                  <a:gd name="T80" fmla="*/ 87 w 109"/>
                  <a:gd name="T81" fmla="*/ 26 h 130"/>
                  <a:gd name="T82" fmla="*/ 97 w 109"/>
                  <a:gd name="T83" fmla="*/ 43 h 130"/>
                  <a:gd name="T84" fmla="*/ 100 w 109"/>
                  <a:gd name="T85" fmla="*/ 6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9" h="130">
                    <a:moveTo>
                      <a:pt x="109" y="65"/>
                    </a:moveTo>
                    <a:lnTo>
                      <a:pt x="109" y="58"/>
                    </a:lnTo>
                    <a:lnTo>
                      <a:pt x="108" y="52"/>
                    </a:lnTo>
                    <a:lnTo>
                      <a:pt x="107" y="46"/>
                    </a:lnTo>
                    <a:lnTo>
                      <a:pt x="105" y="40"/>
                    </a:lnTo>
                    <a:lnTo>
                      <a:pt x="100" y="29"/>
                    </a:lnTo>
                    <a:lnTo>
                      <a:pt x="93" y="19"/>
                    </a:lnTo>
                    <a:lnTo>
                      <a:pt x="85" y="11"/>
                    </a:lnTo>
                    <a:lnTo>
                      <a:pt x="76" y="5"/>
                    </a:lnTo>
                    <a:lnTo>
                      <a:pt x="71" y="2"/>
                    </a:lnTo>
                    <a:lnTo>
                      <a:pt x="66" y="1"/>
                    </a:lnTo>
                    <a:lnTo>
                      <a:pt x="61" y="0"/>
                    </a:lnTo>
                    <a:lnTo>
                      <a:pt x="55" y="0"/>
                    </a:lnTo>
                    <a:lnTo>
                      <a:pt x="50" y="0"/>
                    </a:lnTo>
                    <a:lnTo>
                      <a:pt x="44" y="1"/>
                    </a:lnTo>
                    <a:lnTo>
                      <a:pt x="39" y="2"/>
                    </a:lnTo>
                    <a:lnTo>
                      <a:pt x="34" y="5"/>
                    </a:lnTo>
                    <a:lnTo>
                      <a:pt x="24" y="11"/>
                    </a:lnTo>
                    <a:lnTo>
                      <a:pt x="16" y="19"/>
                    </a:lnTo>
                    <a:lnTo>
                      <a:pt x="9" y="29"/>
                    </a:lnTo>
                    <a:lnTo>
                      <a:pt x="4" y="40"/>
                    </a:lnTo>
                    <a:lnTo>
                      <a:pt x="3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0" y="71"/>
                    </a:lnTo>
                    <a:lnTo>
                      <a:pt x="1" y="78"/>
                    </a:lnTo>
                    <a:lnTo>
                      <a:pt x="3" y="84"/>
                    </a:lnTo>
                    <a:lnTo>
                      <a:pt x="4" y="90"/>
                    </a:lnTo>
                    <a:lnTo>
                      <a:pt x="7" y="96"/>
                    </a:lnTo>
                    <a:lnTo>
                      <a:pt x="9" y="101"/>
                    </a:lnTo>
                    <a:lnTo>
                      <a:pt x="12" y="106"/>
                    </a:lnTo>
                    <a:lnTo>
                      <a:pt x="16" y="110"/>
                    </a:lnTo>
                    <a:lnTo>
                      <a:pt x="20" y="115"/>
                    </a:lnTo>
                    <a:lnTo>
                      <a:pt x="24" y="119"/>
                    </a:lnTo>
                    <a:lnTo>
                      <a:pt x="29" y="121"/>
                    </a:lnTo>
                    <a:lnTo>
                      <a:pt x="34" y="125"/>
                    </a:lnTo>
                    <a:lnTo>
                      <a:pt x="39" y="127"/>
                    </a:lnTo>
                    <a:lnTo>
                      <a:pt x="44" y="128"/>
                    </a:lnTo>
                    <a:lnTo>
                      <a:pt x="50" y="130"/>
                    </a:lnTo>
                    <a:lnTo>
                      <a:pt x="55" y="130"/>
                    </a:lnTo>
                    <a:lnTo>
                      <a:pt x="61" y="130"/>
                    </a:lnTo>
                    <a:lnTo>
                      <a:pt x="66" y="128"/>
                    </a:lnTo>
                    <a:lnTo>
                      <a:pt x="71" y="127"/>
                    </a:lnTo>
                    <a:lnTo>
                      <a:pt x="76" y="125"/>
                    </a:lnTo>
                    <a:lnTo>
                      <a:pt x="85" y="119"/>
                    </a:lnTo>
                    <a:lnTo>
                      <a:pt x="93" y="110"/>
                    </a:lnTo>
                    <a:lnTo>
                      <a:pt x="100" y="101"/>
                    </a:lnTo>
                    <a:lnTo>
                      <a:pt x="105" y="90"/>
                    </a:lnTo>
                    <a:lnTo>
                      <a:pt x="107" y="84"/>
                    </a:lnTo>
                    <a:lnTo>
                      <a:pt x="108" y="78"/>
                    </a:lnTo>
                    <a:lnTo>
                      <a:pt x="109" y="71"/>
                    </a:lnTo>
                    <a:lnTo>
                      <a:pt x="109" y="65"/>
                    </a:lnTo>
                    <a:close/>
                    <a:moveTo>
                      <a:pt x="100" y="65"/>
                    </a:moveTo>
                    <a:lnTo>
                      <a:pt x="99" y="76"/>
                    </a:lnTo>
                    <a:lnTo>
                      <a:pt x="97" y="85"/>
                    </a:lnTo>
                    <a:lnTo>
                      <a:pt x="92" y="95"/>
                    </a:lnTo>
                    <a:lnTo>
                      <a:pt x="87" y="103"/>
                    </a:lnTo>
                    <a:lnTo>
                      <a:pt x="80" y="109"/>
                    </a:lnTo>
                    <a:lnTo>
                      <a:pt x="73" y="114"/>
                    </a:lnTo>
                    <a:lnTo>
                      <a:pt x="64" y="118"/>
                    </a:lnTo>
                    <a:lnTo>
                      <a:pt x="55" y="119"/>
                    </a:lnTo>
                    <a:lnTo>
                      <a:pt x="46" y="118"/>
                    </a:lnTo>
                    <a:lnTo>
                      <a:pt x="38" y="114"/>
                    </a:lnTo>
                    <a:lnTo>
                      <a:pt x="30" y="109"/>
                    </a:lnTo>
                    <a:lnTo>
                      <a:pt x="22" y="103"/>
                    </a:lnTo>
                    <a:lnTo>
                      <a:pt x="17" y="95"/>
                    </a:lnTo>
                    <a:lnTo>
                      <a:pt x="13" y="85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10" y="54"/>
                    </a:lnTo>
                    <a:lnTo>
                      <a:pt x="13" y="43"/>
                    </a:lnTo>
                    <a:lnTo>
                      <a:pt x="17" y="35"/>
                    </a:lnTo>
                    <a:lnTo>
                      <a:pt x="22" y="26"/>
                    </a:lnTo>
                    <a:lnTo>
                      <a:pt x="30" y="20"/>
                    </a:lnTo>
                    <a:lnTo>
                      <a:pt x="38" y="16"/>
                    </a:lnTo>
                    <a:lnTo>
                      <a:pt x="46" y="12"/>
                    </a:lnTo>
                    <a:lnTo>
                      <a:pt x="55" y="11"/>
                    </a:lnTo>
                    <a:lnTo>
                      <a:pt x="64" y="12"/>
                    </a:lnTo>
                    <a:lnTo>
                      <a:pt x="73" y="16"/>
                    </a:lnTo>
                    <a:lnTo>
                      <a:pt x="80" y="20"/>
                    </a:lnTo>
                    <a:lnTo>
                      <a:pt x="87" y="26"/>
                    </a:lnTo>
                    <a:lnTo>
                      <a:pt x="92" y="35"/>
                    </a:lnTo>
                    <a:lnTo>
                      <a:pt x="97" y="43"/>
                    </a:lnTo>
                    <a:lnTo>
                      <a:pt x="99" y="54"/>
                    </a:lnTo>
                    <a:lnTo>
                      <a:pt x="100" y="65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151">
                <a:extLst>
                  <a:ext uri="{FF2B5EF4-FFF2-40B4-BE49-F238E27FC236}">
                    <a16:creationId xmlns:a16="http://schemas.microsoft.com/office/drawing/2014/main" id="{5E817306-9963-4876-9B6E-3955D9356E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2" y="2649"/>
                <a:ext cx="20" cy="20"/>
              </a:xfrm>
              <a:custGeom>
                <a:avLst/>
                <a:gdLst>
                  <a:gd name="T0" fmla="*/ 99 w 100"/>
                  <a:gd name="T1" fmla="*/ 48 h 119"/>
                  <a:gd name="T2" fmla="*/ 91 w 100"/>
                  <a:gd name="T3" fmla="*/ 26 h 119"/>
                  <a:gd name="T4" fmla="*/ 78 w 100"/>
                  <a:gd name="T5" fmla="*/ 11 h 119"/>
                  <a:gd name="T6" fmla="*/ 60 w 100"/>
                  <a:gd name="T7" fmla="*/ 1 h 119"/>
                  <a:gd name="T8" fmla="*/ 40 w 100"/>
                  <a:gd name="T9" fmla="*/ 1 h 119"/>
                  <a:gd name="T10" fmla="*/ 22 w 100"/>
                  <a:gd name="T11" fmla="*/ 11 h 119"/>
                  <a:gd name="T12" fmla="*/ 8 w 100"/>
                  <a:gd name="T13" fmla="*/ 26 h 119"/>
                  <a:gd name="T14" fmla="*/ 1 w 100"/>
                  <a:gd name="T15" fmla="*/ 48 h 119"/>
                  <a:gd name="T16" fmla="*/ 1 w 100"/>
                  <a:gd name="T17" fmla="*/ 72 h 119"/>
                  <a:gd name="T18" fmla="*/ 8 w 100"/>
                  <a:gd name="T19" fmla="*/ 93 h 119"/>
                  <a:gd name="T20" fmla="*/ 22 w 100"/>
                  <a:gd name="T21" fmla="*/ 109 h 119"/>
                  <a:gd name="T22" fmla="*/ 40 w 100"/>
                  <a:gd name="T23" fmla="*/ 117 h 119"/>
                  <a:gd name="T24" fmla="*/ 60 w 100"/>
                  <a:gd name="T25" fmla="*/ 117 h 119"/>
                  <a:gd name="T26" fmla="*/ 78 w 100"/>
                  <a:gd name="T27" fmla="*/ 109 h 119"/>
                  <a:gd name="T28" fmla="*/ 91 w 100"/>
                  <a:gd name="T29" fmla="*/ 93 h 119"/>
                  <a:gd name="T30" fmla="*/ 99 w 100"/>
                  <a:gd name="T31" fmla="*/ 72 h 119"/>
                  <a:gd name="T32" fmla="*/ 91 w 100"/>
                  <a:gd name="T33" fmla="*/ 60 h 119"/>
                  <a:gd name="T34" fmla="*/ 87 w 100"/>
                  <a:gd name="T35" fmla="*/ 79 h 119"/>
                  <a:gd name="T36" fmla="*/ 79 w 100"/>
                  <a:gd name="T37" fmla="*/ 95 h 119"/>
                  <a:gd name="T38" fmla="*/ 66 w 100"/>
                  <a:gd name="T39" fmla="*/ 104 h 119"/>
                  <a:gd name="T40" fmla="*/ 50 w 100"/>
                  <a:gd name="T41" fmla="*/ 108 h 119"/>
                  <a:gd name="T42" fmla="*/ 34 w 100"/>
                  <a:gd name="T43" fmla="*/ 104 h 119"/>
                  <a:gd name="T44" fmla="*/ 20 w 100"/>
                  <a:gd name="T45" fmla="*/ 95 h 119"/>
                  <a:gd name="T46" fmla="*/ 12 w 100"/>
                  <a:gd name="T47" fmla="*/ 79 h 119"/>
                  <a:gd name="T48" fmla="*/ 9 w 100"/>
                  <a:gd name="T49" fmla="*/ 60 h 119"/>
                  <a:gd name="T50" fmla="*/ 12 w 100"/>
                  <a:gd name="T51" fmla="*/ 41 h 119"/>
                  <a:gd name="T52" fmla="*/ 20 w 100"/>
                  <a:gd name="T53" fmla="*/ 25 h 119"/>
                  <a:gd name="T54" fmla="*/ 34 w 100"/>
                  <a:gd name="T55" fmla="*/ 15 h 119"/>
                  <a:gd name="T56" fmla="*/ 50 w 100"/>
                  <a:gd name="T57" fmla="*/ 11 h 119"/>
                  <a:gd name="T58" fmla="*/ 66 w 100"/>
                  <a:gd name="T59" fmla="*/ 15 h 119"/>
                  <a:gd name="T60" fmla="*/ 79 w 100"/>
                  <a:gd name="T61" fmla="*/ 25 h 119"/>
                  <a:gd name="T62" fmla="*/ 87 w 100"/>
                  <a:gd name="T63" fmla="*/ 41 h 119"/>
                  <a:gd name="T64" fmla="*/ 91 w 100"/>
                  <a:gd name="T65" fmla="*/ 6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0" h="119">
                    <a:moveTo>
                      <a:pt x="100" y="60"/>
                    </a:moveTo>
                    <a:lnTo>
                      <a:pt x="99" y="48"/>
                    </a:lnTo>
                    <a:lnTo>
                      <a:pt x="96" y="37"/>
                    </a:lnTo>
                    <a:lnTo>
                      <a:pt x="91" y="26"/>
                    </a:lnTo>
                    <a:lnTo>
                      <a:pt x="85" y="18"/>
                    </a:lnTo>
                    <a:lnTo>
                      <a:pt x="78" y="11"/>
                    </a:lnTo>
                    <a:lnTo>
                      <a:pt x="69" y="5"/>
                    </a:lnTo>
                    <a:lnTo>
                      <a:pt x="60" y="1"/>
                    </a:lnTo>
                    <a:lnTo>
                      <a:pt x="50" y="0"/>
                    </a:lnTo>
                    <a:lnTo>
                      <a:pt x="40" y="1"/>
                    </a:lnTo>
                    <a:lnTo>
                      <a:pt x="31" y="5"/>
                    </a:lnTo>
                    <a:lnTo>
                      <a:pt x="22" y="11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4" y="37"/>
                    </a:lnTo>
                    <a:lnTo>
                      <a:pt x="1" y="48"/>
                    </a:lnTo>
                    <a:lnTo>
                      <a:pt x="0" y="60"/>
                    </a:lnTo>
                    <a:lnTo>
                      <a:pt x="1" y="72"/>
                    </a:lnTo>
                    <a:lnTo>
                      <a:pt x="4" y="83"/>
                    </a:lnTo>
                    <a:lnTo>
                      <a:pt x="8" y="93"/>
                    </a:lnTo>
                    <a:lnTo>
                      <a:pt x="14" y="102"/>
                    </a:lnTo>
                    <a:lnTo>
                      <a:pt x="22" y="109"/>
                    </a:lnTo>
                    <a:lnTo>
                      <a:pt x="31" y="115"/>
                    </a:lnTo>
                    <a:lnTo>
                      <a:pt x="40" y="117"/>
                    </a:lnTo>
                    <a:lnTo>
                      <a:pt x="50" y="119"/>
                    </a:lnTo>
                    <a:lnTo>
                      <a:pt x="60" y="117"/>
                    </a:lnTo>
                    <a:lnTo>
                      <a:pt x="69" y="115"/>
                    </a:lnTo>
                    <a:lnTo>
                      <a:pt x="78" y="109"/>
                    </a:lnTo>
                    <a:lnTo>
                      <a:pt x="85" y="102"/>
                    </a:lnTo>
                    <a:lnTo>
                      <a:pt x="91" y="93"/>
                    </a:lnTo>
                    <a:lnTo>
                      <a:pt x="96" y="83"/>
                    </a:lnTo>
                    <a:lnTo>
                      <a:pt x="99" y="72"/>
                    </a:lnTo>
                    <a:lnTo>
                      <a:pt x="100" y="60"/>
                    </a:lnTo>
                    <a:close/>
                    <a:moveTo>
                      <a:pt x="91" y="60"/>
                    </a:moveTo>
                    <a:lnTo>
                      <a:pt x="90" y="69"/>
                    </a:lnTo>
                    <a:lnTo>
                      <a:pt x="87" y="79"/>
                    </a:lnTo>
                    <a:lnTo>
                      <a:pt x="84" y="87"/>
                    </a:lnTo>
                    <a:lnTo>
                      <a:pt x="79" y="95"/>
                    </a:lnTo>
                    <a:lnTo>
                      <a:pt x="73" y="101"/>
                    </a:lnTo>
                    <a:lnTo>
                      <a:pt x="66" y="104"/>
                    </a:lnTo>
                    <a:lnTo>
                      <a:pt x="58" y="108"/>
                    </a:lnTo>
                    <a:lnTo>
                      <a:pt x="50" y="108"/>
                    </a:lnTo>
                    <a:lnTo>
                      <a:pt x="42" y="108"/>
                    </a:lnTo>
                    <a:lnTo>
                      <a:pt x="34" y="104"/>
                    </a:lnTo>
                    <a:lnTo>
                      <a:pt x="27" y="101"/>
                    </a:lnTo>
                    <a:lnTo>
                      <a:pt x="20" y="95"/>
                    </a:lnTo>
                    <a:lnTo>
                      <a:pt x="16" y="87"/>
                    </a:lnTo>
                    <a:lnTo>
                      <a:pt x="12" y="79"/>
                    </a:lnTo>
                    <a:lnTo>
                      <a:pt x="9" y="69"/>
                    </a:lnTo>
                    <a:lnTo>
                      <a:pt x="9" y="60"/>
                    </a:lnTo>
                    <a:lnTo>
                      <a:pt x="9" y="50"/>
                    </a:lnTo>
                    <a:lnTo>
                      <a:pt x="12" y="41"/>
                    </a:lnTo>
                    <a:lnTo>
                      <a:pt x="16" y="32"/>
                    </a:lnTo>
                    <a:lnTo>
                      <a:pt x="20" y="25"/>
                    </a:lnTo>
                    <a:lnTo>
                      <a:pt x="27" y="19"/>
                    </a:lnTo>
                    <a:lnTo>
                      <a:pt x="34" y="15"/>
                    </a:lnTo>
                    <a:lnTo>
                      <a:pt x="42" y="12"/>
                    </a:lnTo>
                    <a:lnTo>
                      <a:pt x="50" y="11"/>
                    </a:lnTo>
                    <a:lnTo>
                      <a:pt x="58" y="12"/>
                    </a:lnTo>
                    <a:lnTo>
                      <a:pt x="66" y="15"/>
                    </a:lnTo>
                    <a:lnTo>
                      <a:pt x="73" y="19"/>
                    </a:lnTo>
                    <a:lnTo>
                      <a:pt x="79" y="25"/>
                    </a:lnTo>
                    <a:lnTo>
                      <a:pt x="84" y="32"/>
                    </a:lnTo>
                    <a:lnTo>
                      <a:pt x="87" y="41"/>
                    </a:lnTo>
                    <a:lnTo>
                      <a:pt x="90" y="50"/>
                    </a:lnTo>
                    <a:lnTo>
                      <a:pt x="91" y="60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Freeform 152">
                <a:extLst>
                  <a:ext uri="{FF2B5EF4-FFF2-40B4-BE49-F238E27FC236}">
                    <a16:creationId xmlns:a16="http://schemas.microsoft.com/office/drawing/2014/main" id="{5525A4B4-BBA3-4FEF-A92E-A6F94B2F30A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2" y="2650"/>
                <a:ext cx="19" cy="18"/>
              </a:xfrm>
              <a:custGeom>
                <a:avLst/>
                <a:gdLst>
                  <a:gd name="T0" fmla="*/ 90 w 91"/>
                  <a:gd name="T1" fmla="*/ 43 h 108"/>
                  <a:gd name="T2" fmla="*/ 83 w 91"/>
                  <a:gd name="T3" fmla="*/ 24 h 108"/>
                  <a:gd name="T4" fmla="*/ 71 w 91"/>
                  <a:gd name="T5" fmla="*/ 9 h 108"/>
                  <a:gd name="T6" fmla="*/ 55 w 91"/>
                  <a:gd name="T7" fmla="*/ 1 h 108"/>
                  <a:gd name="T8" fmla="*/ 37 w 91"/>
                  <a:gd name="T9" fmla="*/ 1 h 108"/>
                  <a:gd name="T10" fmla="*/ 21 w 91"/>
                  <a:gd name="T11" fmla="*/ 9 h 108"/>
                  <a:gd name="T12" fmla="*/ 8 w 91"/>
                  <a:gd name="T13" fmla="*/ 24 h 108"/>
                  <a:gd name="T14" fmla="*/ 1 w 91"/>
                  <a:gd name="T15" fmla="*/ 43 h 108"/>
                  <a:gd name="T16" fmla="*/ 1 w 91"/>
                  <a:gd name="T17" fmla="*/ 65 h 108"/>
                  <a:gd name="T18" fmla="*/ 8 w 91"/>
                  <a:gd name="T19" fmla="*/ 84 h 108"/>
                  <a:gd name="T20" fmla="*/ 21 w 91"/>
                  <a:gd name="T21" fmla="*/ 98 h 108"/>
                  <a:gd name="T22" fmla="*/ 37 w 91"/>
                  <a:gd name="T23" fmla="*/ 107 h 108"/>
                  <a:gd name="T24" fmla="*/ 55 w 91"/>
                  <a:gd name="T25" fmla="*/ 107 h 108"/>
                  <a:gd name="T26" fmla="*/ 71 w 91"/>
                  <a:gd name="T27" fmla="*/ 98 h 108"/>
                  <a:gd name="T28" fmla="*/ 83 w 91"/>
                  <a:gd name="T29" fmla="*/ 84 h 108"/>
                  <a:gd name="T30" fmla="*/ 90 w 91"/>
                  <a:gd name="T31" fmla="*/ 65 h 108"/>
                  <a:gd name="T32" fmla="*/ 82 w 91"/>
                  <a:gd name="T33" fmla="*/ 54 h 108"/>
                  <a:gd name="T34" fmla="*/ 79 w 91"/>
                  <a:gd name="T35" fmla="*/ 71 h 108"/>
                  <a:gd name="T36" fmla="*/ 72 w 91"/>
                  <a:gd name="T37" fmla="*/ 84 h 108"/>
                  <a:gd name="T38" fmla="*/ 60 w 91"/>
                  <a:gd name="T39" fmla="*/ 93 h 108"/>
                  <a:gd name="T40" fmla="*/ 46 w 91"/>
                  <a:gd name="T41" fmla="*/ 97 h 108"/>
                  <a:gd name="T42" fmla="*/ 32 w 91"/>
                  <a:gd name="T43" fmla="*/ 93 h 108"/>
                  <a:gd name="T44" fmla="*/ 21 w 91"/>
                  <a:gd name="T45" fmla="*/ 84 h 108"/>
                  <a:gd name="T46" fmla="*/ 12 w 91"/>
                  <a:gd name="T47" fmla="*/ 71 h 108"/>
                  <a:gd name="T48" fmla="*/ 9 w 91"/>
                  <a:gd name="T49" fmla="*/ 54 h 108"/>
                  <a:gd name="T50" fmla="*/ 12 w 91"/>
                  <a:gd name="T51" fmla="*/ 37 h 108"/>
                  <a:gd name="T52" fmla="*/ 21 w 91"/>
                  <a:gd name="T53" fmla="*/ 24 h 108"/>
                  <a:gd name="T54" fmla="*/ 32 w 91"/>
                  <a:gd name="T55" fmla="*/ 14 h 108"/>
                  <a:gd name="T56" fmla="*/ 46 w 91"/>
                  <a:gd name="T57" fmla="*/ 11 h 108"/>
                  <a:gd name="T58" fmla="*/ 60 w 91"/>
                  <a:gd name="T59" fmla="*/ 14 h 108"/>
                  <a:gd name="T60" fmla="*/ 72 w 91"/>
                  <a:gd name="T61" fmla="*/ 24 h 108"/>
                  <a:gd name="T62" fmla="*/ 79 w 91"/>
                  <a:gd name="T63" fmla="*/ 37 h 108"/>
                  <a:gd name="T64" fmla="*/ 82 w 91"/>
                  <a:gd name="T6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108">
                    <a:moveTo>
                      <a:pt x="91" y="54"/>
                    </a:moveTo>
                    <a:lnTo>
                      <a:pt x="90" y="43"/>
                    </a:lnTo>
                    <a:lnTo>
                      <a:pt x="88" y="32"/>
                    </a:lnTo>
                    <a:lnTo>
                      <a:pt x="83" y="24"/>
                    </a:lnTo>
                    <a:lnTo>
                      <a:pt x="78" y="15"/>
                    </a:lnTo>
                    <a:lnTo>
                      <a:pt x="71" y="9"/>
                    </a:lnTo>
                    <a:lnTo>
                      <a:pt x="64" y="3"/>
                    </a:lnTo>
                    <a:lnTo>
                      <a:pt x="55" y="1"/>
                    </a:lnTo>
                    <a:lnTo>
                      <a:pt x="46" y="0"/>
                    </a:lnTo>
                    <a:lnTo>
                      <a:pt x="37" y="1"/>
                    </a:lnTo>
                    <a:lnTo>
                      <a:pt x="29" y="3"/>
                    </a:lnTo>
                    <a:lnTo>
                      <a:pt x="21" y="9"/>
                    </a:lnTo>
                    <a:lnTo>
                      <a:pt x="13" y="15"/>
                    </a:lnTo>
                    <a:lnTo>
                      <a:pt x="8" y="24"/>
                    </a:lnTo>
                    <a:lnTo>
                      <a:pt x="4" y="32"/>
                    </a:lnTo>
                    <a:lnTo>
                      <a:pt x="1" y="43"/>
                    </a:lnTo>
                    <a:lnTo>
                      <a:pt x="0" y="54"/>
                    </a:lnTo>
                    <a:lnTo>
                      <a:pt x="1" y="65"/>
                    </a:lnTo>
                    <a:lnTo>
                      <a:pt x="4" y="74"/>
                    </a:lnTo>
                    <a:lnTo>
                      <a:pt x="8" y="84"/>
                    </a:lnTo>
                    <a:lnTo>
                      <a:pt x="13" y="92"/>
                    </a:lnTo>
                    <a:lnTo>
                      <a:pt x="21" y="98"/>
                    </a:lnTo>
                    <a:lnTo>
                      <a:pt x="29" y="103"/>
                    </a:lnTo>
                    <a:lnTo>
                      <a:pt x="37" y="107"/>
                    </a:lnTo>
                    <a:lnTo>
                      <a:pt x="46" y="108"/>
                    </a:lnTo>
                    <a:lnTo>
                      <a:pt x="55" y="107"/>
                    </a:lnTo>
                    <a:lnTo>
                      <a:pt x="64" y="103"/>
                    </a:lnTo>
                    <a:lnTo>
                      <a:pt x="71" y="98"/>
                    </a:lnTo>
                    <a:lnTo>
                      <a:pt x="78" y="92"/>
                    </a:lnTo>
                    <a:lnTo>
                      <a:pt x="83" y="84"/>
                    </a:lnTo>
                    <a:lnTo>
                      <a:pt x="88" y="74"/>
                    </a:lnTo>
                    <a:lnTo>
                      <a:pt x="90" y="65"/>
                    </a:lnTo>
                    <a:lnTo>
                      <a:pt x="91" y="54"/>
                    </a:lnTo>
                    <a:close/>
                    <a:moveTo>
                      <a:pt x="82" y="54"/>
                    </a:moveTo>
                    <a:lnTo>
                      <a:pt x="81" y="62"/>
                    </a:lnTo>
                    <a:lnTo>
                      <a:pt x="79" y="71"/>
                    </a:lnTo>
                    <a:lnTo>
                      <a:pt x="76" y="78"/>
                    </a:lnTo>
                    <a:lnTo>
                      <a:pt x="72" y="84"/>
                    </a:lnTo>
                    <a:lnTo>
                      <a:pt x="66" y="90"/>
                    </a:lnTo>
                    <a:lnTo>
                      <a:pt x="60" y="93"/>
                    </a:lnTo>
                    <a:lnTo>
                      <a:pt x="53" y="96"/>
                    </a:lnTo>
                    <a:lnTo>
                      <a:pt x="46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6" y="90"/>
                    </a:lnTo>
                    <a:lnTo>
                      <a:pt x="21" y="84"/>
                    </a:lnTo>
                    <a:lnTo>
                      <a:pt x="15" y="78"/>
                    </a:lnTo>
                    <a:lnTo>
                      <a:pt x="12" y="71"/>
                    </a:lnTo>
                    <a:lnTo>
                      <a:pt x="10" y="62"/>
                    </a:lnTo>
                    <a:lnTo>
                      <a:pt x="9" y="54"/>
                    </a:lnTo>
                    <a:lnTo>
                      <a:pt x="10" y="45"/>
                    </a:lnTo>
                    <a:lnTo>
                      <a:pt x="12" y="37"/>
                    </a:lnTo>
                    <a:lnTo>
                      <a:pt x="15" y="30"/>
                    </a:lnTo>
                    <a:lnTo>
                      <a:pt x="21" y="24"/>
                    </a:lnTo>
                    <a:lnTo>
                      <a:pt x="26" y="18"/>
                    </a:lnTo>
                    <a:lnTo>
                      <a:pt x="32" y="14"/>
                    </a:lnTo>
                    <a:lnTo>
                      <a:pt x="39" y="12"/>
                    </a:lnTo>
                    <a:lnTo>
                      <a:pt x="46" y="11"/>
                    </a:lnTo>
                    <a:lnTo>
                      <a:pt x="53" y="12"/>
                    </a:lnTo>
                    <a:lnTo>
                      <a:pt x="60" y="14"/>
                    </a:lnTo>
                    <a:lnTo>
                      <a:pt x="66" y="18"/>
                    </a:lnTo>
                    <a:lnTo>
                      <a:pt x="72" y="24"/>
                    </a:lnTo>
                    <a:lnTo>
                      <a:pt x="76" y="30"/>
                    </a:lnTo>
                    <a:lnTo>
                      <a:pt x="79" y="37"/>
                    </a:lnTo>
                    <a:lnTo>
                      <a:pt x="81" y="45"/>
                    </a:lnTo>
                    <a:lnTo>
                      <a:pt x="82" y="54"/>
                    </a:lnTo>
                    <a:close/>
                  </a:path>
                </a:pathLst>
              </a:custGeom>
              <a:solidFill>
                <a:srgbClr val="FAE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Freeform 153">
                <a:extLst>
                  <a:ext uri="{FF2B5EF4-FFF2-40B4-BE49-F238E27FC236}">
                    <a16:creationId xmlns:a16="http://schemas.microsoft.com/office/drawing/2014/main" id="{6C54841F-A694-47A5-B6DA-4A79D79A99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3" y="2651"/>
                <a:ext cx="17" cy="16"/>
              </a:xfrm>
              <a:custGeom>
                <a:avLst/>
                <a:gdLst>
                  <a:gd name="T0" fmla="*/ 81 w 82"/>
                  <a:gd name="T1" fmla="*/ 39 h 97"/>
                  <a:gd name="T2" fmla="*/ 75 w 82"/>
                  <a:gd name="T3" fmla="*/ 21 h 97"/>
                  <a:gd name="T4" fmla="*/ 64 w 82"/>
                  <a:gd name="T5" fmla="*/ 8 h 97"/>
                  <a:gd name="T6" fmla="*/ 49 w 82"/>
                  <a:gd name="T7" fmla="*/ 1 h 97"/>
                  <a:gd name="T8" fmla="*/ 33 w 82"/>
                  <a:gd name="T9" fmla="*/ 1 h 97"/>
                  <a:gd name="T10" fmla="*/ 18 w 82"/>
                  <a:gd name="T11" fmla="*/ 8 h 97"/>
                  <a:gd name="T12" fmla="*/ 7 w 82"/>
                  <a:gd name="T13" fmla="*/ 21 h 97"/>
                  <a:gd name="T14" fmla="*/ 0 w 82"/>
                  <a:gd name="T15" fmla="*/ 39 h 97"/>
                  <a:gd name="T16" fmla="*/ 0 w 82"/>
                  <a:gd name="T17" fmla="*/ 58 h 97"/>
                  <a:gd name="T18" fmla="*/ 7 w 82"/>
                  <a:gd name="T19" fmla="*/ 76 h 97"/>
                  <a:gd name="T20" fmla="*/ 18 w 82"/>
                  <a:gd name="T21" fmla="*/ 90 h 97"/>
                  <a:gd name="T22" fmla="*/ 33 w 82"/>
                  <a:gd name="T23" fmla="*/ 97 h 97"/>
                  <a:gd name="T24" fmla="*/ 49 w 82"/>
                  <a:gd name="T25" fmla="*/ 97 h 97"/>
                  <a:gd name="T26" fmla="*/ 64 w 82"/>
                  <a:gd name="T27" fmla="*/ 90 h 97"/>
                  <a:gd name="T28" fmla="*/ 75 w 82"/>
                  <a:gd name="T29" fmla="*/ 76 h 97"/>
                  <a:gd name="T30" fmla="*/ 81 w 82"/>
                  <a:gd name="T31" fmla="*/ 58 h 97"/>
                  <a:gd name="T32" fmla="*/ 73 w 82"/>
                  <a:gd name="T33" fmla="*/ 49 h 97"/>
                  <a:gd name="T34" fmla="*/ 70 w 82"/>
                  <a:gd name="T35" fmla="*/ 63 h 97"/>
                  <a:gd name="T36" fmla="*/ 63 w 82"/>
                  <a:gd name="T37" fmla="*/ 75 h 97"/>
                  <a:gd name="T38" fmla="*/ 53 w 82"/>
                  <a:gd name="T39" fmla="*/ 84 h 97"/>
                  <a:gd name="T40" fmla="*/ 41 w 82"/>
                  <a:gd name="T41" fmla="*/ 86 h 97"/>
                  <a:gd name="T42" fmla="*/ 29 w 82"/>
                  <a:gd name="T43" fmla="*/ 84 h 97"/>
                  <a:gd name="T44" fmla="*/ 19 w 82"/>
                  <a:gd name="T45" fmla="*/ 75 h 97"/>
                  <a:gd name="T46" fmla="*/ 11 w 82"/>
                  <a:gd name="T47" fmla="*/ 63 h 97"/>
                  <a:gd name="T48" fmla="*/ 9 w 82"/>
                  <a:gd name="T49" fmla="*/ 49 h 97"/>
                  <a:gd name="T50" fmla="*/ 11 w 82"/>
                  <a:gd name="T51" fmla="*/ 34 h 97"/>
                  <a:gd name="T52" fmla="*/ 19 w 82"/>
                  <a:gd name="T53" fmla="*/ 22 h 97"/>
                  <a:gd name="T54" fmla="*/ 29 w 82"/>
                  <a:gd name="T55" fmla="*/ 14 h 97"/>
                  <a:gd name="T56" fmla="*/ 41 w 82"/>
                  <a:gd name="T57" fmla="*/ 10 h 97"/>
                  <a:gd name="T58" fmla="*/ 53 w 82"/>
                  <a:gd name="T59" fmla="*/ 14 h 97"/>
                  <a:gd name="T60" fmla="*/ 63 w 82"/>
                  <a:gd name="T61" fmla="*/ 22 h 97"/>
                  <a:gd name="T62" fmla="*/ 70 w 82"/>
                  <a:gd name="T63" fmla="*/ 34 h 97"/>
                  <a:gd name="T64" fmla="*/ 73 w 82"/>
                  <a:gd name="T65" fmla="*/ 4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" h="97">
                    <a:moveTo>
                      <a:pt x="82" y="49"/>
                    </a:moveTo>
                    <a:lnTo>
                      <a:pt x="81" y="39"/>
                    </a:lnTo>
                    <a:lnTo>
                      <a:pt x="78" y="30"/>
                    </a:lnTo>
                    <a:lnTo>
                      <a:pt x="75" y="21"/>
                    </a:lnTo>
                    <a:lnTo>
                      <a:pt x="70" y="14"/>
                    </a:lnTo>
                    <a:lnTo>
                      <a:pt x="64" y="8"/>
                    </a:lnTo>
                    <a:lnTo>
                      <a:pt x="57" y="4"/>
                    </a:lnTo>
                    <a:lnTo>
                      <a:pt x="49" y="1"/>
                    </a:lnTo>
                    <a:lnTo>
                      <a:pt x="41" y="0"/>
                    </a:lnTo>
                    <a:lnTo>
                      <a:pt x="33" y="1"/>
                    </a:lnTo>
                    <a:lnTo>
                      <a:pt x="25" y="4"/>
                    </a:lnTo>
                    <a:lnTo>
                      <a:pt x="18" y="8"/>
                    </a:lnTo>
                    <a:lnTo>
                      <a:pt x="11" y="14"/>
                    </a:lnTo>
                    <a:lnTo>
                      <a:pt x="7" y="21"/>
                    </a:lnTo>
                    <a:lnTo>
                      <a:pt x="3" y="30"/>
                    </a:lnTo>
                    <a:lnTo>
                      <a:pt x="0" y="39"/>
                    </a:lnTo>
                    <a:lnTo>
                      <a:pt x="0" y="49"/>
                    </a:lnTo>
                    <a:lnTo>
                      <a:pt x="0" y="58"/>
                    </a:lnTo>
                    <a:lnTo>
                      <a:pt x="3" y="68"/>
                    </a:lnTo>
                    <a:lnTo>
                      <a:pt x="7" y="76"/>
                    </a:lnTo>
                    <a:lnTo>
                      <a:pt x="11" y="84"/>
                    </a:lnTo>
                    <a:lnTo>
                      <a:pt x="18" y="90"/>
                    </a:lnTo>
                    <a:lnTo>
                      <a:pt x="25" y="93"/>
                    </a:lnTo>
                    <a:lnTo>
                      <a:pt x="33" y="97"/>
                    </a:lnTo>
                    <a:lnTo>
                      <a:pt x="41" y="97"/>
                    </a:lnTo>
                    <a:lnTo>
                      <a:pt x="49" y="97"/>
                    </a:lnTo>
                    <a:lnTo>
                      <a:pt x="57" y="93"/>
                    </a:lnTo>
                    <a:lnTo>
                      <a:pt x="64" y="90"/>
                    </a:lnTo>
                    <a:lnTo>
                      <a:pt x="70" y="84"/>
                    </a:lnTo>
                    <a:lnTo>
                      <a:pt x="75" y="76"/>
                    </a:lnTo>
                    <a:lnTo>
                      <a:pt x="78" y="68"/>
                    </a:lnTo>
                    <a:lnTo>
                      <a:pt x="81" y="58"/>
                    </a:lnTo>
                    <a:lnTo>
                      <a:pt x="82" y="49"/>
                    </a:lnTo>
                    <a:close/>
                    <a:moveTo>
                      <a:pt x="73" y="49"/>
                    </a:moveTo>
                    <a:lnTo>
                      <a:pt x="72" y="56"/>
                    </a:lnTo>
                    <a:lnTo>
                      <a:pt x="70" y="63"/>
                    </a:lnTo>
                    <a:lnTo>
                      <a:pt x="67" y="70"/>
                    </a:lnTo>
                    <a:lnTo>
                      <a:pt x="63" y="75"/>
                    </a:lnTo>
                    <a:lnTo>
                      <a:pt x="59" y="80"/>
                    </a:lnTo>
                    <a:lnTo>
                      <a:pt x="53" y="84"/>
                    </a:lnTo>
                    <a:lnTo>
                      <a:pt x="47" y="86"/>
                    </a:lnTo>
                    <a:lnTo>
                      <a:pt x="41" y="86"/>
                    </a:lnTo>
                    <a:lnTo>
                      <a:pt x="35" y="86"/>
                    </a:lnTo>
                    <a:lnTo>
                      <a:pt x="29" y="84"/>
                    </a:lnTo>
                    <a:lnTo>
                      <a:pt x="24" y="80"/>
                    </a:lnTo>
                    <a:lnTo>
                      <a:pt x="19" y="75"/>
                    </a:lnTo>
                    <a:lnTo>
                      <a:pt x="15" y="70"/>
                    </a:lnTo>
                    <a:lnTo>
                      <a:pt x="11" y="63"/>
                    </a:lnTo>
                    <a:lnTo>
                      <a:pt x="9" y="56"/>
                    </a:lnTo>
                    <a:lnTo>
                      <a:pt x="9" y="49"/>
                    </a:lnTo>
                    <a:lnTo>
                      <a:pt x="9" y="42"/>
                    </a:lnTo>
                    <a:lnTo>
                      <a:pt x="11" y="34"/>
                    </a:lnTo>
                    <a:lnTo>
                      <a:pt x="15" y="27"/>
                    </a:lnTo>
                    <a:lnTo>
                      <a:pt x="19" y="22"/>
                    </a:lnTo>
                    <a:lnTo>
                      <a:pt x="24" y="18"/>
                    </a:lnTo>
                    <a:lnTo>
                      <a:pt x="29" y="14"/>
                    </a:lnTo>
                    <a:lnTo>
                      <a:pt x="35" y="12"/>
                    </a:lnTo>
                    <a:lnTo>
                      <a:pt x="41" y="10"/>
                    </a:lnTo>
                    <a:lnTo>
                      <a:pt x="47" y="12"/>
                    </a:lnTo>
                    <a:lnTo>
                      <a:pt x="53" y="14"/>
                    </a:lnTo>
                    <a:lnTo>
                      <a:pt x="59" y="18"/>
                    </a:lnTo>
                    <a:lnTo>
                      <a:pt x="63" y="22"/>
                    </a:lnTo>
                    <a:lnTo>
                      <a:pt x="67" y="27"/>
                    </a:lnTo>
                    <a:lnTo>
                      <a:pt x="70" y="34"/>
                    </a:lnTo>
                    <a:lnTo>
                      <a:pt x="72" y="42"/>
                    </a:lnTo>
                    <a:lnTo>
                      <a:pt x="73" y="49"/>
                    </a:lnTo>
                    <a:close/>
                  </a:path>
                </a:pathLst>
              </a:custGeom>
              <a:solidFill>
                <a:srgbClr val="FBE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Freeform 154">
                <a:extLst>
                  <a:ext uri="{FF2B5EF4-FFF2-40B4-BE49-F238E27FC236}">
                    <a16:creationId xmlns:a16="http://schemas.microsoft.com/office/drawing/2014/main" id="{2209C767-DE71-4DD8-9C32-25A962DAA7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4" y="2652"/>
                <a:ext cx="15" cy="14"/>
              </a:xfrm>
              <a:custGeom>
                <a:avLst/>
                <a:gdLst>
                  <a:gd name="T0" fmla="*/ 72 w 73"/>
                  <a:gd name="T1" fmla="*/ 34 h 86"/>
                  <a:gd name="T2" fmla="*/ 67 w 73"/>
                  <a:gd name="T3" fmla="*/ 19 h 86"/>
                  <a:gd name="T4" fmla="*/ 57 w 73"/>
                  <a:gd name="T5" fmla="*/ 7 h 86"/>
                  <a:gd name="T6" fmla="*/ 44 w 73"/>
                  <a:gd name="T7" fmla="*/ 1 h 86"/>
                  <a:gd name="T8" fmla="*/ 30 w 73"/>
                  <a:gd name="T9" fmla="*/ 1 h 86"/>
                  <a:gd name="T10" fmla="*/ 17 w 73"/>
                  <a:gd name="T11" fmla="*/ 7 h 86"/>
                  <a:gd name="T12" fmla="*/ 6 w 73"/>
                  <a:gd name="T13" fmla="*/ 19 h 86"/>
                  <a:gd name="T14" fmla="*/ 1 w 73"/>
                  <a:gd name="T15" fmla="*/ 34 h 86"/>
                  <a:gd name="T16" fmla="*/ 1 w 73"/>
                  <a:gd name="T17" fmla="*/ 51 h 86"/>
                  <a:gd name="T18" fmla="*/ 6 w 73"/>
                  <a:gd name="T19" fmla="*/ 67 h 86"/>
                  <a:gd name="T20" fmla="*/ 17 w 73"/>
                  <a:gd name="T21" fmla="*/ 79 h 86"/>
                  <a:gd name="T22" fmla="*/ 30 w 73"/>
                  <a:gd name="T23" fmla="*/ 85 h 86"/>
                  <a:gd name="T24" fmla="*/ 44 w 73"/>
                  <a:gd name="T25" fmla="*/ 85 h 86"/>
                  <a:gd name="T26" fmla="*/ 57 w 73"/>
                  <a:gd name="T27" fmla="*/ 79 h 86"/>
                  <a:gd name="T28" fmla="*/ 67 w 73"/>
                  <a:gd name="T29" fmla="*/ 67 h 86"/>
                  <a:gd name="T30" fmla="*/ 72 w 73"/>
                  <a:gd name="T31" fmla="*/ 51 h 86"/>
                  <a:gd name="T32" fmla="*/ 64 w 73"/>
                  <a:gd name="T33" fmla="*/ 43 h 86"/>
                  <a:gd name="T34" fmla="*/ 62 w 73"/>
                  <a:gd name="T35" fmla="*/ 55 h 86"/>
                  <a:gd name="T36" fmla="*/ 56 w 73"/>
                  <a:gd name="T37" fmla="*/ 66 h 86"/>
                  <a:gd name="T38" fmla="*/ 48 w 73"/>
                  <a:gd name="T39" fmla="*/ 73 h 86"/>
                  <a:gd name="T40" fmla="*/ 37 w 73"/>
                  <a:gd name="T41" fmla="*/ 75 h 86"/>
                  <a:gd name="T42" fmla="*/ 27 w 73"/>
                  <a:gd name="T43" fmla="*/ 73 h 86"/>
                  <a:gd name="T44" fmla="*/ 18 w 73"/>
                  <a:gd name="T45" fmla="*/ 66 h 86"/>
                  <a:gd name="T46" fmla="*/ 12 w 73"/>
                  <a:gd name="T47" fmla="*/ 55 h 86"/>
                  <a:gd name="T48" fmla="*/ 10 w 73"/>
                  <a:gd name="T49" fmla="*/ 43 h 86"/>
                  <a:gd name="T50" fmla="*/ 12 w 73"/>
                  <a:gd name="T51" fmla="*/ 30 h 86"/>
                  <a:gd name="T52" fmla="*/ 18 w 73"/>
                  <a:gd name="T53" fmla="*/ 20 h 86"/>
                  <a:gd name="T54" fmla="*/ 27 w 73"/>
                  <a:gd name="T55" fmla="*/ 13 h 86"/>
                  <a:gd name="T56" fmla="*/ 37 w 73"/>
                  <a:gd name="T57" fmla="*/ 10 h 86"/>
                  <a:gd name="T58" fmla="*/ 48 w 73"/>
                  <a:gd name="T59" fmla="*/ 13 h 86"/>
                  <a:gd name="T60" fmla="*/ 56 w 73"/>
                  <a:gd name="T61" fmla="*/ 20 h 86"/>
                  <a:gd name="T62" fmla="*/ 62 w 73"/>
                  <a:gd name="T63" fmla="*/ 30 h 86"/>
                  <a:gd name="T64" fmla="*/ 64 w 73"/>
                  <a:gd name="T65" fmla="*/ 4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3" h="86">
                    <a:moveTo>
                      <a:pt x="73" y="43"/>
                    </a:moveTo>
                    <a:lnTo>
                      <a:pt x="72" y="34"/>
                    </a:lnTo>
                    <a:lnTo>
                      <a:pt x="70" y="26"/>
                    </a:lnTo>
                    <a:lnTo>
                      <a:pt x="67" y="19"/>
                    </a:lnTo>
                    <a:lnTo>
                      <a:pt x="63" y="13"/>
                    </a:lnTo>
                    <a:lnTo>
                      <a:pt x="57" y="7"/>
                    </a:lnTo>
                    <a:lnTo>
                      <a:pt x="51" y="3"/>
                    </a:lnTo>
                    <a:lnTo>
                      <a:pt x="44" y="1"/>
                    </a:lnTo>
                    <a:lnTo>
                      <a:pt x="37" y="0"/>
                    </a:lnTo>
                    <a:lnTo>
                      <a:pt x="30" y="1"/>
                    </a:lnTo>
                    <a:lnTo>
                      <a:pt x="23" y="3"/>
                    </a:lnTo>
                    <a:lnTo>
                      <a:pt x="17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1" y="34"/>
                    </a:lnTo>
                    <a:lnTo>
                      <a:pt x="0" y="43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6" y="67"/>
                    </a:lnTo>
                    <a:lnTo>
                      <a:pt x="12" y="73"/>
                    </a:lnTo>
                    <a:lnTo>
                      <a:pt x="17" y="79"/>
                    </a:lnTo>
                    <a:lnTo>
                      <a:pt x="23" y="82"/>
                    </a:lnTo>
                    <a:lnTo>
                      <a:pt x="30" y="85"/>
                    </a:lnTo>
                    <a:lnTo>
                      <a:pt x="37" y="86"/>
                    </a:lnTo>
                    <a:lnTo>
                      <a:pt x="44" y="85"/>
                    </a:lnTo>
                    <a:lnTo>
                      <a:pt x="51" y="82"/>
                    </a:lnTo>
                    <a:lnTo>
                      <a:pt x="57" y="79"/>
                    </a:lnTo>
                    <a:lnTo>
                      <a:pt x="63" y="73"/>
                    </a:lnTo>
                    <a:lnTo>
                      <a:pt x="67" y="67"/>
                    </a:lnTo>
                    <a:lnTo>
                      <a:pt x="70" y="60"/>
                    </a:lnTo>
                    <a:lnTo>
                      <a:pt x="72" y="51"/>
                    </a:lnTo>
                    <a:lnTo>
                      <a:pt x="73" y="43"/>
                    </a:lnTo>
                    <a:close/>
                    <a:moveTo>
                      <a:pt x="64" y="43"/>
                    </a:moveTo>
                    <a:lnTo>
                      <a:pt x="64" y="49"/>
                    </a:lnTo>
                    <a:lnTo>
                      <a:pt x="62" y="55"/>
                    </a:lnTo>
                    <a:lnTo>
                      <a:pt x="59" y="61"/>
                    </a:lnTo>
                    <a:lnTo>
                      <a:pt x="56" y="66"/>
                    </a:lnTo>
                    <a:lnTo>
                      <a:pt x="52" y="69"/>
                    </a:lnTo>
                    <a:lnTo>
                      <a:pt x="48" y="73"/>
                    </a:lnTo>
                    <a:lnTo>
                      <a:pt x="43" y="74"/>
                    </a:lnTo>
                    <a:lnTo>
                      <a:pt x="37" y="75"/>
                    </a:lnTo>
                    <a:lnTo>
                      <a:pt x="32" y="74"/>
                    </a:lnTo>
                    <a:lnTo>
                      <a:pt x="27" y="73"/>
                    </a:lnTo>
                    <a:lnTo>
                      <a:pt x="22" y="69"/>
                    </a:lnTo>
                    <a:lnTo>
                      <a:pt x="18" y="66"/>
                    </a:lnTo>
                    <a:lnTo>
                      <a:pt x="15" y="61"/>
                    </a:lnTo>
                    <a:lnTo>
                      <a:pt x="12" y="55"/>
                    </a:lnTo>
                    <a:lnTo>
                      <a:pt x="11" y="49"/>
                    </a:lnTo>
                    <a:lnTo>
                      <a:pt x="10" y="43"/>
                    </a:lnTo>
                    <a:lnTo>
                      <a:pt x="11" y="37"/>
                    </a:lnTo>
                    <a:lnTo>
                      <a:pt x="12" y="30"/>
                    </a:lnTo>
                    <a:lnTo>
                      <a:pt x="15" y="25"/>
                    </a:lnTo>
                    <a:lnTo>
                      <a:pt x="18" y="20"/>
                    </a:lnTo>
                    <a:lnTo>
                      <a:pt x="22" y="16"/>
                    </a:lnTo>
                    <a:lnTo>
                      <a:pt x="27" y="13"/>
                    </a:lnTo>
                    <a:lnTo>
                      <a:pt x="32" y="12"/>
                    </a:lnTo>
                    <a:lnTo>
                      <a:pt x="37" y="10"/>
                    </a:lnTo>
                    <a:lnTo>
                      <a:pt x="43" y="12"/>
                    </a:lnTo>
                    <a:lnTo>
                      <a:pt x="48" y="13"/>
                    </a:lnTo>
                    <a:lnTo>
                      <a:pt x="52" y="16"/>
                    </a:lnTo>
                    <a:lnTo>
                      <a:pt x="56" y="20"/>
                    </a:lnTo>
                    <a:lnTo>
                      <a:pt x="59" y="25"/>
                    </a:lnTo>
                    <a:lnTo>
                      <a:pt x="62" y="30"/>
                    </a:lnTo>
                    <a:lnTo>
                      <a:pt x="64" y="37"/>
                    </a:lnTo>
                    <a:lnTo>
                      <a:pt x="64" y="43"/>
                    </a:lnTo>
                    <a:close/>
                  </a:path>
                </a:pathLst>
              </a:custGeom>
              <a:solidFill>
                <a:srgbClr val="FBE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Freeform 155">
                <a:extLst>
                  <a:ext uri="{FF2B5EF4-FFF2-40B4-BE49-F238E27FC236}">
                    <a16:creationId xmlns:a16="http://schemas.microsoft.com/office/drawing/2014/main" id="{9630C4A9-DF0E-4B2C-ACE2-65984D1B756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5" y="2653"/>
                <a:ext cx="13" cy="12"/>
              </a:xfrm>
              <a:custGeom>
                <a:avLst/>
                <a:gdLst>
                  <a:gd name="T0" fmla="*/ 63 w 64"/>
                  <a:gd name="T1" fmla="*/ 32 h 76"/>
                  <a:gd name="T2" fmla="*/ 58 w 64"/>
                  <a:gd name="T3" fmla="*/ 17 h 76"/>
                  <a:gd name="T4" fmla="*/ 50 w 64"/>
                  <a:gd name="T5" fmla="*/ 8 h 76"/>
                  <a:gd name="T6" fmla="*/ 38 w 64"/>
                  <a:gd name="T7" fmla="*/ 2 h 76"/>
                  <a:gd name="T8" fmla="*/ 26 w 64"/>
                  <a:gd name="T9" fmla="*/ 2 h 76"/>
                  <a:gd name="T10" fmla="*/ 15 w 64"/>
                  <a:gd name="T11" fmla="*/ 8 h 76"/>
                  <a:gd name="T12" fmla="*/ 6 w 64"/>
                  <a:gd name="T13" fmla="*/ 17 h 76"/>
                  <a:gd name="T14" fmla="*/ 0 w 64"/>
                  <a:gd name="T15" fmla="*/ 32 h 76"/>
                  <a:gd name="T16" fmla="*/ 0 w 64"/>
                  <a:gd name="T17" fmla="*/ 46 h 76"/>
                  <a:gd name="T18" fmla="*/ 6 w 64"/>
                  <a:gd name="T19" fmla="*/ 60 h 76"/>
                  <a:gd name="T20" fmla="*/ 15 w 64"/>
                  <a:gd name="T21" fmla="*/ 70 h 76"/>
                  <a:gd name="T22" fmla="*/ 26 w 64"/>
                  <a:gd name="T23" fmla="*/ 76 h 76"/>
                  <a:gd name="T24" fmla="*/ 38 w 64"/>
                  <a:gd name="T25" fmla="*/ 76 h 76"/>
                  <a:gd name="T26" fmla="*/ 50 w 64"/>
                  <a:gd name="T27" fmla="*/ 70 h 76"/>
                  <a:gd name="T28" fmla="*/ 58 w 64"/>
                  <a:gd name="T29" fmla="*/ 60 h 76"/>
                  <a:gd name="T30" fmla="*/ 63 w 64"/>
                  <a:gd name="T31" fmla="*/ 46 h 76"/>
                  <a:gd name="T32" fmla="*/ 55 w 64"/>
                  <a:gd name="T33" fmla="*/ 39 h 76"/>
                  <a:gd name="T34" fmla="*/ 53 w 64"/>
                  <a:gd name="T35" fmla="*/ 50 h 76"/>
                  <a:gd name="T36" fmla="*/ 48 w 64"/>
                  <a:gd name="T37" fmla="*/ 58 h 76"/>
                  <a:gd name="T38" fmla="*/ 41 w 64"/>
                  <a:gd name="T39" fmla="*/ 64 h 76"/>
                  <a:gd name="T40" fmla="*/ 32 w 64"/>
                  <a:gd name="T41" fmla="*/ 65 h 76"/>
                  <a:gd name="T42" fmla="*/ 23 w 64"/>
                  <a:gd name="T43" fmla="*/ 64 h 76"/>
                  <a:gd name="T44" fmla="*/ 16 w 64"/>
                  <a:gd name="T45" fmla="*/ 58 h 76"/>
                  <a:gd name="T46" fmla="*/ 11 w 64"/>
                  <a:gd name="T47" fmla="*/ 50 h 76"/>
                  <a:gd name="T48" fmla="*/ 10 w 64"/>
                  <a:gd name="T49" fmla="*/ 39 h 76"/>
                  <a:gd name="T50" fmla="*/ 11 w 64"/>
                  <a:gd name="T51" fmla="*/ 28 h 76"/>
                  <a:gd name="T52" fmla="*/ 16 w 64"/>
                  <a:gd name="T53" fmla="*/ 20 h 76"/>
                  <a:gd name="T54" fmla="*/ 23 w 64"/>
                  <a:gd name="T55" fmla="*/ 14 h 76"/>
                  <a:gd name="T56" fmla="*/ 32 w 64"/>
                  <a:gd name="T57" fmla="*/ 11 h 76"/>
                  <a:gd name="T58" fmla="*/ 41 w 64"/>
                  <a:gd name="T59" fmla="*/ 14 h 76"/>
                  <a:gd name="T60" fmla="*/ 48 w 64"/>
                  <a:gd name="T61" fmla="*/ 20 h 76"/>
                  <a:gd name="T62" fmla="*/ 53 w 64"/>
                  <a:gd name="T63" fmla="*/ 28 h 76"/>
                  <a:gd name="T64" fmla="*/ 55 w 64"/>
                  <a:gd name="T65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" h="76">
                    <a:moveTo>
                      <a:pt x="64" y="39"/>
                    </a:moveTo>
                    <a:lnTo>
                      <a:pt x="63" y="32"/>
                    </a:lnTo>
                    <a:lnTo>
                      <a:pt x="61" y="24"/>
                    </a:lnTo>
                    <a:lnTo>
                      <a:pt x="58" y="17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4" y="4"/>
                    </a:lnTo>
                    <a:lnTo>
                      <a:pt x="38" y="2"/>
                    </a:lnTo>
                    <a:lnTo>
                      <a:pt x="32" y="0"/>
                    </a:lnTo>
                    <a:lnTo>
                      <a:pt x="26" y="2"/>
                    </a:lnTo>
                    <a:lnTo>
                      <a:pt x="20" y="4"/>
                    </a:lnTo>
                    <a:lnTo>
                      <a:pt x="15" y="8"/>
                    </a:lnTo>
                    <a:lnTo>
                      <a:pt x="10" y="12"/>
                    </a:lnTo>
                    <a:lnTo>
                      <a:pt x="6" y="17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39"/>
                    </a:lnTo>
                    <a:lnTo>
                      <a:pt x="0" y="46"/>
                    </a:lnTo>
                    <a:lnTo>
                      <a:pt x="2" y="53"/>
                    </a:lnTo>
                    <a:lnTo>
                      <a:pt x="6" y="60"/>
                    </a:lnTo>
                    <a:lnTo>
                      <a:pt x="10" y="65"/>
                    </a:lnTo>
                    <a:lnTo>
                      <a:pt x="15" y="70"/>
                    </a:lnTo>
                    <a:lnTo>
                      <a:pt x="20" y="74"/>
                    </a:lnTo>
                    <a:lnTo>
                      <a:pt x="26" y="76"/>
                    </a:lnTo>
                    <a:lnTo>
                      <a:pt x="32" y="76"/>
                    </a:lnTo>
                    <a:lnTo>
                      <a:pt x="38" y="76"/>
                    </a:lnTo>
                    <a:lnTo>
                      <a:pt x="44" y="74"/>
                    </a:lnTo>
                    <a:lnTo>
                      <a:pt x="50" y="70"/>
                    </a:lnTo>
                    <a:lnTo>
                      <a:pt x="54" y="65"/>
                    </a:lnTo>
                    <a:lnTo>
                      <a:pt x="58" y="60"/>
                    </a:lnTo>
                    <a:lnTo>
                      <a:pt x="61" y="53"/>
                    </a:lnTo>
                    <a:lnTo>
                      <a:pt x="63" y="46"/>
                    </a:lnTo>
                    <a:lnTo>
                      <a:pt x="64" y="39"/>
                    </a:lnTo>
                    <a:close/>
                    <a:moveTo>
                      <a:pt x="55" y="39"/>
                    </a:moveTo>
                    <a:lnTo>
                      <a:pt x="54" y="45"/>
                    </a:lnTo>
                    <a:lnTo>
                      <a:pt x="53" y="50"/>
                    </a:lnTo>
                    <a:lnTo>
                      <a:pt x="51" y="54"/>
                    </a:lnTo>
                    <a:lnTo>
                      <a:pt x="48" y="58"/>
                    </a:lnTo>
                    <a:lnTo>
                      <a:pt x="45" y="62"/>
                    </a:lnTo>
                    <a:lnTo>
                      <a:pt x="41" y="64"/>
                    </a:lnTo>
                    <a:lnTo>
                      <a:pt x="37" y="65"/>
                    </a:lnTo>
                    <a:lnTo>
                      <a:pt x="32" y="65"/>
                    </a:lnTo>
                    <a:lnTo>
                      <a:pt x="28" y="65"/>
                    </a:lnTo>
                    <a:lnTo>
                      <a:pt x="23" y="64"/>
                    </a:lnTo>
                    <a:lnTo>
                      <a:pt x="20" y="62"/>
                    </a:lnTo>
                    <a:lnTo>
                      <a:pt x="16" y="58"/>
                    </a:lnTo>
                    <a:lnTo>
                      <a:pt x="13" y="54"/>
                    </a:lnTo>
                    <a:lnTo>
                      <a:pt x="11" y="50"/>
                    </a:lnTo>
                    <a:lnTo>
                      <a:pt x="10" y="45"/>
                    </a:lnTo>
                    <a:lnTo>
                      <a:pt x="10" y="39"/>
                    </a:lnTo>
                    <a:lnTo>
                      <a:pt x="10" y="33"/>
                    </a:lnTo>
                    <a:lnTo>
                      <a:pt x="11" y="28"/>
                    </a:lnTo>
                    <a:lnTo>
                      <a:pt x="13" y="23"/>
                    </a:lnTo>
                    <a:lnTo>
                      <a:pt x="16" y="20"/>
                    </a:lnTo>
                    <a:lnTo>
                      <a:pt x="20" y="16"/>
                    </a:lnTo>
                    <a:lnTo>
                      <a:pt x="23" y="14"/>
                    </a:lnTo>
                    <a:lnTo>
                      <a:pt x="28" y="12"/>
                    </a:lnTo>
                    <a:lnTo>
                      <a:pt x="32" y="11"/>
                    </a:lnTo>
                    <a:lnTo>
                      <a:pt x="37" y="12"/>
                    </a:lnTo>
                    <a:lnTo>
                      <a:pt x="41" y="14"/>
                    </a:lnTo>
                    <a:lnTo>
                      <a:pt x="45" y="16"/>
                    </a:lnTo>
                    <a:lnTo>
                      <a:pt x="48" y="20"/>
                    </a:lnTo>
                    <a:lnTo>
                      <a:pt x="51" y="23"/>
                    </a:lnTo>
                    <a:lnTo>
                      <a:pt x="53" y="28"/>
                    </a:lnTo>
                    <a:lnTo>
                      <a:pt x="54" y="33"/>
                    </a:lnTo>
                    <a:lnTo>
                      <a:pt x="55" y="39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Freeform 156">
                <a:extLst>
                  <a:ext uri="{FF2B5EF4-FFF2-40B4-BE49-F238E27FC236}">
                    <a16:creationId xmlns:a16="http://schemas.microsoft.com/office/drawing/2014/main" id="{8CD619F8-3485-4217-879D-B170DB066C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6" y="2654"/>
                <a:ext cx="11" cy="11"/>
              </a:xfrm>
              <a:custGeom>
                <a:avLst/>
                <a:gdLst>
                  <a:gd name="T0" fmla="*/ 54 w 54"/>
                  <a:gd name="T1" fmla="*/ 27 h 65"/>
                  <a:gd name="T2" fmla="*/ 49 w 54"/>
                  <a:gd name="T3" fmla="*/ 15 h 65"/>
                  <a:gd name="T4" fmla="*/ 42 w 54"/>
                  <a:gd name="T5" fmla="*/ 6 h 65"/>
                  <a:gd name="T6" fmla="*/ 33 w 54"/>
                  <a:gd name="T7" fmla="*/ 2 h 65"/>
                  <a:gd name="T8" fmla="*/ 22 w 54"/>
                  <a:gd name="T9" fmla="*/ 2 h 65"/>
                  <a:gd name="T10" fmla="*/ 12 w 54"/>
                  <a:gd name="T11" fmla="*/ 6 h 65"/>
                  <a:gd name="T12" fmla="*/ 5 w 54"/>
                  <a:gd name="T13" fmla="*/ 15 h 65"/>
                  <a:gd name="T14" fmla="*/ 1 w 54"/>
                  <a:gd name="T15" fmla="*/ 27 h 65"/>
                  <a:gd name="T16" fmla="*/ 1 w 54"/>
                  <a:gd name="T17" fmla="*/ 39 h 65"/>
                  <a:gd name="T18" fmla="*/ 5 w 54"/>
                  <a:gd name="T19" fmla="*/ 51 h 65"/>
                  <a:gd name="T20" fmla="*/ 12 w 54"/>
                  <a:gd name="T21" fmla="*/ 59 h 65"/>
                  <a:gd name="T22" fmla="*/ 22 w 54"/>
                  <a:gd name="T23" fmla="*/ 64 h 65"/>
                  <a:gd name="T24" fmla="*/ 33 w 54"/>
                  <a:gd name="T25" fmla="*/ 64 h 65"/>
                  <a:gd name="T26" fmla="*/ 42 w 54"/>
                  <a:gd name="T27" fmla="*/ 59 h 65"/>
                  <a:gd name="T28" fmla="*/ 49 w 54"/>
                  <a:gd name="T29" fmla="*/ 51 h 65"/>
                  <a:gd name="T30" fmla="*/ 54 w 54"/>
                  <a:gd name="T31" fmla="*/ 39 h 65"/>
                  <a:gd name="T32" fmla="*/ 45 w 54"/>
                  <a:gd name="T33" fmla="*/ 33 h 65"/>
                  <a:gd name="T34" fmla="*/ 44 w 54"/>
                  <a:gd name="T35" fmla="*/ 41 h 65"/>
                  <a:gd name="T36" fmla="*/ 40 w 54"/>
                  <a:gd name="T37" fmla="*/ 48 h 65"/>
                  <a:gd name="T38" fmla="*/ 34 w 54"/>
                  <a:gd name="T39" fmla="*/ 53 h 65"/>
                  <a:gd name="T40" fmla="*/ 27 w 54"/>
                  <a:gd name="T41" fmla="*/ 54 h 65"/>
                  <a:gd name="T42" fmla="*/ 20 w 54"/>
                  <a:gd name="T43" fmla="*/ 53 h 65"/>
                  <a:gd name="T44" fmla="*/ 14 w 54"/>
                  <a:gd name="T45" fmla="*/ 48 h 65"/>
                  <a:gd name="T46" fmla="*/ 11 w 54"/>
                  <a:gd name="T47" fmla="*/ 41 h 65"/>
                  <a:gd name="T48" fmla="*/ 9 w 54"/>
                  <a:gd name="T49" fmla="*/ 33 h 65"/>
                  <a:gd name="T50" fmla="*/ 11 w 54"/>
                  <a:gd name="T51" fmla="*/ 24 h 65"/>
                  <a:gd name="T52" fmla="*/ 14 w 54"/>
                  <a:gd name="T53" fmla="*/ 17 h 65"/>
                  <a:gd name="T54" fmla="*/ 20 w 54"/>
                  <a:gd name="T55" fmla="*/ 12 h 65"/>
                  <a:gd name="T56" fmla="*/ 27 w 54"/>
                  <a:gd name="T57" fmla="*/ 11 h 65"/>
                  <a:gd name="T58" fmla="*/ 34 w 54"/>
                  <a:gd name="T59" fmla="*/ 12 h 65"/>
                  <a:gd name="T60" fmla="*/ 40 w 54"/>
                  <a:gd name="T61" fmla="*/ 17 h 65"/>
                  <a:gd name="T62" fmla="*/ 44 w 54"/>
                  <a:gd name="T63" fmla="*/ 24 h 65"/>
                  <a:gd name="T64" fmla="*/ 45 w 54"/>
                  <a:gd name="T65" fmla="*/ 3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" h="65">
                    <a:moveTo>
                      <a:pt x="54" y="33"/>
                    </a:moveTo>
                    <a:lnTo>
                      <a:pt x="54" y="27"/>
                    </a:lnTo>
                    <a:lnTo>
                      <a:pt x="52" y="20"/>
                    </a:lnTo>
                    <a:lnTo>
                      <a:pt x="49" y="15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38" y="3"/>
                    </a:lnTo>
                    <a:lnTo>
                      <a:pt x="33" y="2"/>
                    </a:lnTo>
                    <a:lnTo>
                      <a:pt x="27" y="0"/>
                    </a:lnTo>
                    <a:lnTo>
                      <a:pt x="22" y="2"/>
                    </a:lnTo>
                    <a:lnTo>
                      <a:pt x="17" y="3"/>
                    </a:lnTo>
                    <a:lnTo>
                      <a:pt x="12" y="6"/>
                    </a:lnTo>
                    <a:lnTo>
                      <a:pt x="8" y="10"/>
                    </a:lnTo>
                    <a:lnTo>
                      <a:pt x="5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0" y="33"/>
                    </a:lnTo>
                    <a:lnTo>
                      <a:pt x="1" y="39"/>
                    </a:lnTo>
                    <a:lnTo>
                      <a:pt x="2" y="45"/>
                    </a:lnTo>
                    <a:lnTo>
                      <a:pt x="5" y="51"/>
                    </a:lnTo>
                    <a:lnTo>
                      <a:pt x="8" y="56"/>
                    </a:lnTo>
                    <a:lnTo>
                      <a:pt x="12" y="59"/>
                    </a:lnTo>
                    <a:lnTo>
                      <a:pt x="17" y="63"/>
                    </a:lnTo>
                    <a:lnTo>
                      <a:pt x="22" y="64"/>
                    </a:lnTo>
                    <a:lnTo>
                      <a:pt x="27" y="65"/>
                    </a:lnTo>
                    <a:lnTo>
                      <a:pt x="33" y="64"/>
                    </a:lnTo>
                    <a:lnTo>
                      <a:pt x="38" y="63"/>
                    </a:lnTo>
                    <a:lnTo>
                      <a:pt x="42" y="59"/>
                    </a:lnTo>
                    <a:lnTo>
                      <a:pt x="46" y="56"/>
                    </a:lnTo>
                    <a:lnTo>
                      <a:pt x="49" y="51"/>
                    </a:lnTo>
                    <a:lnTo>
                      <a:pt x="52" y="45"/>
                    </a:lnTo>
                    <a:lnTo>
                      <a:pt x="54" y="39"/>
                    </a:lnTo>
                    <a:lnTo>
                      <a:pt x="54" y="33"/>
                    </a:lnTo>
                    <a:close/>
                    <a:moveTo>
                      <a:pt x="45" y="33"/>
                    </a:moveTo>
                    <a:lnTo>
                      <a:pt x="45" y="38"/>
                    </a:lnTo>
                    <a:lnTo>
                      <a:pt x="44" y="41"/>
                    </a:lnTo>
                    <a:lnTo>
                      <a:pt x="42" y="45"/>
                    </a:lnTo>
                    <a:lnTo>
                      <a:pt x="40" y="48"/>
                    </a:lnTo>
                    <a:lnTo>
                      <a:pt x="37" y="51"/>
                    </a:lnTo>
                    <a:lnTo>
                      <a:pt x="34" y="53"/>
                    </a:lnTo>
                    <a:lnTo>
                      <a:pt x="31" y="54"/>
                    </a:lnTo>
                    <a:lnTo>
                      <a:pt x="27" y="54"/>
                    </a:lnTo>
                    <a:lnTo>
                      <a:pt x="23" y="54"/>
                    </a:lnTo>
                    <a:lnTo>
                      <a:pt x="20" y="53"/>
                    </a:lnTo>
                    <a:lnTo>
                      <a:pt x="17" y="51"/>
                    </a:lnTo>
                    <a:lnTo>
                      <a:pt x="14" y="48"/>
                    </a:lnTo>
                    <a:lnTo>
                      <a:pt x="12" y="45"/>
                    </a:lnTo>
                    <a:lnTo>
                      <a:pt x="11" y="41"/>
                    </a:lnTo>
                    <a:lnTo>
                      <a:pt x="9" y="38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11" y="24"/>
                    </a:lnTo>
                    <a:lnTo>
                      <a:pt x="12" y="21"/>
                    </a:lnTo>
                    <a:lnTo>
                      <a:pt x="14" y="17"/>
                    </a:lnTo>
                    <a:lnTo>
                      <a:pt x="17" y="15"/>
                    </a:lnTo>
                    <a:lnTo>
                      <a:pt x="20" y="12"/>
                    </a:lnTo>
                    <a:lnTo>
                      <a:pt x="23" y="11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4" y="12"/>
                    </a:lnTo>
                    <a:lnTo>
                      <a:pt x="37" y="15"/>
                    </a:lnTo>
                    <a:lnTo>
                      <a:pt x="40" y="17"/>
                    </a:lnTo>
                    <a:lnTo>
                      <a:pt x="42" y="21"/>
                    </a:lnTo>
                    <a:lnTo>
                      <a:pt x="44" y="24"/>
                    </a:lnTo>
                    <a:lnTo>
                      <a:pt x="45" y="28"/>
                    </a:lnTo>
                    <a:lnTo>
                      <a:pt x="45" y="33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Freeform 157">
                <a:extLst>
                  <a:ext uri="{FF2B5EF4-FFF2-40B4-BE49-F238E27FC236}">
                    <a16:creationId xmlns:a16="http://schemas.microsoft.com/office/drawing/2014/main" id="{54BA47E1-9349-4D4C-9D2D-856B65D21E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7" y="2655"/>
                <a:ext cx="9" cy="9"/>
              </a:xfrm>
              <a:custGeom>
                <a:avLst/>
                <a:gdLst>
                  <a:gd name="T0" fmla="*/ 44 w 45"/>
                  <a:gd name="T1" fmla="*/ 22 h 54"/>
                  <a:gd name="T2" fmla="*/ 41 w 45"/>
                  <a:gd name="T3" fmla="*/ 12 h 54"/>
                  <a:gd name="T4" fmla="*/ 35 w 45"/>
                  <a:gd name="T5" fmla="*/ 5 h 54"/>
                  <a:gd name="T6" fmla="*/ 27 w 45"/>
                  <a:gd name="T7" fmla="*/ 1 h 54"/>
                  <a:gd name="T8" fmla="*/ 18 w 45"/>
                  <a:gd name="T9" fmla="*/ 1 h 54"/>
                  <a:gd name="T10" fmla="*/ 10 w 45"/>
                  <a:gd name="T11" fmla="*/ 5 h 54"/>
                  <a:gd name="T12" fmla="*/ 3 w 45"/>
                  <a:gd name="T13" fmla="*/ 12 h 54"/>
                  <a:gd name="T14" fmla="*/ 0 w 45"/>
                  <a:gd name="T15" fmla="*/ 22 h 54"/>
                  <a:gd name="T16" fmla="*/ 0 w 45"/>
                  <a:gd name="T17" fmla="*/ 34 h 54"/>
                  <a:gd name="T18" fmla="*/ 3 w 45"/>
                  <a:gd name="T19" fmla="*/ 43 h 54"/>
                  <a:gd name="T20" fmla="*/ 10 w 45"/>
                  <a:gd name="T21" fmla="*/ 51 h 54"/>
                  <a:gd name="T22" fmla="*/ 18 w 45"/>
                  <a:gd name="T23" fmla="*/ 54 h 54"/>
                  <a:gd name="T24" fmla="*/ 27 w 45"/>
                  <a:gd name="T25" fmla="*/ 54 h 54"/>
                  <a:gd name="T26" fmla="*/ 35 w 45"/>
                  <a:gd name="T27" fmla="*/ 51 h 54"/>
                  <a:gd name="T28" fmla="*/ 41 w 45"/>
                  <a:gd name="T29" fmla="*/ 43 h 54"/>
                  <a:gd name="T30" fmla="*/ 44 w 45"/>
                  <a:gd name="T31" fmla="*/ 34 h 54"/>
                  <a:gd name="T32" fmla="*/ 36 w 45"/>
                  <a:gd name="T33" fmla="*/ 28 h 54"/>
                  <a:gd name="T34" fmla="*/ 35 w 45"/>
                  <a:gd name="T35" fmla="*/ 34 h 54"/>
                  <a:gd name="T36" fmla="*/ 32 w 45"/>
                  <a:gd name="T37" fmla="*/ 40 h 54"/>
                  <a:gd name="T38" fmla="*/ 27 w 45"/>
                  <a:gd name="T39" fmla="*/ 42 h 54"/>
                  <a:gd name="T40" fmla="*/ 22 w 45"/>
                  <a:gd name="T41" fmla="*/ 43 h 54"/>
                  <a:gd name="T42" fmla="*/ 17 w 45"/>
                  <a:gd name="T43" fmla="*/ 42 h 54"/>
                  <a:gd name="T44" fmla="*/ 13 w 45"/>
                  <a:gd name="T45" fmla="*/ 40 h 54"/>
                  <a:gd name="T46" fmla="*/ 10 w 45"/>
                  <a:gd name="T47" fmla="*/ 34 h 54"/>
                  <a:gd name="T48" fmla="*/ 9 w 45"/>
                  <a:gd name="T49" fmla="*/ 28 h 54"/>
                  <a:gd name="T50" fmla="*/ 10 w 45"/>
                  <a:gd name="T51" fmla="*/ 22 h 54"/>
                  <a:gd name="T52" fmla="*/ 13 w 45"/>
                  <a:gd name="T53" fmla="*/ 16 h 54"/>
                  <a:gd name="T54" fmla="*/ 17 w 45"/>
                  <a:gd name="T55" fmla="*/ 13 h 54"/>
                  <a:gd name="T56" fmla="*/ 22 w 45"/>
                  <a:gd name="T57" fmla="*/ 11 h 54"/>
                  <a:gd name="T58" fmla="*/ 27 w 45"/>
                  <a:gd name="T59" fmla="*/ 13 h 54"/>
                  <a:gd name="T60" fmla="*/ 32 w 45"/>
                  <a:gd name="T61" fmla="*/ 16 h 54"/>
                  <a:gd name="T62" fmla="*/ 35 w 45"/>
                  <a:gd name="T63" fmla="*/ 22 h 54"/>
                  <a:gd name="T64" fmla="*/ 36 w 45"/>
                  <a:gd name="T65" fmla="*/ 2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5" h="54">
                    <a:moveTo>
                      <a:pt x="45" y="28"/>
                    </a:moveTo>
                    <a:lnTo>
                      <a:pt x="44" y="22"/>
                    </a:lnTo>
                    <a:lnTo>
                      <a:pt x="43" y="17"/>
                    </a:lnTo>
                    <a:lnTo>
                      <a:pt x="41" y="12"/>
                    </a:lnTo>
                    <a:lnTo>
                      <a:pt x="38" y="9"/>
                    </a:lnTo>
                    <a:lnTo>
                      <a:pt x="35" y="5"/>
                    </a:lnTo>
                    <a:lnTo>
                      <a:pt x="31" y="3"/>
                    </a:lnTo>
                    <a:lnTo>
                      <a:pt x="27" y="1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3" y="3"/>
                    </a:lnTo>
                    <a:lnTo>
                      <a:pt x="10" y="5"/>
                    </a:lnTo>
                    <a:lnTo>
                      <a:pt x="6" y="9"/>
                    </a:lnTo>
                    <a:lnTo>
                      <a:pt x="3" y="12"/>
                    </a:lnTo>
                    <a:lnTo>
                      <a:pt x="1" y="17"/>
                    </a:lnTo>
                    <a:lnTo>
                      <a:pt x="0" y="22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1" y="39"/>
                    </a:lnTo>
                    <a:lnTo>
                      <a:pt x="3" y="43"/>
                    </a:lnTo>
                    <a:lnTo>
                      <a:pt x="6" y="47"/>
                    </a:lnTo>
                    <a:lnTo>
                      <a:pt x="10" y="51"/>
                    </a:lnTo>
                    <a:lnTo>
                      <a:pt x="13" y="53"/>
                    </a:lnTo>
                    <a:lnTo>
                      <a:pt x="18" y="54"/>
                    </a:lnTo>
                    <a:lnTo>
                      <a:pt x="22" y="54"/>
                    </a:lnTo>
                    <a:lnTo>
                      <a:pt x="27" y="54"/>
                    </a:lnTo>
                    <a:lnTo>
                      <a:pt x="31" y="53"/>
                    </a:lnTo>
                    <a:lnTo>
                      <a:pt x="35" y="51"/>
                    </a:lnTo>
                    <a:lnTo>
                      <a:pt x="38" y="47"/>
                    </a:lnTo>
                    <a:lnTo>
                      <a:pt x="41" y="43"/>
                    </a:lnTo>
                    <a:lnTo>
                      <a:pt x="43" y="39"/>
                    </a:lnTo>
                    <a:lnTo>
                      <a:pt x="44" y="34"/>
                    </a:lnTo>
                    <a:lnTo>
                      <a:pt x="45" y="28"/>
                    </a:lnTo>
                    <a:close/>
                    <a:moveTo>
                      <a:pt x="36" y="28"/>
                    </a:moveTo>
                    <a:lnTo>
                      <a:pt x="35" y="31"/>
                    </a:lnTo>
                    <a:lnTo>
                      <a:pt x="35" y="34"/>
                    </a:lnTo>
                    <a:lnTo>
                      <a:pt x="33" y="37"/>
                    </a:lnTo>
                    <a:lnTo>
                      <a:pt x="32" y="40"/>
                    </a:lnTo>
                    <a:lnTo>
                      <a:pt x="30" y="41"/>
                    </a:lnTo>
                    <a:lnTo>
                      <a:pt x="27" y="42"/>
                    </a:lnTo>
                    <a:lnTo>
                      <a:pt x="25" y="43"/>
                    </a:lnTo>
                    <a:lnTo>
                      <a:pt x="22" y="43"/>
                    </a:lnTo>
                    <a:lnTo>
                      <a:pt x="19" y="43"/>
                    </a:lnTo>
                    <a:lnTo>
                      <a:pt x="17" y="42"/>
                    </a:lnTo>
                    <a:lnTo>
                      <a:pt x="15" y="41"/>
                    </a:lnTo>
                    <a:lnTo>
                      <a:pt x="13" y="40"/>
                    </a:lnTo>
                    <a:lnTo>
                      <a:pt x="11" y="37"/>
                    </a:lnTo>
                    <a:lnTo>
                      <a:pt x="10" y="34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9" y="24"/>
                    </a:lnTo>
                    <a:lnTo>
                      <a:pt x="10" y="22"/>
                    </a:lnTo>
                    <a:lnTo>
                      <a:pt x="11" y="18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7" y="13"/>
                    </a:lnTo>
                    <a:lnTo>
                      <a:pt x="19" y="12"/>
                    </a:lnTo>
                    <a:lnTo>
                      <a:pt x="22" y="11"/>
                    </a:lnTo>
                    <a:lnTo>
                      <a:pt x="25" y="12"/>
                    </a:lnTo>
                    <a:lnTo>
                      <a:pt x="27" y="13"/>
                    </a:lnTo>
                    <a:lnTo>
                      <a:pt x="30" y="15"/>
                    </a:lnTo>
                    <a:lnTo>
                      <a:pt x="32" y="16"/>
                    </a:lnTo>
                    <a:lnTo>
                      <a:pt x="33" y="18"/>
                    </a:lnTo>
                    <a:lnTo>
                      <a:pt x="35" y="22"/>
                    </a:lnTo>
                    <a:lnTo>
                      <a:pt x="35" y="24"/>
                    </a:lnTo>
                    <a:lnTo>
                      <a:pt x="36" y="28"/>
                    </a:lnTo>
                    <a:close/>
                  </a:path>
                </a:pathLst>
              </a:custGeom>
              <a:solidFill>
                <a:srgbClr val="FCF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Freeform 158">
                <a:extLst>
                  <a:ext uri="{FF2B5EF4-FFF2-40B4-BE49-F238E27FC236}">
                    <a16:creationId xmlns:a16="http://schemas.microsoft.com/office/drawing/2014/main" id="{1DF7F942-5B11-4EA9-B212-C86F157B3E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8" y="2656"/>
                <a:ext cx="7" cy="7"/>
              </a:xfrm>
              <a:custGeom>
                <a:avLst/>
                <a:gdLst>
                  <a:gd name="T0" fmla="*/ 36 w 36"/>
                  <a:gd name="T1" fmla="*/ 17 h 43"/>
                  <a:gd name="T2" fmla="*/ 33 w 36"/>
                  <a:gd name="T3" fmla="*/ 10 h 43"/>
                  <a:gd name="T4" fmla="*/ 28 w 36"/>
                  <a:gd name="T5" fmla="*/ 4 h 43"/>
                  <a:gd name="T6" fmla="*/ 22 w 36"/>
                  <a:gd name="T7" fmla="*/ 0 h 43"/>
                  <a:gd name="T8" fmla="*/ 14 w 36"/>
                  <a:gd name="T9" fmla="*/ 0 h 43"/>
                  <a:gd name="T10" fmla="*/ 8 w 36"/>
                  <a:gd name="T11" fmla="*/ 4 h 43"/>
                  <a:gd name="T12" fmla="*/ 3 w 36"/>
                  <a:gd name="T13" fmla="*/ 10 h 43"/>
                  <a:gd name="T14" fmla="*/ 0 w 36"/>
                  <a:gd name="T15" fmla="*/ 17 h 43"/>
                  <a:gd name="T16" fmla="*/ 0 w 36"/>
                  <a:gd name="T17" fmla="*/ 27 h 43"/>
                  <a:gd name="T18" fmla="*/ 3 w 36"/>
                  <a:gd name="T19" fmla="*/ 34 h 43"/>
                  <a:gd name="T20" fmla="*/ 8 w 36"/>
                  <a:gd name="T21" fmla="*/ 40 h 43"/>
                  <a:gd name="T22" fmla="*/ 14 w 36"/>
                  <a:gd name="T23" fmla="*/ 43 h 43"/>
                  <a:gd name="T24" fmla="*/ 22 w 36"/>
                  <a:gd name="T25" fmla="*/ 43 h 43"/>
                  <a:gd name="T26" fmla="*/ 28 w 36"/>
                  <a:gd name="T27" fmla="*/ 40 h 43"/>
                  <a:gd name="T28" fmla="*/ 33 w 36"/>
                  <a:gd name="T29" fmla="*/ 34 h 43"/>
                  <a:gd name="T30" fmla="*/ 36 w 36"/>
                  <a:gd name="T31" fmla="*/ 27 h 43"/>
                  <a:gd name="T32" fmla="*/ 27 w 36"/>
                  <a:gd name="T33" fmla="*/ 22 h 43"/>
                  <a:gd name="T34" fmla="*/ 26 w 36"/>
                  <a:gd name="T35" fmla="*/ 25 h 43"/>
                  <a:gd name="T36" fmla="*/ 24 w 36"/>
                  <a:gd name="T37" fmla="*/ 29 h 43"/>
                  <a:gd name="T38" fmla="*/ 22 w 36"/>
                  <a:gd name="T39" fmla="*/ 31 h 43"/>
                  <a:gd name="T40" fmla="*/ 18 w 36"/>
                  <a:gd name="T41" fmla="*/ 33 h 43"/>
                  <a:gd name="T42" fmla="*/ 15 w 36"/>
                  <a:gd name="T43" fmla="*/ 31 h 43"/>
                  <a:gd name="T44" fmla="*/ 12 w 36"/>
                  <a:gd name="T45" fmla="*/ 29 h 43"/>
                  <a:gd name="T46" fmla="*/ 10 w 36"/>
                  <a:gd name="T47" fmla="*/ 25 h 43"/>
                  <a:gd name="T48" fmla="*/ 9 w 36"/>
                  <a:gd name="T49" fmla="*/ 22 h 43"/>
                  <a:gd name="T50" fmla="*/ 10 w 36"/>
                  <a:gd name="T51" fmla="*/ 17 h 43"/>
                  <a:gd name="T52" fmla="*/ 12 w 36"/>
                  <a:gd name="T53" fmla="*/ 15 h 43"/>
                  <a:gd name="T54" fmla="*/ 15 w 36"/>
                  <a:gd name="T55" fmla="*/ 12 h 43"/>
                  <a:gd name="T56" fmla="*/ 18 w 36"/>
                  <a:gd name="T57" fmla="*/ 11 h 43"/>
                  <a:gd name="T58" fmla="*/ 22 w 36"/>
                  <a:gd name="T59" fmla="*/ 12 h 43"/>
                  <a:gd name="T60" fmla="*/ 24 w 36"/>
                  <a:gd name="T61" fmla="*/ 15 h 43"/>
                  <a:gd name="T62" fmla="*/ 26 w 36"/>
                  <a:gd name="T63" fmla="*/ 17 h 43"/>
                  <a:gd name="T64" fmla="*/ 27 w 36"/>
                  <a:gd name="T65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43">
                    <a:moveTo>
                      <a:pt x="36" y="22"/>
                    </a:moveTo>
                    <a:lnTo>
                      <a:pt x="36" y="17"/>
                    </a:lnTo>
                    <a:lnTo>
                      <a:pt x="35" y="13"/>
                    </a:lnTo>
                    <a:lnTo>
                      <a:pt x="33" y="10"/>
                    </a:lnTo>
                    <a:lnTo>
                      <a:pt x="31" y="6"/>
                    </a:lnTo>
                    <a:lnTo>
                      <a:pt x="28" y="4"/>
                    </a:lnTo>
                    <a:lnTo>
                      <a:pt x="25" y="1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0"/>
                    </a:lnTo>
                    <a:lnTo>
                      <a:pt x="2" y="13"/>
                    </a:lnTo>
                    <a:lnTo>
                      <a:pt x="0" y="17"/>
                    </a:lnTo>
                    <a:lnTo>
                      <a:pt x="0" y="22"/>
                    </a:lnTo>
                    <a:lnTo>
                      <a:pt x="0" y="27"/>
                    </a:lnTo>
                    <a:lnTo>
                      <a:pt x="2" y="30"/>
                    </a:lnTo>
                    <a:lnTo>
                      <a:pt x="3" y="34"/>
                    </a:lnTo>
                    <a:lnTo>
                      <a:pt x="5" y="37"/>
                    </a:lnTo>
                    <a:lnTo>
                      <a:pt x="8" y="40"/>
                    </a:lnTo>
                    <a:lnTo>
                      <a:pt x="11" y="42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2" y="43"/>
                    </a:lnTo>
                    <a:lnTo>
                      <a:pt x="25" y="42"/>
                    </a:lnTo>
                    <a:lnTo>
                      <a:pt x="28" y="40"/>
                    </a:lnTo>
                    <a:lnTo>
                      <a:pt x="31" y="37"/>
                    </a:lnTo>
                    <a:lnTo>
                      <a:pt x="33" y="34"/>
                    </a:lnTo>
                    <a:lnTo>
                      <a:pt x="35" y="30"/>
                    </a:lnTo>
                    <a:lnTo>
                      <a:pt x="36" y="27"/>
                    </a:lnTo>
                    <a:lnTo>
                      <a:pt x="36" y="22"/>
                    </a:lnTo>
                    <a:close/>
                    <a:moveTo>
                      <a:pt x="27" y="22"/>
                    </a:moveTo>
                    <a:lnTo>
                      <a:pt x="27" y="24"/>
                    </a:lnTo>
                    <a:lnTo>
                      <a:pt x="26" y="25"/>
                    </a:lnTo>
                    <a:lnTo>
                      <a:pt x="26" y="28"/>
                    </a:lnTo>
                    <a:lnTo>
                      <a:pt x="24" y="29"/>
                    </a:lnTo>
                    <a:lnTo>
                      <a:pt x="23" y="30"/>
                    </a:lnTo>
                    <a:lnTo>
                      <a:pt x="22" y="31"/>
                    </a:lnTo>
                    <a:lnTo>
                      <a:pt x="20" y="33"/>
                    </a:lnTo>
                    <a:lnTo>
                      <a:pt x="18" y="33"/>
                    </a:lnTo>
                    <a:lnTo>
                      <a:pt x="16" y="33"/>
                    </a:lnTo>
                    <a:lnTo>
                      <a:pt x="15" y="31"/>
                    </a:lnTo>
                    <a:lnTo>
                      <a:pt x="13" y="30"/>
                    </a:lnTo>
                    <a:lnTo>
                      <a:pt x="12" y="29"/>
                    </a:lnTo>
                    <a:lnTo>
                      <a:pt x="11" y="28"/>
                    </a:lnTo>
                    <a:lnTo>
                      <a:pt x="10" y="25"/>
                    </a:lnTo>
                    <a:lnTo>
                      <a:pt x="9" y="24"/>
                    </a:lnTo>
                    <a:lnTo>
                      <a:pt x="9" y="22"/>
                    </a:lnTo>
                    <a:lnTo>
                      <a:pt x="9" y="19"/>
                    </a:lnTo>
                    <a:lnTo>
                      <a:pt x="10" y="17"/>
                    </a:lnTo>
                    <a:lnTo>
                      <a:pt x="11" y="16"/>
                    </a:lnTo>
                    <a:lnTo>
                      <a:pt x="12" y="15"/>
                    </a:lnTo>
                    <a:lnTo>
                      <a:pt x="13" y="13"/>
                    </a:lnTo>
                    <a:lnTo>
                      <a:pt x="15" y="12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2" y="12"/>
                    </a:lnTo>
                    <a:lnTo>
                      <a:pt x="23" y="13"/>
                    </a:lnTo>
                    <a:lnTo>
                      <a:pt x="24" y="15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7" y="19"/>
                    </a:lnTo>
                    <a:lnTo>
                      <a:pt x="27" y="22"/>
                    </a:lnTo>
                    <a:close/>
                  </a:path>
                </a:pathLst>
              </a:custGeom>
              <a:solidFill>
                <a:srgbClr val="FDF4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Freeform 159">
                <a:extLst>
                  <a:ext uri="{FF2B5EF4-FFF2-40B4-BE49-F238E27FC236}">
                    <a16:creationId xmlns:a16="http://schemas.microsoft.com/office/drawing/2014/main" id="{81202095-52DD-4660-8FAB-0B4ABEF094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9" y="2657"/>
                <a:ext cx="5" cy="5"/>
              </a:xfrm>
              <a:custGeom>
                <a:avLst/>
                <a:gdLst>
                  <a:gd name="T0" fmla="*/ 27 w 27"/>
                  <a:gd name="T1" fmla="*/ 17 h 32"/>
                  <a:gd name="T2" fmla="*/ 26 w 27"/>
                  <a:gd name="T3" fmla="*/ 13 h 32"/>
                  <a:gd name="T4" fmla="*/ 26 w 27"/>
                  <a:gd name="T5" fmla="*/ 11 h 32"/>
                  <a:gd name="T6" fmla="*/ 24 w 27"/>
                  <a:gd name="T7" fmla="*/ 7 h 32"/>
                  <a:gd name="T8" fmla="*/ 23 w 27"/>
                  <a:gd name="T9" fmla="*/ 5 h 32"/>
                  <a:gd name="T10" fmla="*/ 21 w 27"/>
                  <a:gd name="T11" fmla="*/ 4 h 32"/>
                  <a:gd name="T12" fmla="*/ 18 w 27"/>
                  <a:gd name="T13" fmla="*/ 2 h 32"/>
                  <a:gd name="T14" fmla="*/ 16 w 27"/>
                  <a:gd name="T15" fmla="*/ 1 h 32"/>
                  <a:gd name="T16" fmla="*/ 13 w 27"/>
                  <a:gd name="T17" fmla="*/ 0 h 32"/>
                  <a:gd name="T18" fmla="*/ 10 w 27"/>
                  <a:gd name="T19" fmla="*/ 1 h 32"/>
                  <a:gd name="T20" fmla="*/ 8 w 27"/>
                  <a:gd name="T21" fmla="*/ 2 h 32"/>
                  <a:gd name="T22" fmla="*/ 6 w 27"/>
                  <a:gd name="T23" fmla="*/ 4 h 32"/>
                  <a:gd name="T24" fmla="*/ 4 w 27"/>
                  <a:gd name="T25" fmla="*/ 5 h 32"/>
                  <a:gd name="T26" fmla="*/ 2 w 27"/>
                  <a:gd name="T27" fmla="*/ 7 h 32"/>
                  <a:gd name="T28" fmla="*/ 1 w 27"/>
                  <a:gd name="T29" fmla="*/ 11 h 32"/>
                  <a:gd name="T30" fmla="*/ 0 w 27"/>
                  <a:gd name="T31" fmla="*/ 13 h 32"/>
                  <a:gd name="T32" fmla="*/ 0 w 27"/>
                  <a:gd name="T33" fmla="*/ 17 h 32"/>
                  <a:gd name="T34" fmla="*/ 0 w 27"/>
                  <a:gd name="T35" fmla="*/ 20 h 32"/>
                  <a:gd name="T36" fmla="*/ 1 w 27"/>
                  <a:gd name="T37" fmla="*/ 23 h 32"/>
                  <a:gd name="T38" fmla="*/ 2 w 27"/>
                  <a:gd name="T39" fmla="*/ 26 h 32"/>
                  <a:gd name="T40" fmla="*/ 4 w 27"/>
                  <a:gd name="T41" fmla="*/ 29 h 32"/>
                  <a:gd name="T42" fmla="*/ 6 w 27"/>
                  <a:gd name="T43" fmla="*/ 30 h 32"/>
                  <a:gd name="T44" fmla="*/ 8 w 27"/>
                  <a:gd name="T45" fmla="*/ 31 h 32"/>
                  <a:gd name="T46" fmla="*/ 10 w 27"/>
                  <a:gd name="T47" fmla="*/ 32 h 32"/>
                  <a:gd name="T48" fmla="*/ 13 w 27"/>
                  <a:gd name="T49" fmla="*/ 32 h 32"/>
                  <a:gd name="T50" fmla="*/ 16 w 27"/>
                  <a:gd name="T51" fmla="*/ 32 h 32"/>
                  <a:gd name="T52" fmla="*/ 18 w 27"/>
                  <a:gd name="T53" fmla="*/ 31 h 32"/>
                  <a:gd name="T54" fmla="*/ 21 w 27"/>
                  <a:gd name="T55" fmla="*/ 30 h 32"/>
                  <a:gd name="T56" fmla="*/ 23 w 27"/>
                  <a:gd name="T57" fmla="*/ 29 h 32"/>
                  <a:gd name="T58" fmla="*/ 24 w 27"/>
                  <a:gd name="T59" fmla="*/ 26 h 32"/>
                  <a:gd name="T60" fmla="*/ 26 w 27"/>
                  <a:gd name="T61" fmla="*/ 23 h 32"/>
                  <a:gd name="T62" fmla="*/ 26 w 27"/>
                  <a:gd name="T63" fmla="*/ 20 h 32"/>
                  <a:gd name="T64" fmla="*/ 27 w 27"/>
                  <a:gd name="T65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" h="32">
                    <a:moveTo>
                      <a:pt x="27" y="17"/>
                    </a:moveTo>
                    <a:lnTo>
                      <a:pt x="26" y="13"/>
                    </a:lnTo>
                    <a:lnTo>
                      <a:pt x="26" y="11"/>
                    </a:lnTo>
                    <a:lnTo>
                      <a:pt x="24" y="7"/>
                    </a:lnTo>
                    <a:lnTo>
                      <a:pt x="23" y="5"/>
                    </a:lnTo>
                    <a:lnTo>
                      <a:pt x="21" y="4"/>
                    </a:lnTo>
                    <a:lnTo>
                      <a:pt x="18" y="2"/>
                    </a:lnTo>
                    <a:lnTo>
                      <a:pt x="16" y="1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0" y="20"/>
                    </a:lnTo>
                    <a:lnTo>
                      <a:pt x="1" y="23"/>
                    </a:lnTo>
                    <a:lnTo>
                      <a:pt x="2" y="26"/>
                    </a:lnTo>
                    <a:lnTo>
                      <a:pt x="4" y="29"/>
                    </a:lnTo>
                    <a:lnTo>
                      <a:pt x="6" y="30"/>
                    </a:lnTo>
                    <a:lnTo>
                      <a:pt x="8" y="31"/>
                    </a:lnTo>
                    <a:lnTo>
                      <a:pt x="10" y="32"/>
                    </a:lnTo>
                    <a:lnTo>
                      <a:pt x="13" y="32"/>
                    </a:lnTo>
                    <a:lnTo>
                      <a:pt x="16" y="32"/>
                    </a:lnTo>
                    <a:lnTo>
                      <a:pt x="18" y="31"/>
                    </a:lnTo>
                    <a:lnTo>
                      <a:pt x="21" y="30"/>
                    </a:lnTo>
                    <a:lnTo>
                      <a:pt x="23" y="29"/>
                    </a:lnTo>
                    <a:lnTo>
                      <a:pt x="24" y="26"/>
                    </a:lnTo>
                    <a:lnTo>
                      <a:pt x="26" y="23"/>
                    </a:lnTo>
                    <a:lnTo>
                      <a:pt x="26" y="20"/>
                    </a:lnTo>
                    <a:lnTo>
                      <a:pt x="27" y="17"/>
                    </a:lnTo>
                    <a:close/>
                  </a:path>
                </a:pathLst>
              </a:custGeom>
              <a:solidFill>
                <a:srgbClr val="FDF8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Freeform 160">
                <a:extLst>
                  <a:ext uri="{FF2B5EF4-FFF2-40B4-BE49-F238E27FC236}">
                    <a16:creationId xmlns:a16="http://schemas.microsoft.com/office/drawing/2014/main" id="{007498C0-0417-4712-AF6C-07D6B21CFB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0" y="2658"/>
                <a:ext cx="3" cy="3"/>
              </a:xfrm>
              <a:custGeom>
                <a:avLst/>
                <a:gdLst>
                  <a:gd name="T0" fmla="*/ 18 w 18"/>
                  <a:gd name="T1" fmla="*/ 11 h 22"/>
                  <a:gd name="T2" fmla="*/ 18 w 18"/>
                  <a:gd name="T3" fmla="*/ 8 h 22"/>
                  <a:gd name="T4" fmla="*/ 17 w 18"/>
                  <a:gd name="T5" fmla="*/ 6 h 22"/>
                  <a:gd name="T6" fmla="*/ 17 w 18"/>
                  <a:gd name="T7" fmla="*/ 5 h 22"/>
                  <a:gd name="T8" fmla="*/ 15 w 18"/>
                  <a:gd name="T9" fmla="*/ 4 h 22"/>
                  <a:gd name="T10" fmla="*/ 14 w 18"/>
                  <a:gd name="T11" fmla="*/ 2 h 22"/>
                  <a:gd name="T12" fmla="*/ 13 w 18"/>
                  <a:gd name="T13" fmla="*/ 1 h 22"/>
                  <a:gd name="T14" fmla="*/ 11 w 18"/>
                  <a:gd name="T15" fmla="*/ 0 h 22"/>
                  <a:gd name="T16" fmla="*/ 9 w 18"/>
                  <a:gd name="T17" fmla="*/ 0 h 22"/>
                  <a:gd name="T18" fmla="*/ 7 w 18"/>
                  <a:gd name="T19" fmla="*/ 0 h 22"/>
                  <a:gd name="T20" fmla="*/ 6 w 18"/>
                  <a:gd name="T21" fmla="*/ 1 h 22"/>
                  <a:gd name="T22" fmla="*/ 4 w 18"/>
                  <a:gd name="T23" fmla="*/ 2 h 22"/>
                  <a:gd name="T24" fmla="*/ 3 w 18"/>
                  <a:gd name="T25" fmla="*/ 4 h 22"/>
                  <a:gd name="T26" fmla="*/ 2 w 18"/>
                  <a:gd name="T27" fmla="*/ 5 h 22"/>
                  <a:gd name="T28" fmla="*/ 1 w 18"/>
                  <a:gd name="T29" fmla="*/ 6 h 22"/>
                  <a:gd name="T30" fmla="*/ 0 w 18"/>
                  <a:gd name="T31" fmla="*/ 8 h 22"/>
                  <a:gd name="T32" fmla="*/ 0 w 18"/>
                  <a:gd name="T33" fmla="*/ 11 h 22"/>
                  <a:gd name="T34" fmla="*/ 0 w 18"/>
                  <a:gd name="T35" fmla="*/ 13 h 22"/>
                  <a:gd name="T36" fmla="*/ 1 w 18"/>
                  <a:gd name="T37" fmla="*/ 14 h 22"/>
                  <a:gd name="T38" fmla="*/ 2 w 18"/>
                  <a:gd name="T39" fmla="*/ 17 h 22"/>
                  <a:gd name="T40" fmla="*/ 3 w 18"/>
                  <a:gd name="T41" fmla="*/ 18 h 22"/>
                  <a:gd name="T42" fmla="*/ 4 w 18"/>
                  <a:gd name="T43" fmla="*/ 19 h 22"/>
                  <a:gd name="T44" fmla="*/ 6 w 18"/>
                  <a:gd name="T45" fmla="*/ 20 h 22"/>
                  <a:gd name="T46" fmla="*/ 7 w 18"/>
                  <a:gd name="T47" fmla="*/ 22 h 22"/>
                  <a:gd name="T48" fmla="*/ 9 w 18"/>
                  <a:gd name="T49" fmla="*/ 22 h 22"/>
                  <a:gd name="T50" fmla="*/ 11 w 18"/>
                  <a:gd name="T51" fmla="*/ 22 h 22"/>
                  <a:gd name="T52" fmla="*/ 13 w 18"/>
                  <a:gd name="T53" fmla="*/ 20 h 22"/>
                  <a:gd name="T54" fmla="*/ 14 w 18"/>
                  <a:gd name="T55" fmla="*/ 19 h 22"/>
                  <a:gd name="T56" fmla="*/ 15 w 18"/>
                  <a:gd name="T57" fmla="*/ 18 h 22"/>
                  <a:gd name="T58" fmla="*/ 17 w 18"/>
                  <a:gd name="T59" fmla="*/ 17 h 22"/>
                  <a:gd name="T60" fmla="*/ 17 w 18"/>
                  <a:gd name="T61" fmla="*/ 14 h 22"/>
                  <a:gd name="T62" fmla="*/ 18 w 18"/>
                  <a:gd name="T63" fmla="*/ 13 h 22"/>
                  <a:gd name="T64" fmla="*/ 18 w 18"/>
                  <a:gd name="T6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22">
                    <a:moveTo>
                      <a:pt x="18" y="11"/>
                    </a:moveTo>
                    <a:lnTo>
                      <a:pt x="18" y="8"/>
                    </a:lnTo>
                    <a:lnTo>
                      <a:pt x="17" y="6"/>
                    </a:lnTo>
                    <a:lnTo>
                      <a:pt x="17" y="5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2" y="5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2" y="17"/>
                    </a:lnTo>
                    <a:lnTo>
                      <a:pt x="3" y="18"/>
                    </a:lnTo>
                    <a:lnTo>
                      <a:pt x="4" y="19"/>
                    </a:lnTo>
                    <a:lnTo>
                      <a:pt x="6" y="20"/>
                    </a:lnTo>
                    <a:lnTo>
                      <a:pt x="7" y="22"/>
                    </a:lnTo>
                    <a:lnTo>
                      <a:pt x="9" y="22"/>
                    </a:lnTo>
                    <a:lnTo>
                      <a:pt x="11" y="22"/>
                    </a:lnTo>
                    <a:lnTo>
                      <a:pt x="13" y="20"/>
                    </a:lnTo>
                    <a:lnTo>
                      <a:pt x="14" y="19"/>
                    </a:lnTo>
                    <a:lnTo>
                      <a:pt x="15" y="18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8" y="13"/>
                    </a:ln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DFA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Freeform 161">
                <a:extLst>
                  <a:ext uri="{FF2B5EF4-FFF2-40B4-BE49-F238E27FC236}">
                    <a16:creationId xmlns:a16="http://schemas.microsoft.com/office/drawing/2014/main" id="{C69169C8-00E9-43E0-895D-49C4C3141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1" y="2658"/>
                <a:ext cx="2" cy="2"/>
              </a:xfrm>
              <a:custGeom>
                <a:avLst/>
                <a:gdLst>
                  <a:gd name="T0" fmla="*/ 9 w 9"/>
                  <a:gd name="T1" fmla="*/ 6 h 11"/>
                  <a:gd name="T2" fmla="*/ 9 w 9"/>
                  <a:gd name="T3" fmla="*/ 5 h 11"/>
                  <a:gd name="T4" fmla="*/ 8 w 9"/>
                  <a:gd name="T5" fmla="*/ 3 h 11"/>
                  <a:gd name="T6" fmla="*/ 8 w 9"/>
                  <a:gd name="T7" fmla="*/ 2 h 11"/>
                  <a:gd name="T8" fmla="*/ 7 w 9"/>
                  <a:gd name="T9" fmla="*/ 2 h 11"/>
                  <a:gd name="T10" fmla="*/ 7 w 9"/>
                  <a:gd name="T11" fmla="*/ 1 h 11"/>
                  <a:gd name="T12" fmla="*/ 6 w 9"/>
                  <a:gd name="T13" fmla="*/ 1 h 11"/>
                  <a:gd name="T14" fmla="*/ 5 w 9"/>
                  <a:gd name="T15" fmla="*/ 1 h 11"/>
                  <a:gd name="T16" fmla="*/ 4 w 9"/>
                  <a:gd name="T17" fmla="*/ 0 h 11"/>
                  <a:gd name="T18" fmla="*/ 3 w 9"/>
                  <a:gd name="T19" fmla="*/ 1 h 11"/>
                  <a:gd name="T20" fmla="*/ 2 w 9"/>
                  <a:gd name="T21" fmla="*/ 1 h 11"/>
                  <a:gd name="T22" fmla="*/ 2 w 9"/>
                  <a:gd name="T23" fmla="*/ 1 h 11"/>
                  <a:gd name="T24" fmla="*/ 1 w 9"/>
                  <a:gd name="T25" fmla="*/ 2 h 11"/>
                  <a:gd name="T26" fmla="*/ 0 w 9"/>
                  <a:gd name="T27" fmla="*/ 2 h 11"/>
                  <a:gd name="T28" fmla="*/ 0 w 9"/>
                  <a:gd name="T29" fmla="*/ 3 h 11"/>
                  <a:gd name="T30" fmla="*/ 0 w 9"/>
                  <a:gd name="T31" fmla="*/ 5 h 11"/>
                  <a:gd name="T32" fmla="*/ 0 w 9"/>
                  <a:gd name="T33" fmla="*/ 6 h 11"/>
                  <a:gd name="T34" fmla="*/ 0 w 9"/>
                  <a:gd name="T35" fmla="*/ 7 h 11"/>
                  <a:gd name="T36" fmla="*/ 0 w 9"/>
                  <a:gd name="T37" fmla="*/ 8 h 11"/>
                  <a:gd name="T38" fmla="*/ 0 w 9"/>
                  <a:gd name="T39" fmla="*/ 8 h 11"/>
                  <a:gd name="T40" fmla="*/ 1 w 9"/>
                  <a:gd name="T41" fmla="*/ 9 h 11"/>
                  <a:gd name="T42" fmla="*/ 2 w 9"/>
                  <a:gd name="T43" fmla="*/ 11 h 11"/>
                  <a:gd name="T44" fmla="*/ 2 w 9"/>
                  <a:gd name="T45" fmla="*/ 11 h 11"/>
                  <a:gd name="T46" fmla="*/ 3 w 9"/>
                  <a:gd name="T47" fmla="*/ 11 h 11"/>
                  <a:gd name="T48" fmla="*/ 4 w 9"/>
                  <a:gd name="T49" fmla="*/ 11 h 11"/>
                  <a:gd name="T50" fmla="*/ 5 w 9"/>
                  <a:gd name="T51" fmla="*/ 11 h 11"/>
                  <a:gd name="T52" fmla="*/ 6 w 9"/>
                  <a:gd name="T53" fmla="*/ 11 h 11"/>
                  <a:gd name="T54" fmla="*/ 7 w 9"/>
                  <a:gd name="T55" fmla="*/ 11 h 11"/>
                  <a:gd name="T56" fmla="*/ 7 w 9"/>
                  <a:gd name="T57" fmla="*/ 9 h 11"/>
                  <a:gd name="T58" fmla="*/ 8 w 9"/>
                  <a:gd name="T59" fmla="*/ 8 h 11"/>
                  <a:gd name="T60" fmla="*/ 8 w 9"/>
                  <a:gd name="T61" fmla="*/ 8 h 11"/>
                  <a:gd name="T62" fmla="*/ 9 w 9"/>
                  <a:gd name="T63" fmla="*/ 7 h 11"/>
                  <a:gd name="T64" fmla="*/ 9 w 9"/>
                  <a:gd name="T6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" h="11">
                    <a:moveTo>
                      <a:pt x="9" y="6"/>
                    </a:moveTo>
                    <a:lnTo>
                      <a:pt x="9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9" y="6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Freeform 162">
                <a:extLst>
                  <a:ext uri="{FF2B5EF4-FFF2-40B4-BE49-F238E27FC236}">
                    <a16:creationId xmlns:a16="http://schemas.microsoft.com/office/drawing/2014/main" id="{581025E5-C0C9-4FBF-8966-94F5715B6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596"/>
                <a:ext cx="44" cy="47"/>
              </a:xfrm>
              <a:custGeom>
                <a:avLst/>
                <a:gdLst>
                  <a:gd name="T0" fmla="*/ 185 w 220"/>
                  <a:gd name="T1" fmla="*/ 0 h 284"/>
                  <a:gd name="T2" fmla="*/ 0 w 220"/>
                  <a:gd name="T3" fmla="*/ 48 h 284"/>
                  <a:gd name="T4" fmla="*/ 58 w 220"/>
                  <a:gd name="T5" fmla="*/ 260 h 284"/>
                  <a:gd name="T6" fmla="*/ 94 w 220"/>
                  <a:gd name="T7" fmla="*/ 284 h 284"/>
                  <a:gd name="T8" fmla="*/ 220 w 220"/>
                  <a:gd name="T9" fmla="*/ 23 h 284"/>
                  <a:gd name="T10" fmla="*/ 185 w 220"/>
                  <a:gd name="T11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84">
                    <a:moveTo>
                      <a:pt x="185" y="0"/>
                    </a:moveTo>
                    <a:lnTo>
                      <a:pt x="0" y="48"/>
                    </a:lnTo>
                    <a:lnTo>
                      <a:pt x="58" y="260"/>
                    </a:lnTo>
                    <a:lnTo>
                      <a:pt x="94" y="284"/>
                    </a:lnTo>
                    <a:lnTo>
                      <a:pt x="220" y="23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Freeform 163">
                <a:extLst>
                  <a:ext uri="{FF2B5EF4-FFF2-40B4-BE49-F238E27FC236}">
                    <a16:creationId xmlns:a16="http://schemas.microsoft.com/office/drawing/2014/main" id="{C47813B0-BEA5-4A52-B8A9-B4B370A50B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596"/>
                <a:ext cx="44" cy="26"/>
              </a:xfrm>
              <a:custGeom>
                <a:avLst/>
                <a:gdLst>
                  <a:gd name="T0" fmla="*/ 186 w 222"/>
                  <a:gd name="T1" fmla="*/ 0 h 157"/>
                  <a:gd name="T2" fmla="*/ 0 w 222"/>
                  <a:gd name="T3" fmla="*/ 48 h 157"/>
                  <a:gd name="T4" fmla="*/ 157 w 222"/>
                  <a:gd name="T5" fmla="*/ 157 h 157"/>
                  <a:gd name="T6" fmla="*/ 222 w 222"/>
                  <a:gd name="T7" fmla="*/ 24 h 157"/>
                  <a:gd name="T8" fmla="*/ 186 w 222"/>
                  <a:gd name="T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157">
                    <a:moveTo>
                      <a:pt x="186" y="0"/>
                    </a:moveTo>
                    <a:lnTo>
                      <a:pt x="0" y="48"/>
                    </a:lnTo>
                    <a:lnTo>
                      <a:pt x="157" y="157"/>
                    </a:lnTo>
                    <a:lnTo>
                      <a:pt x="222" y="24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EBEC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Freeform 164">
                <a:extLst>
                  <a:ext uri="{FF2B5EF4-FFF2-40B4-BE49-F238E27FC236}">
                    <a16:creationId xmlns:a16="http://schemas.microsoft.com/office/drawing/2014/main" id="{AAC61373-21C4-4C8A-8C82-AB96BCE8EF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601"/>
                <a:ext cx="13" cy="15"/>
              </a:xfrm>
              <a:custGeom>
                <a:avLst/>
                <a:gdLst>
                  <a:gd name="T0" fmla="*/ 63 w 63"/>
                  <a:gd name="T1" fmla="*/ 0 h 89"/>
                  <a:gd name="T2" fmla="*/ 0 w 63"/>
                  <a:gd name="T3" fmla="*/ 16 h 89"/>
                  <a:gd name="T4" fmla="*/ 20 w 63"/>
                  <a:gd name="T5" fmla="*/ 89 h 89"/>
                  <a:gd name="T6" fmla="*/ 63 w 63"/>
                  <a:gd name="T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89">
                    <a:moveTo>
                      <a:pt x="63" y="0"/>
                    </a:moveTo>
                    <a:lnTo>
                      <a:pt x="0" y="16"/>
                    </a:lnTo>
                    <a:lnTo>
                      <a:pt x="20" y="8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A9A9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Freeform 165">
                <a:extLst>
                  <a:ext uri="{FF2B5EF4-FFF2-40B4-BE49-F238E27FC236}">
                    <a16:creationId xmlns:a16="http://schemas.microsoft.com/office/drawing/2014/main" id="{FB97FB46-851A-4DA9-B717-3E1DFA93E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601"/>
                <a:ext cx="13" cy="8"/>
              </a:xfrm>
              <a:custGeom>
                <a:avLst/>
                <a:gdLst>
                  <a:gd name="T0" fmla="*/ 63 w 63"/>
                  <a:gd name="T1" fmla="*/ 0 h 46"/>
                  <a:gd name="T2" fmla="*/ 0 w 63"/>
                  <a:gd name="T3" fmla="*/ 16 h 46"/>
                  <a:gd name="T4" fmla="*/ 41 w 63"/>
                  <a:gd name="T5" fmla="*/ 46 h 46"/>
                  <a:gd name="T6" fmla="*/ 63 w 6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46">
                    <a:moveTo>
                      <a:pt x="63" y="0"/>
                    </a:moveTo>
                    <a:lnTo>
                      <a:pt x="0" y="16"/>
                    </a:lnTo>
                    <a:lnTo>
                      <a:pt x="41" y="4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Freeform 166">
                <a:extLst>
                  <a:ext uri="{FF2B5EF4-FFF2-40B4-BE49-F238E27FC236}">
                    <a16:creationId xmlns:a16="http://schemas.microsoft.com/office/drawing/2014/main" id="{28757393-28C3-41C1-B844-1F28E294D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" y="2596"/>
                <a:ext cx="93" cy="63"/>
              </a:xfrm>
              <a:custGeom>
                <a:avLst/>
                <a:gdLst>
                  <a:gd name="T0" fmla="*/ 8 w 463"/>
                  <a:gd name="T1" fmla="*/ 0 h 376"/>
                  <a:gd name="T2" fmla="*/ 0 w 463"/>
                  <a:gd name="T3" fmla="*/ 79 h 376"/>
                  <a:gd name="T4" fmla="*/ 432 w 463"/>
                  <a:gd name="T5" fmla="*/ 376 h 376"/>
                  <a:gd name="T6" fmla="*/ 463 w 463"/>
                  <a:gd name="T7" fmla="*/ 311 h 376"/>
                  <a:gd name="T8" fmla="*/ 8 w 463"/>
                  <a:gd name="T9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3" h="376">
                    <a:moveTo>
                      <a:pt x="8" y="0"/>
                    </a:moveTo>
                    <a:lnTo>
                      <a:pt x="0" y="79"/>
                    </a:lnTo>
                    <a:lnTo>
                      <a:pt x="432" y="376"/>
                    </a:lnTo>
                    <a:lnTo>
                      <a:pt x="463" y="31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5D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Freeform 167">
                <a:extLst>
                  <a:ext uri="{FF2B5EF4-FFF2-40B4-BE49-F238E27FC236}">
                    <a16:creationId xmlns:a16="http://schemas.microsoft.com/office/drawing/2014/main" id="{2109221F-FF3D-4662-963F-63D7859FF0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5" y="2609"/>
                <a:ext cx="100" cy="72"/>
              </a:xfrm>
              <a:custGeom>
                <a:avLst/>
                <a:gdLst>
                  <a:gd name="T0" fmla="*/ 69 w 501"/>
                  <a:gd name="T1" fmla="*/ 0 h 430"/>
                  <a:gd name="T2" fmla="*/ 14 w 501"/>
                  <a:gd name="T3" fmla="*/ 52 h 430"/>
                  <a:gd name="T4" fmla="*/ 0 w 501"/>
                  <a:gd name="T5" fmla="*/ 131 h 430"/>
                  <a:gd name="T6" fmla="*/ 436 w 501"/>
                  <a:gd name="T7" fmla="*/ 430 h 430"/>
                  <a:gd name="T8" fmla="*/ 501 w 501"/>
                  <a:gd name="T9" fmla="*/ 297 h 430"/>
                  <a:gd name="T10" fmla="*/ 69 w 501"/>
                  <a:gd name="T11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1" h="430">
                    <a:moveTo>
                      <a:pt x="69" y="0"/>
                    </a:moveTo>
                    <a:lnTo>
                      <a:pt x="14" y="52"/>
                    </a:lnTo>
                    <a:lnTo>
                      <a:pt x="0" y="131"/>
                    </a:lnTo>
                    <a:lnTo>
                      <a:pt x="436" y="430"/>
                    </a:lnTo>
                    <a:lnTo>
                      <a:pt x="501" y="29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8DC6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Freeform 168">
                <a:extLst>
                  <a:ext uri="{FF2B5EF4-FFF2-40B4-BE49-F238E27FC236}">
                    <a16:creationId xmlns:a16="http://schemas.microsoft.com/office/drawing/2014/main" id="{A1747F86-F8D8-4D37-97AB-D999DA9901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5" y="2630"/>
                <a:ext cx="97" cy="61"/>
              </a:xfrm>
              <a:custGeom>
                <a:avLst/>
                <a:gdLst>
                  <a:gd name="T0" fmla="*/ 51 w 487"/>
                  <a:gd name="T1" fmla="*/ 0 h 367"/>
                  <a:gd name="T2" fmla="*/ 0 w 487"/>
                  <a:gd name="T3" fmla="*/ 55 h 367"/>
                  <a:gd name="T4" fmla="*/ 455 w 487"/>
                  <a:gd name="T5" fmla="*/ 367 h 367"/>
                  <a:gd name="T6" fmla="*/ 487 w 487"/>
                  <a:gd name="T7" fmla="*/ 301 h 367"/>
                  <a:gd name="T8" fmla="*/ 51 w 487"/>
                  <a:gd name="T9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7" h="367">
                    <a:moveTo>
                      <a:pt x="51" y="0"/>
                    </a:moveTo>
                    <a:lnTo>
                      <a:pt x="0" y="55"/>
                    </a:lnTo>
                    <a:lnTo>
                      <a:pt x="455" y="367"/>
                    </a:lnTo>
                    <a:lnTo>
                      <a:pt x="487" y="30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6EA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Freeform 169">
                <a:extLst>
                  <a:ext uri="{FF2B5EF4-FFF2-40B4-BE49-F238E27FC236}">
                    <a16:creationId xmlns:a16="http://schemas.microsoft.com/office/drawing/2014/main" id="{FF84BE52-7B37-4D16-BF1D-E1654C5A4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7"/>
                <a:ext cx="30" cy="45"/>
              </a:xfrm>
              <a:custGeom>
                <a:avLst/>
                <a:gdLst>
                  <a:gd name="T0" fmla="*/ 127 w 147"/>
                  <a:gd name="T1" fmla="*/ 0 h 276"/>
                  <a:gd name="T2" fmla="*/ 147 w 147"/>
                  <a:gd name="T3" fmla="*/ 14 h 276"/>
                  <a:gd name="T4" fmla="*/ 20 w 147"/>
                  <a:gd name="T5" fmla="*/ 276 h 276"/>
                  <a:gd name="T6" fmla="*/ 0 w 147"/>
                  <a:gd name="T7" fmla="*/ 263 h 276"/>
                  <a:gd name="T8" fmla="*/ 127 w 147"/>
                  <a:gd name="T9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276">
                    <a:moveTo>
                      <a:pt x="127" y="0"/>
                    </a:moveTo>
                    <a:lnTo>
                      <a:pt x="147" y="14"/>
                    </a:lnTo>
                    <a:lnTo>
                      <a:pt x="20" y="276"/>
                    </a:lnTo>
                    <a:lnTo>
                      <a:pt x="0" y="26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C2C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Freeform 170">
                <a:extLst>
                  <a:ext uri="{FF2B5EF4-FFF2-40B4-BE49-F238E27FC236}">
                    <a16:creationId xmlns:a16="http://schemas.microsoft.com/office/drawing/2014/main" id="{D437912F-4D23-44AD-A8F0-B983B2237B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0" y="2647"/>
                <a:ext cx="23" cy="34"/>
              </a:xfrm>
              <a:custGeom>
                <a:avLst/>
                <a:gdLst>
                  <a:gd name="T0" fmla="*/ 94 w 114"/>
                  <a:gd name="T1" fmla="*/ 0 h 209"/>
                  <a:gd name="T2" fmla="*/ 114 w 114"/>
                  <a:gd name="T3" fmla="*/ 14 h 209"/>
                  <a:gd name="T4" fmla="*/ 20 w 114"/>
                  <a:gd name="T5" fmla="*/ 209 h 209"/>
                  <a:gd name="T6" fmla="*/ 0 w 114"/>
                  <a:gd name="T7" fmla="*/ 195 h 209"/>
                  <a:gd name="T8" fmla="*/ 94 w 114"/>
                  <a:gd name="T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209">
                    <a:moveTo>
                      <a:pt x="94" y="0"/>
                    </a:moveTo>
                    <a:lnTo>
                      <a:pt x="114" y="14"/>
                    </a:lnTo>
                    <a:lnTo>
                      <a:pt x="20" y="209"/>
                    </a:lnTo>
                    <a:lnTo>
                      <a:pt x="0" y="195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DFC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Freeform 171">
                <a:extLst>
                  <a:ext uri="{FF2B5EF4-FFF2-40B4-BE49-F238E27FC236}">
                    <a16:creationId xmlns:a16="http://schemas.microsoft.com/office/drawing/2014/main" id="{1C03CABD-EE2C-4607-80CC-10D845B6CF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2" y="2647"/>
                <a:ext cx="11" cy="13"/>
              </a:xfrm>
              <a:custGeom>
                <a:avLst/>
                <a:gdLst>
                  <a:gd name="T0" fmla="*/ 31 w 51"/>
                  <a:gd name="T1" fmla="*/ 0 h 78"/>
                  <a:gd name="T2" fmla="*/ 51 w 51"/>
                  <a:gd name="T3" fmla="*/ 14 h 78"/>
                  <a:gd name="T4" fmla="*/ 21 w 51"/>
                  <a:gd name="T5" fmla="*/ 78 h 78"/>
                  <a:gd name="T6" fmla="*/ 0 w 51"/>
                  <a:gd name="T7" fmla="*/ 65 h 78"/>
                  <a:gd name="T8" fmla="*/ 31 w 5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78">
                    <a:moveTo>
                      <a:pt x="31" y="0"/>
                    </a:moveTo>
                    <a:lnTo>
                      <a:pt x="51" y="14"/>
                    </a:lnTo>
                    <a:lnTo>
                      <a:pt x="21" y="78"/>
                    </a:lnTo>
                    <a:lnTo>
                      <a:pt x="0" y="6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6" name="Group 60">
            <a:extLst>
              <a:ext uri="{FF2B5EF4-FFF2-40B4-BE49-F238E27FC236}">
                <a16:creationId xmlns:a16="http://schemas.microsoft.com/office/drawing/2014/main" id="{E3DA5A6A-8FB7-48CB-91C0-D53B0783A9F8}"/>
              </a:ext>
            </a:extLst>
          </p:cNvPr>
          <p:cNvGrpSpPr>
            <a:grpSpLocks/>
          </p:cNvGrpSpPr>
          <p:nvPr/>
        </p:nvGrpSpPr>
        <p:grpSpPr bwMode="auto">
          <a:xfrm>
            <a:off x="3617001" y="4719912"/>
            <a:ext cx="6518319" cy="503944"/>
            <a:chOff x="1440" y="2048"/>
            <a:chExt cx="4917" cy="400"/>
          </a:xfrm>
        </p:grpSpPr>
        <p:sp>
          <p:nvSpPr>
            <p:cNvPr id="117" name="Line 61">
              <a:extLst>
                <a:ext uri="{FF2B5EF4-FFF2-40B4-BE49-F238E27FC236}">
                  <a16:creationId xmlns:a16="http://schemas.microsoft.com/office/drawing/2014/main" id="{F443A357-62EC-4607-A386-071626FF2F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2400"/>
              <a:ext cx="3024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Text Box 62">
              <a:extLst>
                <a:ext uri="{FF2B5EF4-FFF2-40B4-BE49-F238E27FC236}">
                  <a16:creationId xmlns:a16="http://schemas.microsoft.com/office/drawing/2014/main" id="{8658065A-FDDC-4ED3-A4AD-82C6B05956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2064"/>
              <a:ext cx="4917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400" b="1" dirty="0">
                  <a:solidFill>
                    <a:schemeClr val="bg1"/>
                  </a:solidFill>
                  <a:effectLst/>
                  <a:latin typeface="stk"/>
                  <a:ea typeface="Calibri" panose="020F0502020204030204" pitchFamily="34" charset="0"/>
                  <a:cs typeface="Arial" panose="020B0604020202020204" pitchFamily="34" charset="0"/>
                </a:rPr>
                <a:t>•	светлые цвета букв на светлом  	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19" name="Group 63">
              <a:extLst>
                <a:ext uri="{FF2B5EF4-FFF2-40B4-BE49-F238E27FC236}">
                  <a16:creationId xmlns:a16="http://schemas.microsoft.com/office/drawing/2014/main" id="{0E3CC5FA-2D4C-4AB3-A381-DD2D349E6B18}"/>
                </a:ext>
              </a:extLst>
            </p:cNvPr>
            <p:cNvGrpSpPr>
              <a:grpSpLocks/>
            </p:cNvGrpSpPr>
            <p:nvPr/>
          </p:nvGrpSpPr>
          <p:grpSpPr bwMode="auto">
            <a:xfrm rot="-4423226">
              <a:off x="1668" y="2108"/>
              <a:ext cx="400" cy="280"/>
              <a:chOff x="1043" y="2596"/>
              <a:chExt cx="142" cy="99"/>
            </a:xfrm>
          </p:grpSpPr>
          <p:sp>
            <p:nvSpPr>
              <p:cNvPr id="120" name="Freeform 64">
                <a:extLst>
                  <a:ext uri="{FF2B5EF4-FFF2-40B4-BE49-F238E27FC236}">
                    <a16:creationId xmlns:a16="http://schemas.microsoft.com/office/drawing/2014/main" id="{7D6D538C-25B9-4F16-B25A-AA3A4CD418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9" y="2693"/>
                <a:ext cx="12" cy="2"/>
              </a:xfrm>
              <a:custGeom>
                <a:avLst/>
                <a:gdLst>
                  <a:gd name="T0" fmla="*/ 63 w 63"/>
                  <a:gd name="T1" fmla="*/ 14 h 14"/>
                  <a:gd name="T2" fmla="*/ 55 w 63"/>
                  <a:gd name="T3" fmla="*/ 14 h 14"/>
                  <a:gd name="T4" fmla="*/ 48 w 63"/>
                  <a:gd name="T5" fmla="*/ 14 h 14"/>
                  <a:gd name="T6" fmla="*/ 40 w 63"/>
                  <a:gd name="T7" fmla="*/ 14 h 14"/>
                  <a:gd name="T8" fmla="*/ 31 w 63"/>
                  <a:gd name="T9" fmla="*/ 11 h 14"/>
                  <a:gd name="T10" fmla="*/ 23 w 63"/>
                  <a:gd name="T11" fmla="*/ 10 h 14"/>
                  <a:gd name="T12" fmla="*/ 16 w 63"/>
                  <a:gd name="T13" fmla="*/ 8 h 14"/>
                  <a:gd name="T14" fmla="*/ 8 w 63"/>
                  <a:gd name="T15" fmla="*/ 4 h 14"/>
                  <a:gd name="T16" fmla="*/ 0 w 63"/>
                  <a:gd name="T17" fmla="*/ 0 h 14"/>
                  <a:gd name="T18" fmla="*/ 8 w 63"/>
                  <a:gd name="T19" fmla="*/ 3 h 14"/>
                  <a:gd name="T20" fmla="*/ 15 w 63"/>
                  <a:gd name="T21" fmla="*/ 6 h 14"/>
                  <a:gd name="T22" fmla="*/ 23 w 63"/>
                  <a:gd name="T23" fmla="*/ 8 h 14"/>
                  <a:gd name="T24" fmla="*/ 30 w 63"/>
                  <a:gd name="T25" fmla="*/ 10 h 14"/>
                  <a:gd name="T26" fmla="*/ 39 w 63"/>
                  <a:gd name="T27" fmla="*/ 11 h 14"/>
                  <a:gd name="T28" fmla="*/ 47 w 63"/>
                  <a:gd name="T29" fmla="*/ 12 h 14"/>
                  <a:gd name="T30" fmla="*/ 55 w 63"/>
                  <a:gd name="T31" fmla="*/ 14 h 14"/>
                  <a:gd name="T32" fmla="*/ 63 w 63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4">
                    <a:moveTo>
                      <a:pt x="63" y="14"/>
                    </a:moveTo>
                    <a:lnTo>
                      <a:pt x="55" y="14"/>
                    </a:lnTo>
                    <a:lnTo>
                      <a:pt x="48" y="14"/>
                    </a:lnTo>
                    <a:lnTo>
                      <a:pt x="40" y="14"/>
                    </a:lnTo>
                    <a:lnTo>
                      <a:pt x="31" y="11"/>
                    </a:lnTo>
                    <a:lnTo>
                      <a:pt x="23" y="10"/>
                    </a:lnTo>
                    <a:lnTo>
                      <a:pt x="16" y="8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5" y="6"/>
                    </a:lnTo>
                    <a:lnTo>
                      <a:pt x="23" y="8"/>
                    </a:lnTo>
                    <a:lnTo>
                      <a:pt x="30" y="10"/>
                    </a:lnTo>
                    <a:lnTo>
                      <a:pt x="39" y="11"/>
                    </a:lnTo>
                    <a:lnTo>
                      <a:pt x="47" y="12"/>
                    </a:lnTo>
                    <a:lnTo>
                      <a:pt x="55" y="14"/>
                    </a:ln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F0A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Freeform 65">
                <a:extLst>
                  <a:ext uri="{FF2B5EF4-FFF2-40B4-BE49-F238E27FC236}">
                    <a16:creationId xmlns:a16="http://schemas.microsoft.com/office/drawing/2014/main" id="{1D807AFF-DDBD-4B18-8CDF-48A9808CB1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89"/>
                <a:ext cx="26" cy="6"/>
              </a:xfrm>
              <a:custGeom>
                <a:avLst/>
                <a:gdLst>
                  <a:gd name="T0" fmla="*/ 129 w 129"/>
                  <a:gd name="T1" fmla="*/ 28 h 38"/>
                  <a:gd name="T2" fmla="*/ 116 w 129"/>
                  <a:gd name="T3" fmla="*/ 33 h 38"/>
                  <a:gd name="T4" fmla="*/ 102 w 129"/>
                  <a:gd name="T5" fmla="*/ 36 h 38"/>
                  <a:gd name="T6" fmla="*/ 89 w 129"/>
                  <a:gd name="T7" fmla="*/ 38 h 38"/>
                  <a:gd name="T8" fmla="*/ 75 w 129"/>
                  <a:gd name="T9" fmla="*/ 38 h 38"/>
                  <a:gd name="T10" fmla="*/ 60 w 129"/>
                  <a:gd name="T11" fmla="*/ 35 h 38"/>
                  <a:gd name="T12" fmla="*/ 47 w 129"/>
                  <a:gd name="T13" fmla="*/ 32 h 38"/>
                  <a:gd name="T14" fmla="*/ 33 w 129"/>
                  <a:gd name="T15" fmla="*/ 26 h 38"/>
                  <a:gd name="T16" fmla="*/ 20 w 129"/>
                  <a:gd name="T17" fmla="*/ 18 h 38"/>
                  <a:gd name="T18" fmla="*/ 18 w 129"/>
                  <a:gd name="T19" fmla="*/ 16 h 38"/>
                  <a:gd name="T20" fmla="*/ 15 w 129"/>
                  <a:gd name="T21" fmla="*/ 14 h 38"/>
                  <a:gd name="T22" fmla="*/ 12 w 129"/>
                  <a:gd name="T23" fmla="*/ 11 h 38"/>
                  <a:gd name="T24" fmla="*/ 10 w 129"/>
                  <a:gd name="T25" fmla="*/ 10 h 38"/>
                  <a:gd name="T26" fmla="*/ 7 w 129"/>
                  <a:gd name="T27" fmla="*/ 8 h 38"/>
                  <a:gd name="T28" fmla="*/ 5 w 129"/>
                  <a:gd name="T29" fmla="*/ 5 h 38"/>
                  <a:gd name="T30" fmla="*/ 2 w 129"/>
                  <a:gd name="T31" fmla="*/ 3 h 38"/>
                  <a:gd name="T32" fmla="*/ 0 w 129"/>
                  <a:gd name="T33" fmla="*/ 0 h 38"/>
                  <a:gd name="T34" fmla="*/ 10 w 129"/>
                  <a:gd name="T35" fmla="*/ 8 h 38"/>
                  <a:gd name="T36" fmla="*/ 21 w 129"/>
                  <a:gd name="T37" fmla="*/ 14 h 38"/>
                  <a:gd name="T38" fmla="*/ 32 w 129"/>
                  <a:gd name="T39" fmla="*/ 20 h 38"/>
                  <a:gd name="T40" fmla="*/ 44 w 129"/>
                  <a:gd name="T41" fmla="*/ 23 h 38"/>
                  <a:gd name="T42" fmla="*/ 56 w 129"/>
                  <a:gd name="T43" fmla="*/ 27 h 38"/>
                  <a:gd name="T44" fmla="*/ 69 w 129"/>
                  <a:gd name="T45" fmla="*/ 30 h 38"/>
                  <a:gd name="T46" fmla="*/ 81 w 129"/>
                  <a:gd name="T47" fmla="*/ 32 h 38"/>
                  <a:gd name="T48" fmla="*/ 94 w 129"/>
                  <a:gd name="T49" fmla="*/ 33 h 38"/>
                  <a:gd name="T50" fmla="*/ 99 w 129"/>
                  <a:gd name="T51" fmla="*/ 32 h 38"/>
                  <a:gd name="T52" fmla="*/ 103 w 129"/>
                  <a:gd name="T53" fmla="*/ 32 h 38"/>
                  <a:gd name="T54" fmla="*/ 107 w 129"/>
                  <a:gd name="T55" fmla="*/ 32 h 38"/>
                  <a:gd name="T56" fmla="*/ 112 w 129"/>
                  <a:gd name="T57" fmla="*/ 32 h 38"/>
                  <a:gd name="T58" fmla="*/ 116 w 129"/>
                  <a:gd name="T59" fmla="*/ 30 h 38"/>
                  <a:gd name="T60" fmla="*/ 120 w 129"/>
                  <a:gd name="T61" fmla="*/ 30 h 38"/>
                  <a:gd name="T62" fmla="*/ 124 w 129"/>
                  <a:gd name="T63" fmla="*/ 29 h 38"/>
                  <a:gd name="T64" fmla="*/ 129 w 129"/>
                  <a:gd name="T65" fmla="*/ 2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9" h="38">
                    <a:moveTo>
                      <a:pt x="129" y="28"/>
                    </a:moveTo>
                    <a:lnTo>
                      <a:pt x="116" y="33"/>
                    </a:lnTo>
                    <a:lnTo>
                      <a:pt x="102" y="36"/>
                    </a:lnTo>
                    <a:lnTo>
                      <a:pt x="89" y="38"/>
                    </a:lnTo>
                    <a:lnTo>
                      <a:pt x="75" y="38"/>
                    </a:lnTo>
                    <a:lnTo>
                      <a:pt x="60" y="35"/>
                    </a:lnTo>
                    <a:lnTo>
                      <a:pt x="47" y="32"/>
                    </a:lnTo>
                    <a:lnTo>
                      <a:pt x="33" y="26"/>
                    </a:lnTo>
                    <a:lnTo>
                      <a:pt x="20" y="18"/>
                    </a:lnTo>
                    <a:lnTo>
                      <a:pt x="18" y="16"/>
                    </a:lnTo>
                    <a:lnTo>
                      <a:pt x="15" y="14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7" y="8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10" y="8"/>
                    </a:lnTo>
                    <a:lnTo>
                      <a:pt x="21" y="14"/>
                    </a:lnTo>
                    <a:lnTo>
                      <a:pt x="32" y="20"/>
                    </a:lnTo>
                    <a:lnTo>
                      <a:pt x="44" y="23"/>
                    </a:lnTo>
                    <a:lnTo>
                      <a:pt x="56" y="27"/>
                    </a:lnTo>
                    <a:lnTo>
                      <a:pt x="69" y="30"/>
                    </a:lnTo>
                    <a:lnTo>
                      <a:pt x="81" y="32"/>
                    </a:lnTo>
                    <a:lnTo>
                      <a:pt x="94" y="33"/>
                    </a:lnTo>
                    <a:lnTo>
                      <a:pt x="99" y="32"/>
                    </a:lnTo>
                    <a:lnTo>
                      <a:pt x="103" y="32"/>
                    </a:lnTo>
                    <a:lnTo>
                      <a:pt x="107" y="32"/>
                    </a:lnTo>
                    <a:lnTo>
                      <a:pt x="112" y="32"/>
                    </a:lnTo>
                    <a:lnTo>
                      <a:pt x="116" y="30"/>
                    </a:lnTo>
                    <a:lnTo>
                      <a:pt x="120" y="30"/>
                    </a:lnTo>
                    <a:lnTo>
                      <a:pt x="124" y="29"/>
                    </a:lnTo>
                    <a:lnTo>
                      <a:pt x="129" y="28"/>
                    </a:lnTo>
                    <a:close/>
                  </a:path>
                </a:pathLst>
              </a:custGeom>
              <a:solidFill>
                <a:srgbClr val="F1AA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Freeform 66">
                <a:extLst>
                  <a:ext uri="{FF2B5EF4-FFF2-40B4-BE49-F238E27FC236}">
                    <a16:creationId xmlns:a16="http://schemas.microsoft.com/office/drawing/2014/main" id="{6EBBC1FC-3CCF-4CEA-A80D-E79F92F676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" y="2685"/>
                <a:ext cx="33" cy="10"/>
              </a:xfrm>
              <a:custGeom>
                <a:avLst/>
                <a:gdLst>
                  <a:gd name="T0" fmla="*/ 47 w 166"/>
                  <a:gd name="T1" fmla="*/ 45 h 59"/>
                  <a:gd name="T2" fmla="*/ 54 w 166"/>
                  <a:gd name="T3" fmla="*/ 48 h 59"/>
                  <a:gd name="T4" fmla="*/ 61 w 166"/>
                  <a:gd name="T5" fmla="*/ 51 h 59"/>
                  <a:gd name="T6" fmla="*/ 69 w 166"/>
                  <a:gd name="T7" fmla="*/ 53 h 59"/>
                  <a:gd name="T8" fmla="*/ 76 w 166"/>
                  <a:gd name="T9" fmla="*/ 55 h 59"/>
                  <a:gd name="T10" fmla="*/ 85 w 166"/>
                  <a:gd name="T11" fmla="*/ 56 h 59"/>
                  <a:gd name="T12" fmla="*/ 93 w 166"/>
                  <a:gd name="T13" fmla="*/ 57 h 59"/>
                  <a:gd name="T14" fmla="*/ 101 w 166"/>
                  <a:gd name="T15" fmla="*/ 59 h 59"/>
                  <a:gd name="T16" fmla="*/ 109 w 166"/>
                  <a:gd name="T17" fmla="*/ 59 h 59"/>
                  <a:gd name="T18" fmla="*/ 117 w 166"/>
                  <a:gd name="T19" fmla="*/ 57 h 59"/>
                  <a:gd name="T20" fmla="*/ 124 w 166"/>
                  <a:gd name="T21" fmla="*/ 56 h 59"/>
                  <a:gd name="T22" fmla="*/ 131 w 166"/>
                  <a:gd name="T23" fmla="*/ 54 h 59"/>
                  <a:gd name="T24" fmla="*/ 139 w 166"/>
                  <a:gd name="T25" fmla="*/ 51 h 59"/>
                  <a:gd name="T26" fmla="*/ 146 w 166"/>
                  <a:gd name="T27" fmla="*/ 49 h 59"/>
                  <a:gd name="T28" fmla="*/ 153 w 166"/>
                  <a:gd name="T29" fmla="*/ 45 h 59"/>
                  <a:gd name="T30" fmla="*/ 159 w 166"/>
                  <a:gd name="T31" fmla="*/ 41 h 59"/>
                  <a:gd name="T32" fmla="*/ 166 w 166"/>
                  <a:gd name="T33" fmla="*/ 37 h 59"/>
                  <a:gd name="T34" fmla="*/ 159 w 166"/>
                  <a:gd name="T35" fmla="*/ 39 h 59"/>
                  <a:gd name="T36" fmla="*/ 152 w 166"/>
                  <a:gd name="T37" fmla="*/ 42 h 59"/>
                  <a:gd name="T38" fmla="*/ 146 w 166"/>
                  <a:gd name="T39" fmla="*/ 43 h 59"/>
                  <a:gd name="T40" fmla="*/ 139 w 166"/>
                  <a:gd name="T41" fmla="*/ 45 h 59"/>
                  <a:gd name="T42" fmla="*/ 132 w 166"/>
                  <a:gd name="T43" fmla="*/ 47 h 59"/>
                  <a:gd name="T44" fmla="*/ 125 w 166"/>
                  <a:gd name="T45" fmla="*/ 47 h 59"/>
                  <a:gd name="T46" fmla="*/ 117 w 166"/>
                  <a:gd name="T47" fmla="*/ 48 h 59"/>
                  <a:gd name="T48" fmla="*/ 110 w 166"/>
                  <a:gd name="T49" fmla="*/ 48 h 59"/>
                  <a:gd name="T50" fmla="*/ 95 w 166"/>
                  <a:gd name="T51" fmla="*/ 47 h 59"/>
                  <a:gd name="T52" fmla="*/ 79 w 166"/>
                  <a:gd name="T53" fmla="*/ 44 h 59"/>
                  <a:gd name="T54" fmla="*/ 64 w 166"/>
                  <a:gd name="T55" fmla="*/ 41 h 59"/>
                  <a:gd name="T56" fmla="*/ 50 w 166"/>
                  <a:gd name="T57" fmla="*/ 36 h 59"/>
                  <a:gd name="T58" fmla="*/ 36 w 166"/>
                  <a:gd name="T59" fmla="*/ 29 h 59"/>
                  <a:gd name="T60" fmla="*/ 24 w 166"/>
                  <a:gd name="T61" fmla="*/ 20 h 59"/>
                  <a:gd name="T62" fmla="*/ 11 w 166"/>
                  <a:gd name="T63" fmla="*/ 11 h 59"/>
                  <a:gd name="T64" fmla="*/ 0 w 166"/>
                  <a:gd name="T65" fmla="*/ 0 h 59"/>
                  <a:gd name="T66" fmla="*/ 4 w 166"/>
                  <a:gd name="T67" fmla="*/ 6 h 59"/>
                  <a:gd name="T68" fmla="*/ 8 w 166"/>
                  <a:gd name="T69" fmla="*/ 12 h 59"/>
                  <a:gd name="T70" fmla="*/ 12 w 166"/>
                  <a:gd name="T71" fmla="*/ 17 h 59"/>
                  <a:gd name="T72" fmla="*/ 16 w 166"/>
                  <a:gd name="T73" fmla="*/ 21 h 59"/>
                  <a:gd name="T74" fmla="*/ 21 w 166"/>
                  <a:gd name="T75" fmla="*/ 26 h 59"/>
                  <a:gd name="T76" fmla="*/ 26 w 166"/>
                  <a:gd name="T77" fmla="*/ 31 h 59"/>
                  <a:gd name="T78" fmla="*/ 31 w 166"/>
                  <a:gd name="T79" fmla="*/ 35 h 59"/>
                  <a:gd name="T80" fmla="*/ 36 w 166"/>
                  <a:gd name="T81" fmla="*/ 39 h 59"/>
                  <a:gd name="T82" fmla="*/ 38 w 166"/>
                  <a:gd name="T83" fmla="*/ 39 h 59"/>
                  <a:gd name="T84" fmla="*/ 39 w 166"/>
                  <a:gd name="T85" fmla="*/ 41 h 59"/>
                  <a:gd name="T86" fmla="*/ 40 w 166"/>
                  <a:gd name="T87" fmla="*/ 42 h 59"/>
                  <a:gd name="T88" fmla="*/ 41 w 166"/>
                  <a:gd name="T89" fmla="*/ 42 h 59"/>
                  <a:gd name="T90" fmla="*/ 43 w 166"/>
                  <a:gd name="T91" fmla="*/ 43 h 59"/>
                  <a:gd name="T92" fmla="*/ 44 w 166"/>
                  <a:gd name="T93" fmla="*/ 44 h 59"/>
                  <a:gd name="T94" fmla="*/ 45 w 166"/>
                  <a:gd name="T95" fmla="*/ 44 h 59"/>
                  <a:gd name="T96" fmla="*/ 47 w 166"/>
                  <a:gd name="T97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6" h="59">
                    <a:moveTo>
                      <a:pt x="47" y="45"/>
                    </a:moveTo>
                    <a:lnTo>
                      <a:pt x="54" y="48"/>
                    </a:lnTo>
                    <a:lnTo>
                      <a:pt x="61" y="51"/>
                    </a:lnTo>
                    <a:lnTo>
                      <a:pt x="69" y="53"/>
                    </a:lnTo>
                    <a:lnTo>
                      <a:pt x="76" y="55"/>
                    </a:lnTo>
                    <a:lnTo>
                      <a:pt x="85" y="56"/>
                    </a:lnTo>
                    <a:lnTo>
                      <a:pt x="93" y="57"/>
                    </a:lnTo>
                    <a:lnTo>
                      <a:pt x="101" y="59"/>
                    </a:lnTo>
                    <a:lnTo>
                      <a:pt x="109" y="59"/>
                    </a:lnTo>
                    <a:lnTo>
                      <a:pt x="117" y="57"/>
                    </a:lnTo>
                    <a:lnTo>
                      <a:pt x="124" y="56"/>
                    </a:lnTo>
                    <a:lnTo>
                      <a:pt x="131" y="54"/>
                    </a:lnTo>
                    <a:lnTo>
                      <a:pt x="139" y="51"/>
                    </a:lnTo>
                    <a:lnTo>
                      <a:pt x="146" y="49"/>
                    </a:lnTo>
                    <a:lnTo>
                      <a:pt x="153" y="45"/>
                    </a:lnTo>
                    <a:lnTo>
                      <a:pt x="159" y="41"/>
                    </a:lnTo>
                    <a:lnTo>
                      <a:pt x="166" y="37"/>
                    </a:lnTo>
                    <a:lnTo>
                      <a:pt x="159" y="39"/>
                    </a:lnTo>
                    <a:lnTo>
                      <a:pt x="152" y="42"/>
                    </a:lnTo>
                    <a:lnTo>
                      <a:pt x="146" y="43"/>
                    </a:lnTo>
                    <a:lnTo>
                      <a:pt x="139" y="45"/>
                    </a:lnTo>
                    <a:lnTo>
                      <a:pt x="132" y="47"/>
                    </a:lnTo>
                    <a:lnTo>
                      <a:pt x="125" y="47"/>
                    </a:lnTo>
                    <a:lnTo>
                      <a:pt x="117" y="48"/>
                    </a:lnTo>
                    <a:lnTo>
                      <a:pt x="110" y="48"/>
                    </a:lnTo>
                    <a:lnTo>
                      <a:pt x="95" y="47"/>
                    </a:lnTo>
                    <a:lnTo>
                      <a:pt x="79" y="44"/>
                    </a:lnTo>
                    <a:lnTo>
                      <a:pt x="64" y="41"/>
                    </a:lnTo>
                    <a:lnTo>
                      <a:pt x="50" y="36"/>
                    </a:lnTo>
                    <a:lnTo>
                      <a:pt x="36" y="29"/>
                    </a:lnTo>
                    <a:lnTo>
                      <a:pt x="24" y="20"/>
                    </a:lnTo>
                    <a:lnTo>
                      <a:pt x="11" y="11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8" y="12"/>
                    </a:lnTo>
                    <a:lnTo>
                      <a:pt x="12" y="17"/>
                    </a:lnTo>
                    <a:lnTo>
                      <a:pt x="16" y="21"/>
                    </a:lnTo>
                    <a:lnTo>
                      <a:pt x="21" y="26"/>
                    </a:lnTo>
                    <a:lnTo>
                      <a:pt x="26" y="31"/>
                    </a:lnTo>
                    <a:lnTo>
                      <a:pt x="31" y="35"/>
                    </a:lnTo>
                    <a:lnTo>
                      <a:pt x="36" y="39"/>
                    </a:lnTo>
                    <a:lnTo>
                      <a:pt x="38" y="39"/>
                    </a:lnTo>
                    <a:lnTo>
                      <a:pt x="39" y="41"/>
                    </a:lnTo>
                    <a:lnTo>
                      <a:pt x="40" y="42"/>
                    </a:lnTo>
                    <a:lnTo>
                      <a:pt x="41" y="42"/>
                    </a:lnTo>
                    <a:lnTo>
                      <a:pt x="43" y="43"/>
                    </a:lnTo>
                    <a:lnTo>
                      <a:pt x="44" y="44"/>
                    </a:lnTo>
                    <a:lnTo>
                      <a:pt x="45" y="44"/>
                    </a:lnTo>
                    <a:lnTo>
                      <a:pt x="47" y="45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Freeform 67">
                <a:extLst>
                  <a:ext uri="{FF2B5EF4-FFF2-40B4-BE49-F238E27FC236}">
                    <a16:creationId xmlns:a16="http://schemas.microsoft.com/office/drawing/2014/main" id="{4E7FDF0E-9088-4854-81F6-41284A442A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" y="2682"/>
                <a:ext cx="38" cy="12"/>
              </a:xfrm>
              <a:custGeom>
                <a:avLst/>
                <a:gdLst>
                  <a:gd name="T0" fmla="*/ 26 w 191"/>
                  <a:gd name="T1" fmla="*/ 39 h 72"/>
                  <a:gd name="T2" fmla="*/ 36 w 191"/>
                  <a:gd name="T3" fmla="*/ 47 h 72"/>
                  <a:gd name="T4" fmla="*/ 47 w 191"/>
                  <a:gd name="T5" fmla="*/ 53 h 72"/>
                  <a:gd name="T6" fmla="*/ 58 w 191"/>
                  <a:gd name="T7" fmla="*/ 59 h 72"/>
                  <a:gd name="T8" fmla="*/ 70 w 191"/>
                  <a:gd name="T9" fmla="*/ 62 h 72"/>
                  <a:gd name="T10" fmla="*/ 82 w 191"/>
                  <a:gd name="T11" fmla="*/ 66 h 72"/>
                  <a:gd name="T12" fmla="*/ 95 w 191"/>
                  <a:gd name="T13" fmla="*/ 69 h 72"/>
                  <a:gd name="T14" fmla="*/ 107 w 191"/>
                  <a:gd name="T15" fmla="*/ 71 h 72"/>
                  <a:gd name="T16" fmla="*/ 120 w 191"/>
                  <a:gd name="T17" fmla="*/ 72 h 72"/>
                  <a:gd name="T18" fmla="*/ 125 w 191"/>
                  <a:gd name="T19" fmla="*/ 71 h 72"/>
                  <a:gd name="T20" fmla="*/ 129 w 191"/>
                  <a:gd name="T21" fmla="*/ 71 h 72"/>
                  <a:gd name="T22" fmla="*/ 133 w 191"/>
                  <a:gd name="T23" fmla="*/ 71 h 72"/>
                  <a:gd name="T24" fmla="*/ 138 w 191"/>
                  <a:gd name="T25" fmla="*/ 71 h 72"/>
                  <a:gd name="T26" fmla="*/ 142 w 191"/>
                  <a:gd name="T27" fmla="*/ 69 h 72"/>
                  <a:gd name="T28" fmla="*/ 146 w 191"/>
                  <a:gd name="T29" fmla="*/ 69 h 72"/>
                  <a:gd name="T30" fmla="*/ 150 w 191"/>
                  <a:gd name="T31" fmla="*/ 68 h 72"/>
                  <a:gd name="T32" fmla="*/ 155 w 191"/>
                  <a:gd name="T33" fmla="*/ 67 h 72"/>
                  <a:gd name="T34" fmla="*/ 160 w 191"/>
                  <a:gd name="T35" fmla="*/ 65 h 72"/>
                  <a:gd name="T36" fmla="*/ 164 w 191"/>
                  <a:gd name="T37" fmla="*/ 62 h 72"/>
                  <a:gd name="T38" fmla="*/ 169 w 191"/>
                  <a:gd name="T39" fmla="*/ 60 h 72"/>
                  <a:gd name="T40" fmla="*/ 174 w 191"/>
                  <a:gd name="T41" fmla="*/ 56 h 72"/>
                  <a:gd name="T42" fmla="*/ 178 w 191"/>
                  <a:gd name="T43" fmla="*/ 53 h 72"/>
                  <a:gd name="T44" fmla="*/ 183 w 191"/>
                  <a:gd name="T45" fmla="*/ 49 h 72"/>
                  <a:gd name="T46" fmla="*/ 187 w 191"/>
                  <a:gd name="T47" fmla="*/ 45 h 72"/>
                  <a:gd name="T48" fmla="*/ 191 w 191"/>
                  <a:gd name="T49" fmla="*/ 42 h 72"/>
                  <a:gd name="T50" fmla="*/ 183 w 191"/>
                  <a:gd name="T51" fmla="*/ 45 h 72"/>
                  <a:gd name="T52" fmla="*/ 175 w 191"/>
                  <a:gd name="T53" fmla="*/ 49 h 72"/>
                  <a:gd name="T54" fmla="*/ 166 w 191"/>
                  <a:gd name="T55" fmla="*/ 53 h 72"/>
                  <a:gd name="T56" fmla="*/ 157 w 191"/>
                  <a:gd name="T57" fmla="*/ 55 h 72"/>
                  <a:gd name="T58" fmla="*/ 148 w 191"/>
                  <a:gd name="T59" fmla="*/ 57 h 72"/>
                  <a:gd name="T60" fmla="*/ 139 w 191"/>
                  <a:gd name="T61" fmla="*/ 59 h 72"/>
                  <a:gd name="T62" fmla="*/ 130 w 191"/>
                  <a:gd name="T63" fmla="*/ 60 h 72"/>
                  <a:gd name="T64" fmla="*/ 120 w 191"/>
                  <a:gd name="T65" fmla="*/ 60 h 72"/>
                  <a:gd name="T66" fmla="*/ 103 w 191"/>
                  <a:gd name="T67" fmla="*/ 60 h 72"/>
                  <a:gd name="T68" fmla="*/ 85 w 191"/>
                  <a:gd name="T69" fmla="*/ 56 h 72"/>
                  <a:gd name="T70" fmla="*/ 69 w 191"/>
                  <a:gd name="T71" fmla="*/ 51 h 72"/>
                  <a:gd name="T72" fmla="*/ 53 w 191"/>
                  <a:gd name="T73" fmla="*/ 44 h 72"/>
                  <a:gd name="T74" fmla="*/ 38 w 191"/>
                  <a:gd name="T75" fmla="*/ 36 h 72"/>
                  <a:gd name="T76" fmla="*/ 24 w 191"/>
                  <a:gd name="T77" fmla="*/ 25 h 72"/>
                  <a:gd name="T78" fmla="*/ 12 w 191"/>
                  <a:gd name="T79" fmla="*/ 13 h 72"/>
                  <a:gd name="T80" fmla="*/ 0 w 191"/>
                  <a:gd name="T81" fmla="*/ 0 h 72"/>
                  <a:gd name="T82" fmla="*/ 2 w 191"/>
                  <a:gd name="T83" fmla="*/ 5 h 72"/>
                  <a:gd name="T84" fmla="*/ 5 w 191"/>
                  <a:gd name="T85" fmla="*/ 11 h 72"/>
                  <a:gd name="T86" fmla="*/ 8 w 191"/>
                  <a:gd name="T87" fmla="*/ 15 h 72"/>
                  <a:gd name="T88" fmla="*/ 11 w 191"/>
                  <a:gd name="T89" fmla="*/ 20 h 72"/>
                  <a:gd name="T90" fmla="*/ 15 w 191"/>
                  <a:gd name="T91" fmla="*/ 25 h 72"/>
                  <a:gd name="T92" fmla="*/ 18 w 191"/>
                  <a:gd name="T93" fmla="*/ 30 h 72"/>
                  <a:gd name="T94" fmla="*/ 22 w 191"/>
                  <a:gd name="T95" fmla="*/ 35 h 72"/>
                  <a:gd name="T96" fmla="*/ 26 w 191"/>
                  <a:gd name="T97" fmla="*/ 3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72">
                    <a:moveTo>
                      <a:pt x="26" y="39"/>
                    </a:moveTo>
                    <a:lnTo>
                      <a:pt x="36" y="47"/>
                    </a:lnTo>
                    <a:lnTo>
                      <a:pt x="47" y="53"/>
                    </a:lnTo>
                    <a:lnTo>
                      <a:pt x="58" y="59"/>
                    </a:lnTo>
                    <a:lnTo>
                      <a:pt x="70" y="62"/>
                    </a:lnTo>
                    <a:lnTo>
                      <a:pt x="82" y="66"/>
                    </a:lnTo>
                    <a:lnTo>
                      <a:pt x="95" y="69"/>
                    </a:lnTo>
                    <a:lnTo>
                      <a:pt x="107" y="71"/>
                    </a:lnTo>
                    <a:lnTo>
                      <a:pt x="120" y="72"/>
                    </a:lnTo>
                    <a:lnTo>
                      <a:pt x="125" y="71"/>
                    </a:lnTo>
                    <a:lnTo>
                      <a:pt x="129" y="71"/>
                    </a:lnTo>
                    <a:lnTo>
                      <a:pt x="133" y="71"/>
                    </a:lnTo>
                    <a:lnTo>
                      <a:pt x="138" y="71"/>
                    </a:lnTo>
                    <a:lnTo>
                      <a:pt x="142" y="69"/>
                    </a:lnTo>
                    <a:lnTo>
                      <a:pt x="146" y="69"/>
                    </a:lnTo>
                    <a:lnTo>
                      <a:pt x="150" y="68"/>
                    </a:lnTo>
                    <a:lnTo>
                      <a:pt x="155" y="67"/>
                    </a:lnTo>
                    <a:lnTo>
                      <a:pt x="160" y="65"/>
                    </a:lnTo>
                    <a:lnTo>
                      <a:pt x="164" y="62"/>
                    </a:lnTo>
                    <a:lnTo>
                      <a:pt x="169" y="60"/>
                    </a:lnTo>
                    <a:lnTo>
                      <a:pt x="174" y="56"/>
                    </a:lnTo>
                    <a:lnTo>
                      <a:pt x="178" y="53"/>
                    </a:lnTo>
                    <a:lnTo>
                      <a:pt x="183" y="49"/>
                    </a:lnTo>
                    <a:lnTo>
                      <a:pt x="187" y="45"/>
                    </a:lnTo>
                    <a:lnTo>
                      <a:pt x="191" y="42"/>
                    </a:lnTo>
                    <a:lnTo>
                      <a:pt x="183" y="45"/>
                    </a:lnTo>
                    <a:lnTo>
                      <a:pt x="175" y="49"/>
                    </a:lnTo>
                    <a:lnTo>
                      <a:pt x="166" y="53"/>
                    </a:lnTo>
                    <a:lnTo>
                      <a:pt x="157" y="55"/>
                    </a:lnTo>
                    <a:lnTo>
                      <a:pt x="148" y="57"/>
                    </a:lnTo>
                    <a:lnTo>
                      <a:pt x="139" y="59"/>
                    </a:lnTo>
                    <a:lnTo>
                      <a:pt x="130" y="60"/>
                    </a:lnTo>
                    <a:lnTo>
                      <a:pt x="120" y="60"/>
                    </a:lnTo>
                    <a:lnTo>
                      <a:pt x="103" y="60"/>
                    </a:lnTo>
                    <a:lnTo>
                      <a:pt x="85" y="56"/>
                    </a:lnTo>
                    <a:lnTo>
                      <a:pt x="69" y="51"/>
                    </a:lnTo>
                    <a:lnTo>
                      <a:pt x="53" y="44"/>
                    </a:lnTo>
                    <a:lnTo>
                      <a:pt x="38" y="36"/>
                    </a:lnTo>
                    <a:lnTo>
                      <a:pt x="24" y="25"/>
                    </a:lnTo>
                    <a:lnTo>
                      <a:pt x="12" y="13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5" y="11"/>
                    </a:lnTo>
                    <a:lnTo>
                      <a:pt x="8" y="15"/>
                    </a:lnTo>
                    <a:lnTo>
                      <a:pt x="11" y="20"/>
                    </a:lnTo>
                    <a:lnTo>
                      <a:pt x="15" y="25"/>
                    </a:lnTo>
                    <a:lnTo>
                      <a:pt x="18" y="30"/>
                    </a:lnTo>
                    <a:lnTo>
                      <a:pt x="22" y="35"/>
                    </a:lnTo>
                    <a:lnTo>
                      <a:pt x="26" y="39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Freeform 68">
                <a:extLst>
                  <a:ext uri="{FF2B5EF4-FFF2-40B4-BE49-F238E27FC236}">
                    <a16:creationId xmlns:a16="http://schemas.microsoft.com/office/drawing/2014/main" id="{2B852F15-6035-468E-AA42-D5C72FB2C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79"/>
                <a:ext cx="42" cy="14"/>
              </a:xfrm>
              <a:custGeom>
                <a:avLst/>
                <a:gdLst>
                  <a:gd name="T0" fmla="*/ 17 w 210"/>
                  <a:gd name="T1" fmla="*/ 36 h 84"/>
                  <a:gd name="T2" fmla="*/ 28 w 210"/>
                  <a:gd name="T3" fmla="*/ 47 h 84"/>
                  <a:gd name="T4" fmla="*/ 41 w 210"/>
                  <a:gd name="T5" fmla="*/ 56 h 84"/>
                  <a:gd name="T6" fmla="*/ 53 w 210"/>
                  <a:gd name="T7" fmla="*/ 65 h 84"/>
                  <a:gd name="T8" fmla="*/ 67 w 210"/>
                  <a:gd name="T9" fmla="*/ 71 h 84"/>
                  <a:gd name="T10" fmla="*/ 81 w 210"/>
                  <a:gd name="T11" fmla="*/ 77 h 84"/>
                  <a:gd name="T12" fmla="*/ 96 w 210"/>
                  <a:gd name="T13" fmla="*/ 80 h 84"/>
                  <a:gd name="T14" fmla="*/ 112 w 210"/>
                  <a:gd name="T15" fmla="*/ 83 h 84"/>
                  <a:gd name="T16" fmla="*/ 127 w 210"/>
                  <a:gd name="T17" fmla="*/ 84 h 84"/>
                  <a:gd name="T18" fmla="*/ 134 w 210"/>
                  <a:gd name="T19" fmla="*/ 84 h 84"/>
                  <a:gd name="T20" fmla="*/ 142 w 210"/>
                  <a:gd name="T21" fmla="*/ 83 h 84"/>
                  <a:gd name="T22" fmla="*/ 149 w 210"/>
                  <a:gd name="T23" fmla="*/ 83 h 84"/>
                  <a:gd name="T24" fmla="*/ 156 w 210"/>
                  <a:gd name="T25" fmla="*/ 81 h 84"/>
                  <a:gd name="T26" fmla="*/ 163 w 210"/>
                  <a:gd name="T27" fmla="*/ 79 h 84"/>
                  <a:gd name="T28" fmla="*/ 170 w 210"/>
                  <a:gd name="T29" fmla="*/ 78 h 84"/>
                  <a:gd name="T30" fmla="*/ 176 w 210"/>
                  <a:gd name="T31" fmla="*/ 75 h 84"/>
                  <a:gd name="T32" fmla="*/ 183 w 210"/>
                  <a:gd name="T33" fmla="*/ 73 h 84"/>
                  <a:gd name="T34" fmla="*/ 187 w 210"/>
                  <a:gd name="T35" fmla="*/ 69 h 84"/>
                  <a:gd name="T36" fmla="*/ 190 w 210"/>
                  <a:gd name="T37" fmla="*/ 67 h 84"/>
                  <a:gd name="T38" fmla="*/ 194 w 210"/>
                  <a:gd name="T39" fmla="*/ 63 h 84"/>
                  <a:gd name="T40" fmla="*/ 197 w 210"/>
                  <a:gd name="T41" fmla="*/ 61 h 84"/>
                  <a:gd name="T42" fmla="*/ 200 w 210"/>
                  <a:gd name="T43" fmla="*/ 57 h 84"/>
                  <a:gd name="T44" fmla="*/ 204 w 210"/>
                  <a:gd name="T45" fmla="*/ 54 h 84"/>
                  <a:gd name="T46" fmla="*/ 207 w 210"/>
                  <a:gd name="T47" fmla="*/ 50 h 84"/>
                  <a:gd name="T48" fmla="*/ 210 w 210"/>
                  <a:gd name="T49" fmla="*/ 45 h 84"/>
                  <a:gd name="T50" fmla="*/ 201 w 210"/>
                  <a:gd name="T51" fmla="*/ 51 h 84"/>
                  <a:gd name="T52" fmla="*/ 191 w 210"/>
                  <a:gd name="T53" fmla="*/ 57 h 84"/>
                  <a:gd name="T54" fmla="*/ 181 w 210"/>
                  <a:gd name="T55" fmla="*/ 62 h 84"/>
                  <a:gd name="T56" fmla="*/ 171 w 210"/>
                  <a:gd name="T57" fmla="*/ 66 h 84"/>
                  <a:gd name="T58" fmla="*/ 160 w 210"/>
                  <a:gd name="T59" fmla="*/ 69 h 84"/>
                  <a:gd name="T60" fmla="*/ 149 w 210"/>
                  <a:gd name="T61" fmla="*/ 71 h 84"/>
                  <a:gd name="T62" fmla="*/ 138 w 210"/>
                  <a:gd name="T63" fmla="*/ 73 h 84"/>
                  <a:gd name="T64" fmla="*/ 127 w 210"/>
                  <a:gd name="T65" fmla="*/ 73 h 84"/>
                  <a:gd name="T66" fmla="*/ 118 w 210"/>
                  <a:gd name="T67" fmla="*/ 73 h 84"/>
                  <a:gd name="T68" fmla="*/ 108 w 210"/>
                  <a:gd name="T69" fmla="*/ 72 h 84"/>
                  <a:gd name="T70" fmla="*/ 99 w 210"/>
                  <a:gd name="T71" fmla="*/ 71 h 84"/>
                  <a:gd name="T72" fmla="*/ 89 w 210"/>
                  <a:gd name="T73" fmla="*/ 68 h 84"/>
                  <a:gd name="T74" fmla="*/ 80 w 210"/>
                  <a:gd name="T75" fmla="*/ 65 h 84"/>
                  <a:gd name="T76" fmla="*/ 71 w 210"/>
                  <a:gd name="T77" fmla="*/ 62 h 84"/>
                  <a:gd name="T78" fmla="*/ 63 w 210"/>
                  <a:gd name="T79" fmla="*/ 57 h 84"/>
                  <a:gd name="T80" fmla="*/ 55 w 210"/>
                  <a:gd name="T81" fmla="*/ 54 h 84"/>
                  <a:gd name="T82" fmla="*/ 39 w 210"/>
                  <a:gd name="T83" fmla="*/ 43 h 84"/>
                  <a:gd name="T84" fmla="*/ 25 w 210"/>
                  <a:gd name="T85" fmla="*/ 30 h 84"/>
                  <a:gd name="T86" fmla="*/ 12 w 210"/>
                  <a:gd name="T87" fmla="*/ 17 h 84"/>
                  <a:gd name="T88" fmla="*/ 0 w 210"/>
                  <a:gd name="T89" fmla="*/ 0 h 84"/>
                  <a:gd name="T90" fmla="*/ 1 w 210"/>
                  <a:gd name="T91" fmla="*/ 5 h 84"/>
                  <a:gd name="T92" fmla="*/ 3 w 210"/>
                  <a:gd name="T93" fmla="*/ 9 h 84"/>
                  <a:gd name="T94" fmla="*/ 5 w 210"/>
                  <a:gd name="T95" fmla="*/ 14 h 84"/>
                  <a:gd name="T96" fmla="*/ 7 w 210"/>
                  <a:gd name="T97" fmla="*/ 19 h 84"/>
                  <a:gd name="T98" fmla="*/ 9 w 210"/>
                  <a:gd name="T99" fmla="*/ 24 h 84"/>
                  <a:gd name="T100" fmla="*/ 12 w 210"/>
                  <a:gd name="T101" fmla="*/ 27 h 84"/>
                  <a:gd name="T102" fmla="*/ 14 w 210"/>
                  <a:gd name="T103" fmla="*/ 32 h 84"/>
                  <a:gd name="T104" fmla="*/ 17 w 210"/>
                  <a:gd name="T105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0" h="84">
                    <a:moveTo>
                      <a:pt x="17" y="36"/>
                    </a:moveTo>
                    <a:lnTo>
                      <a:pt x="28" y="47"/>
                    </a:lnTo>
                    <a:lnTo>
                      <a:pt x="41" y="56"/>
                    </a:lnTo>
                    <a:lnTo>
                      <a:pt x="53" y="65"/>
                    </a:lnTo>
                    <a:lnTo>
                      <a:pt x="67" y="71"/>
                    </a:lnTo>
                    <a:lnTo>
                      <a:pt x="81" y="77"/>
                    </a:lnTo>
                    <a:lnTo>
                      <a:pt x="96" y="80"/>
                    </a:lnTo>
                    <a:lnTo>
                      <a:pt x="112" y="83"/>
                    </a:lnTo>
                    <a:lnTo>
                      <a:pt x="127" y="84"/>
                    </a:lnTo>
                    <a:lnTo>
                      <a:pt x="134" y="84"/>
                    </a:lnTo>
                    <a:lnTo>
                      <a:pt x="142" y="83"/>
                    </a:lnTo>
                    <a:lnTo>
                      <a:pt x="149" y="83"/>
                    </a:lnTo>
                    <a:lnTo>
                      <a:pt x="156" y="81"/>
                    </a:lnTo>
                    <a:lnTo>
                      <a:pt x="163" y="79"/>
                    </a:lnTo>
                    <a:lnTo>
                      <a:pt x="170" y="78"/>
                    </a:lnTo>
                    <a:lnTo>
                      <a:pt x="176" y="75"/>
                    </a:lnTo>
                    <a:lnTo>
                      <a:pt x="183" y="73"/>
                    </a:lnTo>
                    <a:lnTo>
                      <a:pt x="187" y="69"/>
                    </a:lnTo>
                    <a:lnTo>
                      <a:pt x="190" y="67"/>
                    </a:lnTo>
                    <a:lnTo>
                      <a:pt x="194" y="63"/>
                    </a:lnTo>
                    <a:lnTo>
                      <a:pt x="197" y="61"/>
                    </a:lnTo>
                    <a:lnTo>
                      <a:pt x="200" y="57"/>
                    </a:lnTo>
                    <a:lnTo>
                      <a:pt x="204" y="54"/>
                    </a:lnTo>
                    <a:lnTo>
                      <a:pt x="207" y="50"/>
                    </a:lnTo>
                    <a:lnTo>
                      <a:pt x="210" y="45"/>
                    </a:lnTo>
                    <a:lnTo>
                      <a:pt x="201" y="51"/>
                    </a:lnTo>
                    <a:lnTo>
                      <a:pt x="191" y="57"/>
                    </a:lnTo>
                    <a:lnTo>
                      <a:pt x="181" y="62"/>
                    </a:lnTo>
                    <a:lnTo>
                      <a:pt x="171" y="66"/>
                    </a:lnTo>
                    <a:lnTo>
                      <a:pt x="160" y="69"/>
                    </a:lnTo>
                    <a:lnTo>
                      <a:pt x="149" y="71"/>
                    </a:lnTo>
                    <a:lnTo>
                      <a:pt x="138" y="73"/>
                    </a:lnTo>
                    <a:lnTo>
                      <a:pt x="127" y="73"/>
                    </a:lnTo>
                    <a:lnTo>
                      <a:pt x="118" y="73"/>
                    </a:lnTo>
                    <a:lnTo>
                      <a:pt x="108" y="72"/>
                    </a:lnTo>
                    <a:lnTo>
                      <a:pt x="99" y="71"/>
                    </a:lnTo>
                    <a:lnTo>
                      <a:pt x="89" y="68"/>
                    </a:lnTo>
                    <a:lnTo>
                      <a:pt x="80" y="65"/>
                    </a:lnTo>
                    <a:lnTo>
                      <a:pt x="71" y="62"/>
                    </a:lnTo>
                    <a:lnTo>
                      <a:pt x="63" y="57"/>
                    </a:lnTo>
                    <a:lnTo>
                      <a:pt x="55" y="54"/>
                    </a:lnTo>
                    <a:lnTo>
                      <a:pt x="39" y="43"/>
                    </a:lnTo>
                    <a:lnTo>
                      <a:pt x="25" y="30"/>
                    </a:lnTo>
                    <a:lnTo>
                      <a:pt x="12" y="17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5" y="14"/>
                    </a:lnTo>
                    <a:lnTo>
                      <a:pt x="7" y="19"/>
                    </a:lnTo>
                    <a:lnTo>
                      <a:pt x="9" y="24"/>
                    </a:lnTo>
                    <a:lnTo>
                      <a:pt x="12" y="27"/>
                    </a:lnTo>
                    <a:lnTo>
                      <a:pt x="14" y="32"/>
                    </a:lnTo>
                    <a:lnTo>
                      <a:pt x="17" y="36"/>
                    </a:lnTo>
                    <a:close/>
                  </a:path>
                </a:pathLst>
              </a:custGeom>
              <a:solidFill>
                <a:srgbClr val="F1A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Freeform 69">
                <a:extLst>
                  <a:ext uri="{FF2B5EF4-FFF2-40B4-BE49-F238E27FC236}">
                    <a16:creationId xmlns:a16="http://schemas.microsoft.com/office/drawing/2014/main" id="{07A053EC-A569-4333-B7EF-4C201AAAAC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77"/>
                <a:ext cx="45" cy="15"/>
              </a:xfrm>
              <a:custGeom>
                <a:avLst/>
                <a:gdLst>
                  <a:gd name="T0" fmla="*/ 12 w 224"/>
                  <a:gd name="T1" fmla="*/ 35 h 95"/>
                  <a:gd name="T2" fmla="*/ 24 w 224"/>
                  <a:gd name="T3" fmla="*/ 48 h 95"/>
                  <a:gd name="T4" fmla="*/ 37 w 224"/>
                  <a:gd name="T5" fmla="*/ 60 h 95"/>
                  <a:gd name="T6" fmla="*/ 50 w 224"/>
                  <a:gd name="T7" fmla="*/ 71 h 95"/>
                  <a:gd name="T8" fmla="*/ 65 w 224"/>
                  <a:gd name="T9" fmla="*/ 79 h 95"/>
                  <a:gd name="T10" fmla="*/ 81 w 224"/>
                  <a:gd name="T11" fmla="*/ 86 h 95"/>
                  <a:gd name="T12" fmla="*/ 97 w 224"/>
                  <a:gd name="T13" fmla="*/ 91 h 95"/>
                  <a:gd name="T14" fmla="*/ 115 w 224"/>
                  <a:gd name="T15" fmla="*/ 95 h 95"/>
                  <a:gd name="T16" fmla="*/ 132 w 224"/>
                  <a:gd name="T17" fmla="*/ 95 h 95"/>
                  <a:gd name="T18" fmla="*/ 142 w 224"/>
                  <a:gd name="T19" fmla="*/ 95 h 95"/>
                  <a:gd name="T20" fmla="*/ 151 w 224"/>
                  <a:gd name="T21" fmla="*/ 94 h 95"/>
                  <a:gd name="T22" fmla="*/ 160 w 224"/>
                  <a:gd name="T23" fmla="*/ 92 h 95"/>
                  <a:gd name="T24" fmla="*/ 169 w 224"/>
                  <a:gd name="T25" fmla="*/ 90 h 95"/>
                  <a:gd name="T26" fmla="*/ 178 w 224"/>
                  <a:gd name="T27" fmla="*/ 88 h 95"/>
                  <a:gd name="T28" fmla="*/ 187 w 224"/>
                  <a:gd name="T29" fmla="*/ 84 h 95"/>
                  <a:gd name="T30" fmla="*/ 195 w 224"/>
                  <a:gd name="T31" fmla="*/ 80 h 95"/>
                  <a:gd name="T32" fmla="*/ 203 w 224"/>
                  <a:gd name="T33" fmla="*/ 77 h 95"/>
                  <a:gd name="T34" fmla="*/ 206 w 224"/>
                  <a:gd name="T35" fmla="*/ 73 h 95"/>
                  <a:gd name="T36" fmla="*/ 209 w 224"/>
                  <a:gd name="T37" fmla="*/ 70 h 95"/>
                  <a:gd name="T38" fmla="*/ 212 w 224"/>
                  <a:gd name="T39" fmla="*/ 67 h 95"/>
                  <a:gd name="T40" fmla="*/ 214 w 224"/>
                  <a:gd name="T41" fmla="*/ 64 h 95"/>
                  <a:gd name="T42" fmla="*/ 217 w 224"/>
                  <a:gd name="T43" fmla="*/ 60 h 95"/>
                  <a:gd name="T44" fmla="*/ 219 w 224"/>
                  <a:gd name="T45" fmla="*/ 56 h 95"/>
                  <a:gd name="T46" fmla="*/ 222 w 224"/>
                  <a:gd name="T47" fmla="*/ 53 h 95"/>
                  <a:gd name="T48" fmla="*/ 224 w 224"/>
                  <a:gd name="T49" fmla="*/ 49 h 95"/>
                  <a:gd name="T50" fmla="*/ 214 w 224"/>
                  <a:gd name="T51" fmla="*/ 56 h 95"/>
                  <a:gd name="T52" fmla="*/ 204 w 224"/>
                  <a:gd name="T53" fmla="*/ 64 h 95"/>
                  <a:gd name="T54" fmla="*/ 193 w 224"/>
                  <a:gd name="T55" fmla="*/ 70 h 95"/>
                  <a:gd name="T56" fmla="*/ 181 w 224"/>
                  <a:gd name="T57" fmla="*/ 76 h 95"/>
                  <a:gd name="T58" fmla="*/ 170 w 224"/>
                  <a:gd name="T59" fmla="*/ 79 h 95"/>
                  <a:gd name="T60" fmla="*/ 157 w 224"/>
                  <a:gd name="T61" fmla="*/ 82 h 95"/>
                  <a:gd name="T62" fmla="*/ 145 w 224"/>
                  <a:gd name="T63" fmla="*/ 84 h 95"/>
                  <a:gd name="T64" fmla="*/ 132 w 224"/>
                  <a:gd name="T65" fmla="*/ 84 h 95"/>
                  <a:gd name="T66" fmla="*/ 122 w 224"/>
                  <a:gd name="T67" fmla="*/ 84 h 95"/>
                  <a:gd name="T68" fmla="*/ 112 w 224"/>
                  <a:gd name="T69" fmla="*/ 83 h 95"/>
                  <a:gd name="T70" fmla="*/ 101 w 224"/>
                  <a:gd name="T71" fmla="*/ 82 h 95"/>
                  <a:gd name="T72" fmla="*/ 92 w 224"/>
                  <a:gd name="T73" fmla="*/ 78 h 95"/>
                  <a:gd name="T74" fmla="*/ 82 w 224"/>
                  <a:gd name="T75" fmla="*/ 76 h 95"/>
                  <a:gd name="T76" fmla="*/ 73 w 224"/>
                  <a:gd name="T77" fmla="*/ 71 h 95"/>
                  <a:gd name="T78" fmla="*/ 64 w 224"/>
                  <a:gd name="T79" fmla="*/ 67 h 95"/>
                  <a:gd name="T80" fmla="*/ 56 w 224"/>
                  <a:gd name="T81" fmla="*/ 61 h 95"/>
                  <a:gd name="T82" fmla="*/ 47 w 224"/>
                  <a:gd name="T83" fmla="*/ 55 h 95"/>
                  <a:gd name="T84" fmla="*/ 40 w 224"/>
                  <a:gd name="T85" fmla="*/ 49 h 95"/>
                  <a:gd name="T86" fmla="*/ 32 w 224"/>
                  <a:gd name="T87" fmla="*/ 42 h 95"/>
                  <a:gd name="T88" fmla="*/ 25 w 224"/>
                  <a:gd name="T89" fmla="*/ 35 h 95"/>
                  <a:gd name="T90" fmla="*/ 18 w 224"/>
                  <a:gd name="T91" fmla="*/ 28 h 95"/>
                  <a:gd name="T92" fmla="*/ 12 w 224"/>
                  <a:gd name="T93" fmla="*/ 19 h 95"/>
                  <a:gd name="T94" fmla="*/ 6 w 224"/>
                  <a:gd name="T95" fmla="*/ 10 h 95"/>
                  <a:gd name="T96" fmla="*/ 0 w 224"/>
                  <a:gd name="T97" fmla="*/ 0 h 95"/>
                  <a:gd name="T98" fmla="*/ 1 w 224"/>
                  <a:gd name="T99" fmla="*/ 5 h 95"/>
                  <a:gd name="T100" fmla="*/ 2 w 224"/>
                  <a:gd name="T101" fmla="*/ 10 h 95"/>
                  <a:gd name="T102" fmla="*/ 4 w 224"/>
                  <a:gd name="T103" fmla="*/ 13 h 95"/>
                  <a:gd name="T104" fmla="*/ 5 w 224"/>
                  <a:gd name="T105" fmla="*/ 18 h 95"/>
                  <a:gd name="T106" fmla="*/ 7 w 224"/>
                  <a:gd name="T107" fmla="*/ 23 h 95"/>
                  <a:gd name="T108" fmla="*/ 8 w 224"/>
                  <a:gd name="T109" fmla="*/ 26 h 95"/>
                  <a:gd name="T110" fmla="*/ 10 w 224"/>
                  <a:gd name="T111" fmla="*/ 30 h 95"/>
                  <a:gd name="T112" fmla="*/ 12 w 224"/>
                  <a:gd name="T113" fmla="*/ 3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4" h="95">
                    <a:moveTo>
                      <a:pt x="12" y="35"/>
                    </a:moveTo>
                    <a:lnTo>
                      <a:pt x="24" y="48"/>
                    </a:lnTo>
                    <a:lnTo>
                      <a:pt x="37" y="60"/>
                    </a:lnTo>
                    <a:lnTo>
                      <a:pt x="50" y="71"/>
                    </a:lnTo>
                    <a:lnTo>
                      <a:pt x="65" y="79"/>
                    </a:lnTo>
                    <a:lnTo>
                      <a:pt x="81" y="86"/>
                    </a:lnTo>
                    <a:lnTo>
                      <a:pt x="97" y="91"/>
                    </a:lnTo>
                    <a:lnTo>
                      <a:pt x="115" y="95"/>
                    </a:lnTo>
                    <a:lnTo>
                      <a:pt x="132" y="95"/>
                    </a:lnTo>
                    <a:lnTo>
                      <a:pt x="142" y="95"/>
                    </a:lnTo>
                    <a:lnTo>
                      <a:pt x="151" y="94"/>
                    </a:lnTo>
                    <a:lnTo>
                      <a:pt x="160" y="92"/>
                    </a:lnTo>
                    <a:lnTo>
                      <a:pt x="169" y="90"/>
                    </a:lnTo>
                    <a:lnTo>
                      <a:pt x="178" y="88"/>
                    </a:lnTo>
                    <a:lnTo>
                      <a:pt x="187" y="84"/>
                    </a:lnTo>
                    <a:lnTo>
                      <a:pt x="195" y="80"/>
                    </a:lnTo>
                    <a:lnTo>
                      <a:pt x="203" y="77"/>
                    </a:lnTo>
                    <a:lnTo>
                      <a:pt x="206" y="73"/>
                    </a:lnTo>
                    <a:lnTo>
                      <a:pt x="209" y="70"/>
                    </a:lnTo>
                    <a:lnTo>
                      <a:pt x="212" y="67"/>
                    </a:lnTo>
                    <a:lnTo>
                      <a:pt x="214" y="64"/>
                    </a:lnTo>
                    <a:lnTo>
                      <a:pt x="217" y="60"/>
                    </a:lnTo>
                    <a:lnTo>
                      <a:pt x="219" y="56"/>
                    </a:lnTo>
                    <a:lnTo>
                      <a:pt x="222" y="53"/>
                    </a:lnTo>
                    <a:lnTo>
                      <a:pt x="224" y="49"/>
                    </a:lnTo>
                    <a:lnTo>
                      <a:pt x="214" y="56"/>
                    </a:lnTo>
                    <a:lnTo>
                      <a:pt x="204" y="64"/>
                    </a:lnTo>
                    <a:lnTo>
                      <a:pt x="193" y="70"/>
                    </a:lnTo>
                    <a:lnTo>
                      <a:pt x="181" y="76"/>
                    </a:lnTo>
                    <a:lnTo>
                      <a:pt x="170" y="79"/>
                    </a:lnTo>
                    <a:lnTo>
                      <a:pt x="157" y="82"/>
                    </a:lnTo>
                    <a:lnTo>
                      <a:pt x="145" y="84"/>
                    </a:lnTo>
                    <a:lnTo>
                      <a:pt x="132" y="84"/>
                    </a:lnTo>
                    <a:lnTo>
                      <a:pt x="122" y="84"/>
                    </a:lnTo>
                    <a:lnTo>
                      <a:pt x="112" y="83"/>
                    </a:lnTo>
                    <a:lnTo>
                      <a:pt x="101" y="82"/>
                    </a:lnTo>
                    <a:lnTo>
                      <a:pt x="92" y="78"/>
                    </a:lnTo>
                    <a:lnTo>
                      <a:pt x="82" y="76"/>
                    </a:lnTo>
                    <a:lnTo>
                      <a:pt x="73" y="71"/>
                    </a:lnTo>
                    <a:lnTo>
                      <a:pt x="64" y="67"/>
                    </a:lnTo>
                    <a:lnTo>
                      <a:pt x="56" y="61"/>
                    </a:lnTo>
                    <a:lnTo>
                      <a:pt x="47" y="55"/>
                    </a:lnTo>
                    <a:lnTo>
                      <a:pt x="40" y="49"/>
                    </a:lnTo>
                    <a:lnTo>
                      <a:pt x="32" y="42"/>
                    </a:lnTo>
                    <a:lnTo>
                      <a:pt x="25" y="35"/>
                    </a:lnTo>
                    <a:lnTo>
                      <a:pt x="18" y="28"/>
                    </a:lnTo>
                    <a:lnTo>
                      <a:pt x="12" y="19"/>
                    </a:lnTo>
                    <a:lnTo>
                      <a:pt x="6" y="10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10"/>
                    </a:lnTo>
                    <a:lnTo>
                      <a:pt x="4" y="13"/>
                    </a:lnTo>
                    <a:lnTo>
                      <a:pt x="5" y="18"/>
                    </a:lnTo>
                    <a:lnTo>
                      <a:pt x="7" y="23"/>
                    </a:lnTo>
                    <a:lnTo>
                      <a:pt x="8" y="26"/>
                    </a:lnTo>
                    <a:lnTo>
                      <a:pt x="10" y="30"/>
                    </a:lnTo>
                    <a:lnTo>
                      <a:pt x="12" y="35"/>
                    </a:lnTo>
                    <a:close/>
                  </a:path>
                </a:pathLst>
              </a:custGeom>
              <a:solidFill>
                <a:srgbClr val="F2AF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Freeform 70">
                <a:extLst>
                  <a:ext uri="{FF2B5EF4-FFF2-40B4-BE49-F238E27FC236}">
                    <a16:creationId xmlns:a16="http://schemas.microsoft.com/office/drawing/2014/main" id="{334582EE-EDC2-477A-91C8-68FA7916F7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74"/>
                <a:ext cx="47" cy="18"/>
              </a:xfrm>
              <a:custGeom>
                <a:avLst/>
                <a:gdLst>
                  <a:gd name="T0" fmla="*/ 20 w 235"/>
                  <a:gd name="T1" fmla="*/ 50 h 106"/>
                  <a:gd name="T2" fmla="*/ 47 w 235"/>
                  <a:gd name="T3" fmla="*/ 76 h 106"/>
                  <a:gd name="T4" fmla="*/ 71 w 235"/>
                  <a:gd name="T5" fmla="*/ 90 h 106"/>
                  <a:gd name="T6" fmla="*/ 88 w 235"/>
                  <a:gd name="T7" fmla="*/ 98 h 106"/>
                  <a:gd name="T8" fmla="*/ 107 w 235"/>
                  <a:gd name="T9" fmla="*/ 104 h 106"/>
                  <a:gd name="T10" fmla="*/ 126 w 235"/>
                  <a:gd name="T11" fmla="*/ 106 h 106"/>
                  <a:gd name="T12" fmla="*/ 146 w 235"/>
                  <a:gd name="T13" fmla="*/ 106 h 106"/>
                  <a:gd name="T14" fmla="*/ 168 w 235"/>
                  <a:gd name="T15" fmla="*/ 102 h 106"/>
                  <a:gd name="T16" fmla="*/ 189 w 235"/>
                  <a:gd name="T17" fmla="*/ 95 h 106"/>
                  <a:gd name="T18" fmla="*/ 209 w 235"/>
                  <a:gd name="T19" fmla="*/ 84 h 106"/>
                  <a:gd name="T20" fmla="*/ 220 w 235"/>
                  <a:gd name="T21" fmla="*/ 76 h 106"/>
                  <a:gd name="T22" fmla="*/ 224 w 235"/>
                  <a:gd name="T23" fmla="*/ 70 h 106"/>
                  <a:gd name="T24" fmla="*/ 228 w 235"/>
                  <a:gd name="T25" fmla="*/ 63 h 106"/>
                  <a:gd name="T26" fmla="*/ 233 w 235"/>
                  <a:gd name="T27" fmla="*/ 57 h 106"/>
                  <a:gd name="T28" fmla="*/ 235 w 235"/>
                  <a:gd name="T29" fmla="*/ 53 h 106"/>
                  <a:gd name="T30" fmla="*/ 235 w 235"/>
                  <a:gd name="T31" fmla="*/ 52 h 106"/>
                  <a:gd name="T32" fmla="*/ 235 w 235"/>
                  <a:gd name="T33" fmla="*/ 52 h 106"/>
                  <a:gd name="T34" fmla="*/ 235 w 235"/>
                  <a:gd name="T35" fmla="*/ 52 h 106"/>
                  <a:gd name="T36" fmla="*/ 224 w 235"/>
                  <a:gd name="T37" fmla="*/ 62 h 106"/>
                  <a:gd name="T38" fmla="*/ 201 w 235"/>
                  <a:gd name="T39" fmla="*/ 77 h 106"/>
                  <a:gd name="T40" fmla="*/ 176 w 235"/>
                  <a:gd name="T41" fmla="*/ 88 h 106"/>
                  <a:gd name="T42" fmla="*/ 149 w 235"/>
                  <a:gd name="T43" fmla="*/ 94 h 106"/>
                  <a:gd name="T44" fmla="*/ 124 w 235"/>
                  <a:gd name="T45" fmla="*/ 95 h 106"/>
                  <a:gd name="T46" fmla="*/ 103 w 235"/>
                  <a:gd name="T47" fmla="*/ 92 h 106"/>
                  <a:gd name="T48" fmla="*/ 83 w 235"/>
                  <a:gd name="T49" fmla="*/ 84 h 106"/>
                  <a:gd name="T50" fmla="*/ 64 w 235"/>
                  <a:gd name="T51" fmla="*/ 75 h 106"/>
                  <a:gd name="T52" fmla="*/ 47 w 235"/>
                  <a:gd name="T53" fmla="*/ 63 h 106"/>
                  <a:gd name="T54" fmla="*/ 31 w 235"/>
                  <a:gd name="T55" fmla="*/ 47 h 106"/>
                  <a:gd name="T56" fmla="*/ 17 w 235"/>
                  <a:gd name="T57" fmla="*/ 30 h 106"/>
                  <a:gd name="T58" fmla="*/ 6 w 235"/>
                  <a:gd name="T59" fmla="*/ 11 h 106"/>
                  <a:gd name="T60" fmla="*/ 1 w 235"/>
                  <a:gd name="T61" fmla="*/ 5 h 106"/>
                  <a:gd name="T62" fmla="*/ 2 w 235"/>
                  <a:gd name="T63" fmla="*/ 14 h 106"/>
                  <a:gd name="T64" fmla="*/ 4 w 235"/>
                  <a:gd name="T65" fmla="*/ 21 h 106"/>
                  <a:gd name="T66" fmla="*/ 7 w 235"/>
                  <a:gd name="T67" fmla="*/ 2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5" h="106">
                    <a:moveTo>
                      <a:pt x="8" y="33"/>
                    </a:moveTo>
                    <a:lnTo>
                      <a:pt x="20" y="50"/>
                    </a:lnTo>
                    <a:lnTo>
                      <a:pt x="33" y="63"/>
                    </a:lnTo>
                    <a:lnTo>
                      <a:pt x="47" y="76"/>
                    </a:lnTo>
                    <a:lnTo>
                      <a:pt x="63" y="87"/>
                    </a:lnTo>
                    <a:lnTo>
                      <a:pt x="71" y="90"/>
                    </a:lnTo>
                    <a:lnTo>
                      <a:pt x="79" y="95"/>
                    </a:lnTo>
                    <a:lnTo>
                      <a:pt x="88" y="98"/>
                    </a:lnTo>
                    <a:lnTo>
                      <a:pt x="97" y="101"/>
                    </a:lnTo>
                    <a:lnTo>
                      <a:pt x="107" y="104"/>
                    </a:lnTo>
                    <a:lnTo>
                      <a:pt x="116" y="105"/>
                    </a:lnTo>
                    <a:lnTo>
                      <a:pt x="126" y="106"/>
                    </a:lnTo>
                    <a:lnTo>
                      <a:pt x="135" y="106"/>
                    </a:lnTo>
                    <a:lnTo>
                      <a:pt x="146" y="106"/>
                    </a:lnTo>
                    <a:lnTo>
                      <a:pt x="157" y="104"/>
                    </a:lnTo>
                    <a:lnTo>
                      <a:pt x="168" y="102"/>
                    </a:lnTo>
                    <a:lnTo>
                      <a:pt x="179" y="99"/>
                    </a:lnTo>
                    <a:lnTo>
                      <a:pt x="189" y="95"/>
                    </a:lnTo>
                    <a:lnTo>
                      <a:pt x="199" y="90"/>
                    </a:lnTo>
                    <a:lnTo>
                      <a:pt x="209" y="84"/>
                    </a:lnTo>
                    <a:lnTo>
                      <a:pt x="218" y="78"/>
                    </a:lnTo>
                    <a:lnTo>
                      <a:pt x="220" y="76"/>
                    </a:lnTo>
                    <a:lnTo>
                      <a:pt x="222" y="72"/>
                    </a:lnTo>
                    <a:lnTo>
                      <a:pt x="224" y="70"/>
                    </a:lnTo>
                    <a:lnTo>
                      <a:pt x="226" y="66"/>
                    </a:lnTo>
                    <a:lnTo>
                      <a:pt x="228" y="63"/>
                    </a:lnTo>
                    <a:lnTo>
                      <a:pt x="231" y="59"/>
                    </a:lnTo>
                    <a:lnTo>
                      <a:pt x="233" y="57"/>
                    </a:lnTo>
                    <a:lnTo>
                      <a:pt x="235" y="53"/>
                    </a:lnTo>
                    <a:lnTo>
                      <a:pt x="235" y="53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1"/>
                    </a:lnTo>
                    <a:lnTo>
                      <a:pt x="224" y="62"/>
                    </a:lnTo>
                    <a:lnTo>
                      <a:pt x="213" y="70"/>
                    </a:lnTo>
                    <a:lnTo>
                      <a:pt x="201" y="77"/>
                    </a:lnTo>
                    <a:lnTo>
                      <a:pt x="189" y="83"/>
                    </a:lnTo>
                    <a:lnTo>
                      <a:pt x="176" y="88"/>
                    </a:lnTo>
                    <a:lnTo>
                      <a:pt x="163" y="92"/>
                    </a:lnTo>
                    <a:lnTo>
                      <a:pt x="149" y="94"/>
                    </a:lnTo>
                    <a:lnTo>
                      <a:pt x="135" y="95"/>
                    </a:lnTo>
                    <a:lnTo>
                      <a:pt x="124" y="95"/>
                    </a:lnTo>
                    <a:lnTo>
                      <a:pt x="114" y="94"/>
                    </a:lnTo>
                    <a:lnTo>
                      <a:pt x="103" y="92"/>
                    </a:lnTo>
                    <a:lnTo>
                      <a:pt x="93" y="88"/>
                    </a:lnTo>
                    <a:lnTo>
                      <a:pt x="83" y="84"/>
                    </a:lnTo>
                    <a:lnTo>
                      <a:pt x="73" y="80"/>
                    </a:lnTo>
                    <a:lnTo>
                      <a:pt x="64" y="75"/>
                    </a:lnTo>
                    <a:lnTo>
                      <a:pt x="55" y="69"/>
                    </a:lnTo>
                    <a:lnTo>
                      <a:pt x="47" y="63"/>
                    </a:lnTo>
                    <a:lnTo>
                      <a:pt x="39" y="56"/>
                    </a:lnTo>
                    <a:lnTo>
                      <a:pt x="31" y="47"/>
                    </a:lnTo>
                    <a:lnTo>
                      <a:pt x="24" y="39"/>
                    </a:lnTo>
                    <a:lnTo>
                      <a:pt x="17" y="30"/>
                    </a:lnTo>
                    <a:lnTo>
                      <a:pt x="11" y="21"/>
                    </a:lnTo>
                    <a:lnTo>
                      <a:pt x="6" y="11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9"/>
                    </a:lnTo>
                    <a:lnTo>
                      <a:pt x="2" y="14"/>
                    </a:lnTo>
                    <a:lnTo>
                      <a:pt x="3" y="17"/>
                    </a:lnTo>
                    <a:lnTo>
                      <a:pt x="4" y="21"/>
                    </a:lnTo>
                    <a:lnTo>
                      <a:pt x="5" y="26"/>
                    </a:lnTo>
                    <a:lnTo>
                      <a:pt x="7" y="29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F2B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Freeform 71">
                <a:extLst>
                  <a:ext uri="{FF2B5EF4-FFF2-40B4-BE49-F238E27FC236}">
                    <a16:creationId xmlns:a16="http://schemas.microsoft.com/office/drawing/2014/main" id="{0980CCA0-9785-4D61-9647-D76007C32B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72"/>
                <a:ext cx="49" cy="19"/>
              </a:xfrm>
              <a:custGeom>
                <a:avLst/>
                <a:gdLst>
                  <a:gd name="T0" fmla="*/ 10 w 242"/>
                  <a:gd name="T1" fmla="*/ 40 h 114"/>
                  <a:gd name="T2" fmla="*/ 22 w 242"/>
                  <a:gd name="T3" fmla="*/ 58 h 114"/>
                  <a:gd name="T4" fmla="*/ 36 w 242"/>
                  <a:gd name="T5" fmla="*/ 72 h 114"/>
                  <a:gd name="T6" fmla="*/ 51 w 242"/>
                  <a:gd name="T7" fmla="*/ 85 h 114"/>
                  <a:gd name="T8" fmla="*/ 68 w 242"/>
                  <a:gd name="T9" fmla="*/ 97 h 114"/>
                  <a:gd name="T10" fmla="*/ 86 w 242"/>
                  <a:gd name="T11" fmla="*/ 106 h 114"/>
                  <a:gd name="T12" fmla="*/ 105 w 242"/>
                  <a:gd name="T13" fmla="*/ 112 h 114"/>
                  <a:gd name="T14" fmla="*/ 126 w 242"/>
                  <a:gd name="T15" fmla="*/ 114 h 114"/>
                  <a:gd name="T16" fmla="*/ 149 w 242"/>
                  <a:gd name="T17" fmla="*/ 114 h 114"/>
                  <a:gd name="T18" fmla="*/ 174 w 242"/>
                  <a:gd name="T19" fmla="*/ 109 h 114"/>
                  <a:gd name="T20" fmla="*/ 197 w 242"/>
                  <a:gd name="T21" fmla="*/ 100 h 114"/>
                  <a:gd name="T22" fmla="*/ 218 w 242"/>
                  <a:gd name="T23" fmla="*/ 86 h 114"/>
                  <a:gd name="T24" fmla="*/ 229 w 242"/>
                  <a:gd name="T25" fmla="*/ 78 h 114"/>
                  <a:gd name="T26" fmla="*/ 232 w 242"/>
                  <a:gd name="T27" fmla="*/ 74 h 114"/>
                  <a:gd name="T28" fmla="*/ 233 w 242"/>
                  <a:gd name="T29" fmla="*/ 72 h 114"/>
                  <a:gd name="T30" fmla="*/ 235 w 242"/>
                  <a:gd name="T31" fmla="*/ 68 h 114"/>
                  <a:gd name="T32" fmla="*/ 237 w 242"/>
                  <a:gd name="T33" fmla="*/ 65 h 114"/>
                  <a:gd name="T34" fmla="*/ 238 w 242"/>
                  <a:gd name="T35" fmla="*/ 61 h 114"/>
                  <a:gd name="T36" fmla="*/ 240 w 242"/>
                  <a:gd name="T37" fmla="*/ 58 h 114"/>
                  <a:gd name="T38" fmla="*/ 241 w 242"/>
                  <a:gd name="T39" fmla="*/ 54 h 114"/>
                  <a:gd name="T40" fmla="*/ 230 w 242"/>
                  <a:gd name="T41" fmla="*/ 64 h 114"/>
                  <a:gd name="T42" fmla="*/ 207 w 242"/>
                  <a:gd name="T43" fmla="*/ 83 h 114"/>
                  <a:gd name="T44" fmla="*/ 180 w 242"/>
                  <a:gd name="T45" fmla="*/ 96 h 114"/>
                  <a:gd name="T46" fmla="*/ 151 w 242"/>
                  <a:gd name="T47" fmla="*/ 103 h 114"/>
                  <a:gd name="T48" fmla="*/ 125 w 242"/>
                  <a:gd name="T49" fmla="*/ 103 h 114"/>
                  <a:gd name="T50" fmla="*/ 102 w 242"/>
                  <a:gd name="T51" fmla="*/ 100 h 114"/>
                  <a:gd name="T52" fmla="*/ 82 w 242"/>
                  <a:gd name="T53" fmla="*/ 92 h 114"/>
                  <a:gd name="T54" fmla="*/ 63 w 242"/>
                  <a:gd name="T55" fmla="*/ 82 h 114"/>
                  <a:gd name="T56" fmla="*/ 45 w 242"/>
                  <a:gd name="T57" fmla="*/ 67 h 114"/>
                  <a:gd name="T58" fmla="*/ 30 w 242"/>
                  <a:gd name="T59" fmla="*/ 52 h 114"/>
                  <a:gd name="T60" fmla="*/ 16 w 242"/>
                  <a:gd name="T61" fmla="*/ 32 h 114"/>
                  <a:gd name="T62" fmla="*/ 5 w 242"/>
                  <a:gd name="T63" fmla="*/ 11 h 114"/>
                  <a:gd name="T64" fmla="*/ 0 w 242"/>
                  <a:gd name="T65" fmla="*/ 4 h 114"/>
                  <a:gd name="T66" fmla="*/ 1 w 242"/>
                  <a:gd name="T67" fmla="*/ 11 h 114"/>
                  <a:gd name="T68" fmla="*/ 2 w 242"/>
                  <a:gd name="T69" fmla="*/ 19 h 114"/>
                  <a:gd name="T70" fmla="*/ 3 w 242"/>
                  <a:gd name="T71" fmla="*/ 2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2" h="114">
                    <a:moveTo>
                      <a:pt x="4" y="30"/>
                    </a:moveTo>
                    <a:lnTo>
                      <a:pt x="10" y="40"/>
                    </a:lnTo>
                    <a:lnTo>
                      <a:pt x="16" y="49"/>
                    </a:lnTo>
                    <a:lnTo>
                      <a:pt x="22" y="58"/>
                    </a:lnTo>
                    <a:lnTo>
                      <a:pt x="29" y="65"/>
                    </a:lnTo>
                    <a:lnTo>
                      <a:pt x="36" y="72"/>
                    </a:lnTo>
                    <a:lnTo>
                      <a:pt x="44" y="79"/>
                    </a:lnTo>
                    <a:lnTo>
                      <a:pt x="51" y="85"/>
                    </a:lnTo>
                    <a:lnTo>
                      <a:pt x="60" y="91"/>
                    </a:lnTo>
                    <a:lnTo>
                      <a:pt x="68" y="97"/>
                    </a:lnTo>
                    <a:lnTo>
                      <a:pt x="77" y="101"/>
                    </a:lnTo>
                    <a:lnTo>
                      <a:pt x="86" y="106"/>
                    </a:lnTo>
                    <a:lnTo>
                      <a:pt x="96" y="108"/>
                    </a:lnTo>
                    <a:lnTo>
                      <a:pt x="105" y="112"/>
                    </a:lnTo>
                    <a:lnTo>
                      <a:pt x="116" y="113"/>
                    </a:lnTo>
                    <a:lnTo>
                      <a:pt x="126" y="114"/>
                    </a:lnTo>
                    <a:lnTo>
                      <a:pt x="136" y="114"/>
                    </a:lnTo>
                    <a:lnTo>
                      <a:pt x="149" y="114"/>
                    </a:lnTo>
                    <a:lnTo>
                      <a:pt x="161" y="112"/>
                    </a:lnTo>
                    <a:lnTo>
                      <a:pt x="174" y="109"/>
                    </a:lnTo>
                    <a:lnTo>
                      <a:pt x="185" y="106"/>
                    </a:lnTo>
                    <a:lnTo>
                      <a:pt x="197" y="100"/>
                    </a:lnTo>
                    <a:lnTo>
                      <a:pt x="208" y="94"/>
                    </a:lnTo>
                    <a:lnTo>
                      <a:pt x="218" y="86"/>
                    </a:lnTo>
                    <a:lnTo>
                      <a:pt x="228" y="79"/>
                    </a:lnTo>
                    <a:lnTo>
                      <a:pt x="229" y="78"/>
                    </a:lnTo>
                    <a:lnTo>
                      <a:pt x="230" y="76"/>
                    </a:lnTo>
                    <a:lnTo>
                      <a:pt x="232" y="74"/>
                    </a:lnTo>
                    <a:lnTo>
                      <a:pt x="232" y="73"/>
                    </a:lnTo>
                    <a:lnTo>
                      <a:pt x="233" y="72"/>
                    </a:lnTo>
                    <a:lnTo>
                      <a:pt x="234" y="70"/>
                    </a:lnTo>
                    <a:lnTo>
                      <a:pt x="235" y="68"/>
                    </a:lnTo>
                    <a:lnTo>
                      <a:pt x="236" y="67"/>
                    </a:lnTo>
                    <a:lnTo>
                      <a:pt x="237" y="65"/>
                    </a:lnTo>
                    <a:lnTo>
                      <a:pt x="237" y="64"/>
                    </a:lnTo>
                    <a:lnTo>
                      <a:pt x="238" y="61"/>
                    </a:lnTo>
                    <a:lnTo>
                      <a:pt x="239" y="59"/>
                    </a:lnTo>
                    <a:lnTo>
                      <a:pt x="240" y="58"/>
                    </a:lnTo>
                    <a:lnTo>
                      <a:pt x="241" y="55"/>
                    </a:lnTo>
                    <a:lnTo>
                      <a:pt x="241" y="54"/>
                    </a:lnTo>
                    <a:lnTo>
                      <a:pt x="242" y="52"/>
                    </a:lnTo>
                    <a:lnTo>
                      <a:pt x="230" y="64"/>
                    </a:lnTo>
                    <a:lnTo>
                      <a:pt x="219" y="73"/>
                    </a:lnTo>
                    <a:lnTo>
                      <a:pt x="207" y="83"/>
                    </a:lnTo>
                    <a:lnTo>
                      <a:pt x="194" y="90"/>
                    </a:lnTo>
                    <a:lnTo>
                      <a:pt x="180" y="96"/>
                    </a:lnTo>
                    <a:lnTo>
                      <a:pt x="166" y="100"/>
                    </a:lnTo>
                    <a:lnTo>
                      <a:pt x="151" y="103"/>
                    </a:lnTo>
                    <a:lnTo>
                      <a:pt x="136" y="103"/>
                    </a:lnTo>
                    <a:lnTo>
                      <a:pt x="125" y="103"/>
                    </a:lnTo>
                    <a:lnTo>
                      <a:pt x="114" y="102"/>
                    </a:lnTo>
                    <a:lnTo>
                      <a:pt x="102" y="100"/>
                    </a:lnTo>
                    <a:lnTo>
                      <a:pt x="92" y="96"/>
                    </a:lnTo>
                    <a:lnTo>
                      <a:pt x="82" y="92"/>
                    </a:lnTo>
                    <a:lnTo>
                      <a:pt x="72" y="88"/>
                    </a:lnTo>
                    <a:lnTo>
                      <a:pt x="63" y="82"/>
                    </a:lnTo>
                    <a:lnTo>
                      <a:pt x="54" y="74"/>
                    </a:lnTo>
                    <a:lnTo>
                      <a:pt x="45" y="67"/>
                    </a:lnTo>
                    <a:lnTo>
                      <a:pt x="37" y="60"/>
                    </a:lnTo>
                    <a:lnTo>
                      <a:pt x="30" y="52"/>
                    </a:lnTo>
                    <a:lnTo>
                      <a:pt x="23" y="42"/>
                    </a:lnTo>
                    <a:lnTo>
                      <a:pt x="16" y="32"/>
                    </a:lnTo>
                    <a:lnTo>
                      <a:pt x="10" y="22"/>
                    </a:lnTo>
                    <a:lnTo>
                      <a:pt x="5" y="11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1" y="11"/>
                    </a:lnTo>
                    <a:lnTo>
                      <a:pt x="1" y="16"/>
                    </a:lnTo>
                    <a:lnTo>
                      <a:pt x="2" y="19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F2B4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Freeform 72">
                <a:extLst>
                  <a:ext uri="{FF2B5EF4-FFF2-40B4-BE49-F238E27FC236}">
                    <a16:creationId xmlns:a16="http://schemas.microsoft.com/office/drawing/2014/main" id="{BF54A63B-EC64-4D05-AE4E-4C3AECA1D1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9"/>
                <a:ext cx="50" cy="21"/>
              </a:xfrm>
              <a:custGeom>
                <a:avLst/>
                <a:gdLst>
                  <a:gd name="T0" fmla="*/ 7 w 246"/>
                  <a:gd name="T1" fmla="*/ 39 h 123"/>
                  <a:gd name="T2" fmla="*/ 18 w 246"/>
                  <a:gd name="T3" fmla="*/ 58 h 123"/>
                  <a:gd name="T4" fmla="*/ 32 w 246"/>
                  <a:gd name="T5" fmla="*/ 75 h 123"/>
                  <a:gd name="T6" fmla="*/ 48 w 246"/>
                  <a:gd name="T7" fmla="*/ 91 h 123"/>
                  <a:gd name="T8" fmla="*/ 65 w 246"/>
                  <a:gd name="T9" fmla="*/ 103 h 123"/>
                  <a:gd name="T10" fmla="*/ 84 w 246"/>
                  <a:gd name="T11" fmla="*/ 112 h 123"/>
                  <a:gd name="T12" fmla="*/ 104 w 246"/>
                  <a:gd name="T13" fmla="*/ 120 h 123"/>
                  <a:gd name="T14" fmla="*/ 125 w 246"/>
                  <a:gd name="T15" fmla="*/ 123 h 123"/>
                  <a:gd name="T16" fmla="*/ 150 w 246"/>
                  <a:gd name="T17" fmla="*/ 122 h 123"/>
                  <a:gd name="T18" fmla="*/ 177 w 246"/>
                  <a:gd name="T19" fmla="*/ 116 h 123"/>
                  <a:gd name="T20" fmla="*/ 202 w 246"/>
                  <a:gd name="T21" fmla="*/ 105 h 123"/>
                  <a:gd name="T22" fmla="*/ 225 w 246"/>
                  <a:gd name="T23" fmla="*/ 90 h 123"/>
                  <a:gd name="T24" fmla="*/ 238 w 246"/>
                  <a:gd name="T25" fmla="*/ 76 h 123"/>
                  <a:gd name="T26" fmla="*/ 241 w 246"/>
                  <a:gd name="T27" fmla="*/ 69 h 123"/>
                  <a:gd name="T28" fmla="*/ 243 w 246"/>
                  <a:gd name="T29" fmla="*/ 62 h 123"/>
                  <a:gd name="T30" fmla="*/ 245 w 246"/>
                  <a:gd name="T31" fmla="*/ 56 h 123"/>
                  <a:gd name="T32" fmla="*/ 236 w 246"/>
                  <a:gd name="T33" fmla="*/ 66 h 123"/>
                  <a:gd name="T34" fmla="*/ 211 w 246"/>
                  <a:gd name="T35" fmla="*/ 87 h 123"/>
                  <a:gd name="T36" fmla="*/ 183 w 246"/>
                  <a:gd name="T37" fmla="*/ 103 h 123"/>
                  <a:gd name="T38" fmla="*/ 152 w 246"/>
                  <a:gd name="T39" fmla="*/ 111 h 123"/>
                  <a:gd name="T40" fmla="*/ 125 w 246"/>
                  <a:gd name="T41" fmla="*/ 112 h 123"/>
                  <a:gd name="T42" fmla="*/ 101 w 246"/>
                  <a:gd name="T43" fmla="*/ 108 h 123"/>
                  <a:gd name="T44" fmla="*/ 80 w 246"/>
                  <a:gd name="T45" fmla="*/ 99 h 123"/>
                  <a:gd name="T46" fmla="*/ 61 w 246"/>
                  <a:gd name="T47" fmla="*/ 87 h 123"/>
                  <a:gd name="T48" fmla="*/ 43 w 246"/>
                  <a:gd name="T49" fmla="*/ 73 h 123"/>
                  <a:gd name="T50" fmla="*/ 28 w 246"/>
                  <a:gd name="T51" fmla="*/ 55 h 123"/>
                  <a:gd name="T52" fmla="*/ 15 w 246"/>
                  <a:gd name="T53" fmla="*/ 34 h 123"/>
                  <a:gd name="T54" fmla="*/ 4 w 246"/>
                  <a:gd name="T55" fmla="*/ 12 h 123"/>
                  <a:gd name="T56" fmla="*/ 0 w 246"/>
                  <a:gd name="T57" fmla="*/ 3 h 123"/>
                  <a:gd name="T58" fmla="*/ 0 w 246"/>
                  <a:gd name="T59" fmla="*/ 11 h 123"/>
                  <a:gd name="T60" fmla="*/ 0 w 246"/>
                  <a:gd name="T61" fmla="*/ 18 h 123"/>
                  <a:gd name="T62" fmla="*/ 1 w 246"/>
                  <a:gd name="T63" fmla="*/ 2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6" h="123">
                    <a:moveTo>
                      <a:pt x="1" y="28"/>
                    </a:moveTo>
                    <a:lnTo>
                      <a:pt x="7" y="39"/>
                    </a:lnTo>
                    <a:lnTo>
                      <a:pt x="12" y="49"/>
                    </a:lnTo>
                    <a:lnTo>
                      <a:pt x="18" y="58"/>
                    </a:lnTo>
                    <a:lnTo>
                      <a:pt x="25" y="67"/>
                    </a:lnTo>
                    <a:lnTo>
                      <a:pt x="32" y="75"/>
                    </a:lnTo>
                    <a:lnTo>
                      <a:pt x="40" y="84"/>
                    </a:lnTo>
                    <a:lnTo>
                      <a:pt x="48" y="91"/>
                    </a:lnTo>
                    <a:lnTo>
                      <a:pt x="56" y="97"/>
                    </a:lnTo>
                    <a:lnTo>
                      <a:pt x="65" y="103"/>
                    </a:lnTo>
                    <a:lnTo>
                      <a:pt x="74" y="108"/>
                    </a:lnTo>
                    <a:lnTo>
                      <a:pt x="84" y="112"/>
                    </a:lnTo>
                    <a:lnTo>
                      <a:pt x="94" y="116"/>
                    </a:lnTo>
                    <a:lnTo>
                      <a:pt x="104" y="120"/>
                    </a:lnTo>
                    <a:lnTo>
                      <a:pt x="115" y="122"/>
                    </a:lnTo>
                    <a:lnTo>
                      <a:pt x="125" y="123"/>
                    </a:lnTo>
                    <a:lnTo>
                      <a:pt x="136" y="123"/>
                    </a:lnTo>
                    <a:lnTo>
                      <a:pt x="150" y="122"/>
                    </a:lnTo>
                    <a:lnTo>
                      <a:pt x="164" y="120"/>
                    </a:lnTo>
                    <a:lnTo>
                      <a:pt x="177" y="116"/>
                    </a:lnTo>
                    <a:lnTo>
                      <a:pt x="190" y="111"/>
                    </a:lnTo>
                    <a:lnTo>
                      <a:pt x="202" y="105"/>
                    </a:lnTo>
                    <a:lnTo>
                      <a:pt x="214" y="98"/>
                    </a:lnTo>
                    <a:lnTo>
                      <a:pt x="225" y="90"/>
                    </a:lnTo>
                    <a:lnTo>
                      <a:pt x="236" y="79"/>
                    </a:lnTo>
                    <a:lnTo>
                      <a:pt x="238" y="76"/>
                    </a:lnTo>
                    <a:lnTo>
                      <a:pt x="239" y="73"/>
                    </a:lnTo>
                    <a:lnTo>
                      <a:pt x="241" y="69"/>
                    </a:lnTo>
                    <a:lnTo>
                      <a:pt x="242" y="66"/>
                    </a:lnTo>
                    <a:lnTo>
                      <a:pt x="243" y="62"/>
                    </a:lnTo>
                    <a:lnTo>
                      <a:pt x="244" y="60"/>
                    </a:lnTo>
                    <a:lnTo>
                      <a:pt x="245" y="56"/>
                    </a:lnTo>
                    <a:lnTo>
                      <a:pt x="246" y="52"/>
                    </a:lnTo>
                    <a:lnTo>
                      <a:pt x="236" y="66"/>
                    </a:lnTo>
                    <a:lnTo>
                      <a:pt x="223" y="78"/>
                    </a:lnTo>
                    <a:lnTo>
                      <a:pt x="211" y="87"/>
                    </a:lnTo>
                    <a:lnTo>
                      <a:pt x="197" y="96"/>
                    </a:lnTo>
                    <a:lnTo>
                      <a:pt x="183" y="103"/>
                    </a:lnTo>
                    <a:lnTo>
                      <a:pt x="168" y="108"/>
                    </a:lnTo>
                    <a:lnTo>
                      <a:pt x="152" y="111"/>
                    </a:lnTo>
                    <a:lnTo>
                      <a:pt x="136" y="112"/>
                    </a:lnTo>
                    <a:lnTo>
                      <a:pt x="125" y="112"/>
                    </a:lnTo>
                    <a:lnTo>
                      <a:pt x="113" y="110"/>
                    </a:lnTo>
                    <a:lnTo>
                      <a:pt x="101" y="108"/>
                    </a:lnTo>
                    <a:lnTo>
                      <a:pt x="91" y="104"/>
                    </a:lnTo>
                    <a:lnTo>
                      <a:pt x="80" y="99"/>
                    </a:lnTo>
                    <a:lnTo>
                      <a:pt x="70" y="94"/>
                    </a:lnTo>
                    <a:lnTo>
                      <a:pt x="61" y="87"/>
                    </a:lnTo>
                    <a:lnTo>
                      <a:pt x="52" y="80"/>
                    </a:lnTo>
                    <a:lnTo>
                      <a:pt x="43" y="73"/>
                    </a:lnTo>
                    <a:lnTo>
                      <a:pt x="35" y="64"/>
                    </a:lnTo>
                    <a:lnTo>
                      <a:pt x="28" y="55"/>
                    </a:lnTo>
                    <a:lnTo>
                      <a:pt x="21" y="45"/>
                    </a:lnTo>
                    <a:lnTo>
                      <a:pt x="15" y="34"/>
                    </a:lnTo>
                    <a:lnTo>
                      <a:pt x="9" y="22"/>
                    </a:lnTo>
                    <a:lnTo>
                      <a:pt x="4" y="12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1" y="25"/>
                    </a:lnTo>
                    <a:lnTo>
                      <a:pt x="1" y="28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Freeform 73">
                <a:extLst>
                  <a:ext uri="{FF2B5EF4-FFF2-40B4-BE49-F238E27FC236}">
                    <a16:creationId xmlns:a16="http://schemas.microsoft.com/office/drawing/2014/main" id="{A5B690BD-A79B-4C40-B047-FDA137F0B5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7"/>
                <a:ext cx="50" cy="22"/>
              </a:xfrm>
              <a:custGeom>
                <a:avLst/>
                <a:gdLst>
                  <a:gd name="T0" fmla="*/ 5 w 249"/>
                  <a:gd name="T1" fmla="*/ 40 h 132"/>
                  <a:gd name="T2" fmla="*/ 16 w 249"/>
                  <a:gd name="T3" fmla="*/ 61 h 132"/>
                  <a:gd name="T4" fmla="*/ 30 w 249"/>
                  <a:gd name="T5" fmla="*/ 79 h 132"/>
                  <a:gd name="T6" fmla="*/ 45 w 249"/>
                  <a:gd name="T7" fmla="*/ 96 h 132"/>
                  <a:gd name="T8" fmla="*/ 63 w 249"/>
                  <a:gd name="T9" fmla="*/ 111 h 132"/>
                  <a:gd name="T10" fmla="*/ 82 w 249"/>
                  <a:gd name="T11" fmla="*/ 121 h 132"/>
                  <a:gd name="T12" fmla="*/ 102 w 249"/>
                  <a:gd name="T13" fmla="*/ 129 h 132"/>
                  <a:gd name="T14" fmla="*/ 125 w 249"/>
                  <a:gd name="T15" fmla="*/ 132 h 132"/>
                  <a:gd name="T16" fmla="*/ 151 w 249"/>
                  <a:gd name="T17" fmla="*/ 132 h 132"/>
                  <a:gd name="T18" fmla="*/ 180 w 249"/>
                  <a:gd name="T19" fmla="*/ 125 h 132"/>
                  <a:gd name="T20" fmla="*/ 207 w 249"/>
                  <a:gd name="T21" fmla="*/ 112 h 132"/>
                  <a:gd name="T22" fmla="*/ 230 w 249"/>
                  <a:gd name="T23" fmla="*/ 93 h 132"/>
                  <a:gd name="T24" fmla="*/ 243 w 249"/>
                  <a:gd name="T25" fmla="*/ 77 h 132"/>
                  <a:gd name="T26" fmla="*/ 245 w 249"/>
                  <a:gd name="T27" fmla="*/ 71 h 132"/>
                  <a:gd name="T28" fmla="*/ 247 w 249"/>
                  <a:gd name="T29" fmla="*/ 64 h 132"/>
                  <a:gd name="T30" fmla="*/ 249 w 249"/>
                  <a:gd name="T31" fmla="*/ 58 h 132"/>
                  <a:gd name="T32" fmla="*/ 239 w 249"/>
                  <a:gd name="T33" fmla="*/ 69 h 132"/>
                  <a:gd name="T34" fmla="*/ 214 w 249"/>
                  <a:gd name="T35" fmla="*/ 94 h 132"/>
                  <a:gd name="T36" fmla="*/ 185 w 249"/>
                  <a:gd name="T37" fmla="*/ 112 h 132"/>
                  <a:gd name="T38" fmla="*/ 161 w 249"/>
                  <a:gd name="T39" fmla="*/ 119 h 132"/>
                  <a:gd name="T40" fmla="*/ 145 w 249"/>
                  <a:gd name="T41" fmla="*/ 121 h 132"/>
                  <a:gd name="T42" fmla="*/ 124 w 249"/>
                  <a:gd name="T43" fmla="*/ 121 h 132"/>
                  <a:gd name="T44" fmla="*/ 100 w 249"/>
                  <a:gd name="T45" fmla="*/ 117 h 132"/>
                  <a:gd name="T46" fmla="*/ 79 w 249"/>
                  <a:gd name="T47" fmla="*/ 108 h 132"/>
                  <a:gd name="T48" fmla="*/ 59 w 249"/>
                  <a:gd name="T49" fmla="*/ 95 h 132"/>
                  <a:gd name="T50" fmla="*/ 42 w 249"/>
                  <a:gd name="T51" fmla="*/ 79 h 132"/>
                  <a:gd name="T52" fmla="*/ 27 w 249"/>
                  <a:gd name="T53" fmla="*/ 60 h 132"/>
                  <a:gd name="T54" fmla="*/ 14 w 249"/>
                  <a:gd name="T55" fmla="*/ 37 h 132"/>
                  <a:gd name="T56" fmla="*/ 5 w 249"/>
                  <a:gd name="T57" fmla="*/ 14 h 132"/>
                  <a:gd name="T58" fmla="*/ 1 w 249"/>
                  <a:gd name="T59" fmla="*/ 4 h 132"/>
                  <a:gd name="T60" fmla="*/ 0 w 249"/>
                  <a:gd name="T61" fmla="*/ 11 h 132"/>
                  <a:gd name="T62" fmla="*/ 0 w 249"/>
                  <a:gd name="T63" fmla="*/ 18 h 132"/>
                  <a:gd name="T64" fmla="*/ 0 w 249"/>
                  <a:gd name="T65" fmla="*/ 2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9" h="132">
                    <a:moveTo>
                      <a:pt x="0" y="29"/>
                    </a:moveTo>
                    <a:lnTo>
                      <a:pt x="5" y="40"/>
                    </a:lnTo>
                    <a:lnTo>
                      <a:pt x="10" y="51"/>
                    </a:lnTo>
                    <a:lnTo>
                      <a:pt x="16" y="61"/>
                    </a:lnTo>
                    <a:lnTo>
                      <a:pt x="23" y="71"/>
                    </a:lnTo>
                    <a:lnTo>
                      <a:pt x="30" y="79"/>
                    </a:lnTo>
                    <a:lnTo>
                      <a:pt x="37" y="89"/>
                    </a:lnTo>
                    <a:lnTo>
                      <a:pt x="45" y="96"/>
                    </a:lnTo>
                    <a:lnTo>
                      <a:pt x="54" y="103"/>
                    </a:lnTo>
                    <a:lnTo>
                      <a:pt x="63" y="111"/>
                    </a:lnTo>
                    <a:lnTo>
                      <a:pt x="72" y="117"/>
                    </a:lnTo>
                    <a:lnTo>
                      <a:pt x="82" y="121"/>
                    </a:lnTo>
                    <a:lnTo>
                      <a:pt x="92" y="125"/>
                    </a:lnTo>
                    <a:lnTo>
                      <a:pt x="102" y="129"/>
                    </a:lnTo>
                    <a:lnTo>
                      <a:pt x="114" y="131"/>
                    </a:lnTo>
                    <a:lnTo>
                      <a:pt x="125" y="132"/>
                    </a:lnTo>
                    <a:lnTo>
                      <a:pt x="136" y="132"/>
                    </a:lnTo>
                    <a:lnTo>
                      <a:pt x="151" y="132"/>
                    </a:lnTo>
                    <a:lnTo>
                      <a:pt x="166" y="129"/>
                    </a:lnTo>
                    <a:lnTo>
                      <a:pt x="180" y="125"/>
                    </a:lnTo>
                    <a:lnTo>
                      <a:pt x="194" y="119"/>
                    </a:lnTo>
                    <a:lnTo>
                      <a:pt x="207" y="112"/>
                    </a:lnTo>
                    <a:lnTo>
                      <a:pt x="219" y="102"/>
                    </a:lnTo>
                    <a:lnTo>
                      <a:pt x="230" y="93"/>
                    </a:lnTo>
                    <a:lnTo>
                      <a:pt x="242" y="81"/>
                    </a:lnTo>
                    <a:lnTo>
                      <a:pt x="243" y="77"/>
                    </a:lnTo>
                    <a:lnTo>
                      <a:pt x="244" y="75"/>
                    </a:lnTo>
                    <a:lnTo>
                      <a:pt x="245" y="71"/>
                    </a:lnTo>
                    <a:lnTo>
                      <a:pt x="246" y="67"/>
                    </a:lnTo>
                    <a:lnTo>
                      <a:pt x="247" y="64"/>
                    </a:lnTo>
                    <a:lnTo>
                      <a:pt x="248" y="60"/>
                    </a:lnTo>
                    <a:lnTo>
                      <a:pt x="249" y="58"/>
                    </a:lnTo>
                    <a:lnTo>
                      <a:pt x="249" y="54"/>
                    </a:lnTo>
                    <a:lnTo>
                      <a:pt x="239" y="69"/>
                    </a:lnTo>
                    <a:lnTo>
                      <a:pt x="227" y="82"/>
                    </a:lnTo>
                    <a:lnTo>
                      <a:pt x="214" y="94"/>
                    </a:lnTo>
                    <a:lnTo>
                      <a:pt x="200" y="103"/>
                    </a:lnTo>
                    <a:lnTo>
                      <a:pt x="185" y="112"/>
                    </a:lnTo>
                    <a:lnTo>
                      <a:pt x="169" y="117"/>
                    </a:lnTo>
                    <a:lnTo>
                      <a:pt x="161" y="119"/>
                    </a:lnTo>
                    <a:lnTo>
                      <a:pt x="153" y="120"/>
                    </a:lnTo>
                    <a:lnTo>
                      <a:pt x="145" y="121"/>
                    </a:lnTo>
                    <a:lnTo>
                      <a:pt x="136" y="121"/>
                    </a:lnTo>
                    <a:lnTo>
                      <a:pt x="124" y="121"/>
                    </a:lnTo>
                    <a:lnTo>
                      <a:pt x="113" y="120"/>
                    </a:lnTo>
                    <a:lnTo>
                      <a:pt x="100" y="117"/>
                    </a:lnTo>
                    <a:lnTo>
                      <a:pt x="90" y="113"/>
                    </a:lnTo>
                    <a:lnTo>
                      <a:pt x="79" y="108"/>
                    </a:lnTo>
                    <a:lnTo>
                      <a:pt x="69" y="102"/>
                    </a:lnTo>
                    <a:lnTo>
                      <a:pt x="59" y="95"/>
                    </a:lnTo>
                    <a:lnTo>
                      <a:pt x="50" y="88"/>
                    </a:lnTo>
                    <a:lnTo>
                      <a:pt x="42" y="79"/>
                    </a:lnTo>
                    <a:lnTo>
                      <a:pt x="34" y="70"/>
                    </a:lnTo>
                    <a:lnTo>
                      <a:pt x="27" y="60"/>
                    </a:lnTo>
                    <a:lnTo>
                      <a:pt x="20" y="49"/>
                    </a:lnTo>
                    <a:lnTo>
                      <a:pt x="14" y="37"/>
                    </a:lnTo>
                    <a:lnTo>
                      <a:pt x="9" y="26"/>
                    </a:lnTo>
                    <a:lnTo>
                      <a:pt x="5" y="14"/>
                    </a:lnTo>
                    <a:lnTo>
                      <a:pt x="1" y="0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Freeform 74">
                <a:extLst>
                  <a:ext uri="{FF2B5EF4-FFF2-40B4-BE49-F238E27FC236}">
                    <a16:creationId xmlns:a16="http://schemas.microsoft.com/office/drawing/2014/main" id="{C62A4DC5-9C69-4E14-9C53-C149BC7B98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5"/>
                <a:ext cx="51" cy="23"/>
              </a:xfrm>
              <a:custGeom>
                <a:avLst/>
                <a:gdLst>
                  <a:gd name="T0" fmla="*/ 4 w 251"/>
                  <a:gd name="T1" fmla="*/ 40 h 140"/>
                  <a:gd name="T2" fmla="*/ 15 w 251"/>
                  <a:gd name="T3" fmla="*/ 62 h 140"/>
                  <a:gd name="T4" fmla="*/ 28 w 251"/>
                  <a:gd name="T5" fmla="*/ 83 h 140"/>
                  <a:gd name="T6" fmla="*/ 43 w 251"/>
                  <a:gd name="T7" fmla="*/ 101 h 140"/>
                  <a:gd name="T8" fmla="*/ 61 w 251"/>
                  <a:gd name="T9" fmla="*/ 115 h 140"/>
                  <a:gd name="T10" fmla="*/ 80 w 251"/>
                  <a:gd name="T11" fmla="*/ 127 h 140"/>
                  <a:gd name="T12" fmla="*/ 101 w 251"/>
                  <a:gd name="T13" fmla="*/ 136 h 140"/>
                  <a:gd name="T14" fmla="*/ 125 w 251"/>
                  <a:gd name="T15" fmla="*/ 140 h 140"/>
                  <a:gd name="T16" fmla="*/ 152 w 251"/>
                  <a:gd name="T17" fmla="*/ 139 h 140"/>
                  <a:gd name="T18" fmla="*/ 183 w 251"/>
                  <a:gd name="T19" fmla="*/ 131 h 140"/>
                  <a:gd name="T20" fmla="*/ 211 w 251"/>
                  <a:gd name="T21" fmla="*/ 115 h 140"/>
                  <a:gd name="T22" fmla="*/ 236 w 251"/>
                  <a:gd name="T23" fmla="*/ 94 h 140"/>
                  <a:gd name="T24" fmla="*/ 247 w 251"/>
                  <a:gd name="T25" fmla="*/ 77 h 140"/>
                  <a:gd name="T26" fmla="*/ 249 w 251"/>
                  <a:gd name="T27" fmla="*/ 71 h 140"/>
                  <a:gd name="T28" fmla="*/ 250 w 251"/>
                  <a:gd name="T29" fmla="*/ 64 h 140"/>
                  <a:gd name="T30" fmla="*/ 251 w 251"/>
                  <a:gd name="T31" fmla="*/ 58 h 140"/>
                  <a:gd name="T32" fmla="*/ 247 w 251"/>
                  <a:gd name="T33" fmla="*/ 62 h 140"/>
                  <a:gd name="T34" fmla="*/ 236 w 251"/>
                  <a:gd name="T35" fmla="*/ 78 h 140"/>
                  <a:gd name="T36" fmla="*/ 223 w 251"/>
                  <a:gd name="T37" fmla="*/ 91 h 140"/>
                  <a:gd name="T38" fmla="*/ 209 w 251"/>
                  <a:gd name="T39" fmla="*/ 103 h 140"/>
                  <a:gd name="T40" fmla="*/ 195 w 251"/>
                  <a:gd name="T41" fmla="*/ 114 h 140"/>
                  <a:gd name="T42" fmla="*/ 179 w 251"/>
                  <a:gd name="T43" fmla="*/ 121 h 140"/>
                  <a:gd name="T44" fmla="*/ 162 w 251"/>
                  <a:gd name="T45" fmla="*/ 126 h 140"/>
                  <a:gd name="T46" fmla="*/ 145 w 251"/>
                  <a:gd name="T47" fmla="*/ 130 h 140"/>
                  <a:gd name="T48" fmla="*/ 124 w 251"/>
                  <a:gd name="T49" fmla="*/ 128 h 140"/>
                  <a:gd name="T50" fmla="*/ 100 w 251"/>
                  <a:gd name="T51" fmla="*/ 124 h 140"/>
                  <a:gd name="T52" fmla="*/ 78 w 251"/>
                  <a:gd name="T53" fmla="*/ 114 h 140"/>
                  <a:gd name="T54" fmla="*/ 58 w 251"/>
                  <a:gd name="T55" fmla="*/ 101 h 140"/>
                  <a:gd name="T56" fmla="*/ 41 w 251"/>
                  <a:gd name="T57" fmla="*/ 84 h 140"/>
                  <a:gd name="T58" fmla="*/ 26 w 251"/>
                  <a:gd name="T59" fmla="*/ 62 h 140"/>
                  <a:gd name="T60" fmla="*/ 14 w 251"/>
                  <a:gd name="T61" fmla="*/ 40 h 140"/>
                  <a:gd name="T62" fmla="*/ 6 w 251"/>
                  <a:gd name="T63" fmla="*/ 15 h 140"/>
                  <a:gd name="T64" fmla="*/ 2 w 251"/>
                  <a:gd name="T65" fmla="*/ 4 h 140"/>
                  <a:gd name="T66" fmla="*/ 1 w 251"/>
                  <a:gd name="T67" fmla="*/ 11 h 140"/>
                  <a:gd name="T68" fmla="*/ 1 w 251"/>
                  <a:gd name="T69" fmla="*/ 17 h 140"/>
                  <a:gd name="T70" fmla="*/ 0 w 251"/>
                  <a:gd name="T71" fmla="*/ 2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1" h="140">
                    <a:moveTo>
                      <a:pt x="0" y="28"/>
                    </a:moveTo>
                    <a:lnTo>
                      <a:pt x="4" y="40"/>
                    </a:lnTo>
                    <a:lnTo>
                      <a:pt x="9" y="50"/>
                    </a:lnTo>
                    <a:lnTo>
                      <a:pt x="15" y="62"/>
                    </a:lnTo>
                    <a:lnTo>
                      <a:pt x="21" y="73"/>
                    </a:lnTo>
                    <a:lnTo>
                      <a:pt x="28" y="83"/>
                    </a:lnTo>
                    <a:lnTo>
                      <a:pt x="35" y="92"/>
                    </a:lnTo>
                    <a:lnTo>
                      <a:pt x="43" y="101"/>
                    </a:lnTo>
                    <a:lnTo>
                      <a:pt x="52" y="108"/>
                    </a:lnTo>
                    <a:lnTo>
                      <a:pt x="61" y="115"/>
                    </a:lnTo>
                    <a:lnTo>
                      <a:pt x="70" y="122"/>
                    </a:lnTo>
                    <a:lnTo>
                      <a:pt x="80" y="127"/>
                    </a:lnTo>
                    <a:lnTo>
                      <a:pt x="91" y="132"/>
                    </a:lnTo>
                    <a:lnTo>
                      <a:pt x="101" y="136"/>
                    </a:lnTo>
                    <a:lnTo>
                      <a:pt x="113" y="138"/>
                    </a:lnTo>
                    <a:lnTo>
                      <a:pt x="125" y="140"/>
                    </a:lnTo>
                    <a:lnTo>
                      <a:pt x="136" y="140"/>
                    </a:lnTo>
                    <a:lnTo>
                      <a:pt x="152" y="139"/>
                    </a:lnTo>
                    <a:lnTo>
                      <a:pt x="168" y="136"/>
                    </a:lnTo>
                    <a:lnTo>
                      <a:pt x="183" y="131"/>
                    </a:lnTo>
                    <a:lnTo>
                      <a:pt x="197" y="124"/>
                    </a:lnTo>
                    <a:lnTo>
                      <a:pt x="211" y="115"/>
                    </a:lnTo>
                    <a:lnTo>
                      <a:pt x="223" y="106"/>
                    </a:lnTo>
                    <a:lnTo>
                      <a:pt x="236" y="94"/>
                    </a:lnTo>
                    <a:lnTo>
                      <a:pt x="246" y="80"/>
                    </a:lnTo>
                    <a:lnTo>
                      <a:pt x="247" y="77"/>
                    </a:lnTo>
                    <a:lnTo>
                      <a:pt x="248" y="73"/>
                    </a:lnTo>
                    <a:lnTo>
                      <a:pt x="249" y="71"/>
                    </a:lnTo>
                    <a:lnTo>
                      <a:pt x="249" y="67"/>
                    </a:lnTo>
                    <a:lnTo>
                      <a:pt x="250" y="64"/>
                    </a:lnTo>
                    <a:lnTo>
                      <a:pt x="250" y="61"/>
                    </a:lnTo>
                    <a:lnTo>
                      <a:pt x="251" y="58"/>
                    </a:lnTo>
                    <a:lnTo>
                      <a:pt x="251" y="54"/>
                    </a:lnTo>
                    <a:lnTo>
                      <a:pt x="247" y="62"/>
                    </a:lnTo>
                    <a:lnTo>
                      <a:pt x="241" y="71"/>
                    </a:lnTo>
                    <a:lnTo>
                      <a:pt x="236" y="78"/>
                    </a:lnTo>
                    <a:lnTo>
                      <a:pt x="229" y="85"/>
                    </a:lnTo>
                    <a:lnTo>
                      <a:pt x="223" y="91"/>
                    </a:lnTo>
                    <a:lnTo>
                      <a:pt x="216" y="98"/>
                    </a:lnTo>
                    <a:lnTo>
                      <a:pt x="209" y="103"/>
                    </a:lnTo>
                    <a:lnTo>
                      <a:pt x="202" y="109"/>
                    </a:lnTo>
                    <a:lnTo>
                      <a:pt x="195" y="114"/>
                    </a:lnTo>
                    <a:lnTo>
                      <a:pt x="187" y="118"/>
                    </a:lnTo>
                    <a:lnTo>
                      <a:pt x="179" y="121"/>
                    </a:lnTo>
                    <a:lnTo>
                      <a:pt x="171" y="124"/>
                    </a:lnTo>
                    <a:lnTo>
                      <a:pt x="162" y="126"/>
                    </a:lnTo>
                    <a:lnTo>
                      <a:pt x="154" y="128"/>
                    </a:lnTo>
                    <a:lnTo>
                      <a:pt x="145" y="130"/>
                    </a:lnTo>
                    <a:lnTo>
                      <a:pt x="136" y="130"/>
                    </a:lnTo>
                    <a:lnTo>
                      <a:pt x="124" y="128"/>
                    </a:lnTo>
                    <a:lnTo>
                      <a:pt x="112" y="127"/>
                    </a:lnTo>
                    <a:lnTo>
                      <a:pt x="100" y="124"/>
                    </a:lnTo>
                    <a:lnTo>
                      <a:pt x="89" y="120"/>
                    </a:lnTo>
                    <a:lnTo>
                      <a:pt x="78" y="114"/>
                    </a:lnTo>
                    <a:lnTo>
                      <a:pt x="68" y="108"/>
                    </a:lnTo>
                    <a:lnTo>
                      <a:pt x="58" y="101"/>
                    </a:lnTo>
                    <a:lnTo>
                      <a:pt x="49" y="92"/>
                    </a:lnTo>
                    <a:lnTo>
                      <a:pt x="41" y="84"/>
                    </a:lnTo>
                    <a:lnTo>
                      <a:pt x="33" y="73"/>
                    </a:lnTo>
                    <a:lnTo>
                      <a:pt x="26" y="62"/>
                    </a:lnTo>
                    <a:lnTo>
                      <a:pt x="20" y="52"/>
                    </a:lnTo>
                    <a:lnTo>
                      <a:pt x="14" y="40"/>
                    </a:lnTo>
                    <a:lnTo>
                      <a:pt x="10" y="27"/>
                    </a:lnTo>
                    <a:lnTo>
                      <a:pt x="6" y="15"/>
                    </a:lnTo>
                    <a:lnTo>
                      <a:pt x="3" y="0"/>
                    </a:lnTo>
                    <a:lnTo>
                      <a:pt x="2" y="4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1" y="13"/>
                    </a:lnTo>
                    <a:lnTo>
                      <a:pt x="1" y="17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3B8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Freeform 75">
                <a:extLst>
                  <a:ext uri="{FF2B5EF4-FFF2-40B4-BE49-F238E27FC236}">
                    <a16:creationId xmlns:a16="http://schemas.microsoft.com/office/drawing/2014/main" id="{6E26F735-FEF6-4173-A9C1-37FE313807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63"/>
                <a:ext cx="50" cy="24"/>
              </a:xfrm>
              <a:custGeom>
                <a:avLst/>
                <a:gdLst>
                  <a:gd name="T0" fmla="*/ 4 w 251"/>
                  <a:gd name="T1" fmla="*/ 39 h 146"/>
                  <a:gd name="T2" fmla="*/ 13 w 251"/>
                  <a:gd name="T3" fmla="*/ 62 h 146"/>
                  <a:gd name="T4" fmla="*/ 26 w 251"/>
                  <a:gd name="T5" fmla="*/ 85 h 146"/>
                  <a:gd name="T6" fmla="*/ 41 w 251"/>
                  <a:gd name="T7" fmla="*/ 104 h 146"/>
                  <a:gd name="T8" fmla="*/ 58 w 251"/>
                  <a:gd name="T9" fmla="*/ 120 h 146"/>
                  <a:gd name="T10" fmla="*/ 78 w 251"/>
                  <a:gd name="T11" fmla="*/ 133 h 146"/>
                  <a:gd name="T12" fmla="*/ 99 w 251"/>
                  <a:gd name="T13" fmla="*/ 142 h 146"/>
                  <a:gd name="T14" fmla="*/ 123 w 251"/>
                  <a:gd name="T15" fmla="*/ 146 h 146"/>
                  <a:gd name="T16" fmla="*/ 144 w 251"/>
                  <a:gd name="T17" fmla="*/ 146 h 146"/>
                  <a:gd name="T18" fmla="*/ 160 w 251"/>
                  <a:gd name="T19" fmla="*/ 144 h 146"/>
                  <a:gd name="T20" fmla="*/ 184 w 251"/>
                  <a:gd name="T21" fmla="*/ 137 h 146"/>
                  <a:gd name="T22" fmla="*/ 213 w 251"/>
                  <a:gd name="T23" fmla="*/ 119 h 146"/>
                  <a:gd name="T24" fmla="*/ 238 w 251"/>
                  <a:gd name="T25" fmla="*/ 94 h 146"/>
                  <a:gd name="T26" fmla="*/ 249 w 251"/>
                  <a:gd name="T27" fmla="*/ 76 h 146"/>
                  <a:gd name="T28" fmla="*/ 250 w 251"/>
                  <a:gd name="T29" fmla="*/ 70 h 146"/>
                  <a:gd name="T30" fmla="*/ 251 w 251"/>
                  <a:gd name="T31" fmla="*/ 62 h 146"/>
                  <a:gd name="T32" fmla="*/ 251 w 251"/>
                  <a:gd name="T33" fmla="*/ 57 h 146"/>
                  <a:gd name="T34" fmla="*/ 247 w 251"/>
                  <a:gd name="T35" fmla="*/ 62 h 146"/>
                  <a:gd name="T36" fmla="*/ 237 w 251"/>
                  <a:gd name="T37" fmla="*/ 79 h 146"/>
                  <a:gd name="T38" fmla="*/ 224 w 251"/>
                  <a:gd name="T39" fmla="*/ 95 h 146"/>
                  <a:gd name="T40" fmla="*/ 210 w 251"/>
                  <a:gd name="T41" fmla="*/ 108 h 146"/>
                  <a:gd name="T42" fmla="*/ 196 w 251"/>
                  <a:gd name="T43" fmla="*/ 119 h 146"/>
                  <a:gd name="T44" fmla="*/ 179 w 251"/>
                  <a:gd name="T45" fmla="*/ 127 h 146"/>
                  <a:gd name="T46" fmla="*/ 162 w 251"/>
                  <a:gd name="T47" fmla="*/ 133 h 146"/>
                  <a:gd name="T48" fmla="*/ 144 w 251"/>
                  <a:gd name="T49" fmla="*/ 136 h 146"/>
                  <a:gd name="T50" fmla="*/ 123 w 251"/>
                  <a:gd name="T51" fmla="*/ 136 h 146"/>
                  <a:gd name="T52" fmla="*/ 98 w 251"/>
                  <a:gd name="T53" fmla="*/ 130 h 146"/>
                  <a:gd name="T54" fmla="*/ 76 w 251"/>
                  <a:gd name="T55" fmla="*/ 120 h 146"/>
                  <a:gd name="T56" fmla="*/ 57 w 251"/>
                  <a:gd name="T57" fmla="*/ 106 h 146"/>
                  <a:gd name="T58" fmla="*/ 39 w 251"/>
                  <a:gd name="T59" fmla="*/ 88 h 146"/>
                  <a:gd name="T60" fmla="*/ 25 w 251"/>
                  <a:gd name="T61" fmla="*/ 66 h 146"/>
                  <a:gd name="T62" fmla="*/ 14 w 251"/>
                  <a:gd name="T63" fmla="*/ 41 h 146"/>
                  <a:gd name="T64" fmla="*/ 7 w 251"/>
                  <a:gd name="T65" fmla="*/ 15 h 146"/>
                  <a:gd name="T66" fmla="*/ 4 w 251"/>
                  <a:gd name="T67" fmla="*/ 3 h 146"/>
                  <a:gd name="T68" fmla="*/ 3 w 251"/>
                  <a:gd name="T69" fmla="*/ 10 h 146"/>
                  <a:gd name="T70" fmla="*/ 1 w 251"/>
                  <a:gd name="T71" fmla="*/ 16 h 146"/>
                  <a:gd name="T72" fmla="*/ 0 w 251"/>
                  <a:gd name="T73" fmla="*/ 2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1" h="146">
                    <a:moveTo>
                      <a:pt x="0" y="25"/>
                    </a:moveTo>
                    <a:lnTo>
                      <a:pt x="4" y="39"/>
                    </a:lnTo>
                    <a:lnTo>
                      <a:pt x="8" y="51"/>
                    </a:lnTo>
                    <a:lnTo>
                      <a:pt x="13" y="62"/>
                    </a:lnTo>
                    <a:lnTo>
                      <a:pt x="19" y="74"/>
                    </a:lnTo>
                    <a:lnTo>
                      <a:pt x="26" y="85"/>
                    </a:lnTo>
                    <a:lnTo>
                      <a:pt x="33" y="95"/>
                    </a:lnTo>
                    <a:lnTo>
                      <a:pt x="41" y="104"/>
                    </a:lnTo>
                    <a:lnTo>
                      <a:pt x="49" y="113"/>
                    </a:lnTo>
                    <a:lnTo>
                      <a:pt x="58" y="120"/>
                    </a:lnTo>
                    <a:lnTo>
                      <a:pt x="68" y="127"/>
                    </a:lnTo>
                    <a:lnTo>
                      <a:pt x="78" y="133"/>
                    </a:lnTo>
                    <a:lnTo>
                      <a:pt x="89" y="138"/>
                    </a:lnTo>
                    <a:lnTo>
                      <a:pt x="99" y="142"/>
                    </a:lnTo>
                    <a:lnTo>
                      <a:pt x="112" y="145"/>
                    </a:lnTo>
                    <a:lnTo>
                      <a:pt x="123" y="146"/>
                    </a:lnTo>
                    <a:lnTo>
                      <a:pt x="135" y="146"/>
                    </a:lnTo>
                    <a:lnTo>
                      <a:pt x="144" y="146"/>
                    </a:lnTo>
                    <a:lnTo>
                      <a:pt x="152" y="145"/>
                    </a:lnTo>
                    <a:lnTo>
                      <a:pt x="160" y="144"/>
                    </a:lnTo>
                    <a:lnTo>
                      <a:pt x="168" y="142"/>
                    </a:lnTo>
                    <a:lnTo>
                      <a:pt x="184" y="137"/>
                    </a:lnTo>
                    <a:lnTo>
                      <a:pt x="199" y="128"/>
                    </a:lnTo>
                    <a:lnTo>
                      <a:pt x="213" y="119"/>
                    </a:lnTo>
                    <a:lnTo>
                      <a:pt x="226" y="107"/>
                    </a:lnTo>
                    <a:lnTo>
                      <a:pt x="238" y="94"/>
                    </a:lnTo>
                    <a:lnTo>
                      <a:pt x="248" y="79"/>
                    </a:lnTo>
                    <a:lnTo>
                      <a:pt x="249" y="76"/>
                    </a:lnTo>
                    <a:lnTo>
                      <a:pt x="249" y="72"/>
                    </a:lnTo>
                    <a:lnTo>
                      <a:pt x="250" y="70"/>
                    </a:lnTo>
                    <a:lnTo>
                      <a:pt x="250" y="66"/>
                    </a:lnTo>
                    <a:lnTo>
                      <a:pt x="251" y="62"/>
                    </a:lnTo>
                    <a:lnTo>
                      <a:pt x="251" y="60"/>
                    </a:lnTo>
                    <a:lnTo>
                      <a:pt x="251" y="57"/>
                    </a:lnTo>
                    <a:lnTo>
                      <a:pt x="251" y="53"/>
                    </a:lnTo>
                    <a:lnTo>
                      <a:pt x="247" y="62"/>
                    </a:lnTo>
                    <a:lnTo>
                      <a:pt x="242" y="71"/>
                    </a:lnTo>
                    <a:lnTo>
                      <a:pt x="237" y="79"/>
                    </a:lnTo>
                    <a:lnTo>
                      <a:pt x="231" y="86"/>
                    </a:lnTo>
                    <a:lnTo>
                      <a:pt x="224" y="95"/>
                    </a:lnTo>
                    <a:lnTo>
                      <a:pt x="217" y="101"/>
                    </a:lnTo>
                    <a:lnTo>
                      <a:pt x="210" y="108"/>
                    </a:lnTo>
                    <a:lnTo>
                      <a:pt x="203" y="113"/>
                    </a:lnTo>
                    <a:lnTo>
                      <a:pt x="196" y="119"/>
                    </a:lnTo>
                    <a:lnTo>
                      <a:pt x="188" y="122"/>
                    </a:lnTo>
                    <a:lnTo>
                      <a:pt x="179" y="127"/>
                    </a:lnTo>
                    <a:lnTo>
                      <a:pt x="171" y="130"/>
                    </a:lnTo>
                    <a:lnTo>
                      <a:pt x="162" y="133"/>
                    </a:lnTo>
                    <a:lnTo>
                      <a:pt x="153" y="134"/>
                    </a:lnTo>
                    <a:lnTo>
                      <a:pt x="144" y="136"/>
                    </a:lnTo>
                    <a:lnTo>
                      <a:pt x="135" y="136"/>
                    </a:lnTo>
                    <a:lnTo>
                      <a:pt x="123" y="136"/>
                    </a:lnTo>
                    <a:lnTo>
                      <a:pt x="111" y="133"/>
                    </a:lnTo>
                    <a:lnTo>
                      <a:pt x="98" y="130"/>
                    </a:lnTo>
                    <a:lnTo>
                      <a:pt x="87" y="126"/>
                    </a:lnTo>
                    <a:lnTo>
                      <a:pt x="76" y="120"/>
                    </a:lnTo>
                    <a:lnTo>
                      <a:pt x="66" y="113"/>
                    </a:lnTo>
                    <a:lnTo>
                      <a:pt x="57" y="106"/>
                    </a:lnTo>
                    <a:lnTo>
                      <a:pt x="48" y="97"/>
                    </a:lnTo>
                    <a:lnTo>
                      <a:pt x="39" y="88"/>
                    </a:lnTo>
                    <a:lnTo>
                      <a:pt x="32" y="77"/>
                    </a:lnTo>
                    <a:lnTo>
                      <a:pt x="25" y="66"/>
                    </a:lnTo>
                    <a:lnTo>
                      <a:pt x="19" y="54"/>
                    </a:lnTo>
                    <a:lnTo>
                      <a:pt x="14" y="41"/>
                    </a:lnTo>
                    <a:lnTo>
                      <a:pt x="10" y="28"/>
                    </a:lnTo>
                    <a:lnTo>
                      <a:pt x="7" y="15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3" y="10"/>
                    </a:lnTo>
                    <a:lnTo>
                      <a:pt x="2" y="12"/>
                    </a:lnTo>
                    <a:lnTo>
                      <a:pt x="1" y="16"/>
                    </a:lnTo>
                    <a:lnTo>
                      <a:pt x="1" y="19"/>
                    </a:lnTo>
                    <a:lnTo>
                      <a:pt x="0" y="22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3BA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Freeform 76">
                <a:extLst>
                  <a:ext uri="{FF2B5EF4-FFF2-40B4-BE49-F238E27FC236}">
                    <a16:creationId xmlns:a16="http://schemas.microsoft.com/office/drawing/2014/main" id="{4258804C-D9CF-4B2E-B220-9BC1F591FD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61"/>
                <a:ext cx="50" cy="25"/>
              </a:xfrm>
              <a:custGeom>
                <a:avLst/>
                <a:gdLst>
                  <a:gd name="T0" fmla="*/ 3 w 249"/>
                  <a:gd name="T1" fmla="*/ 39 h 154"/>
                  <a:gd name="T2" fmla="*/ 11 w 249"/>
                  <a:gd name="T3" fmla="*/ 64 h 154"/>
                  <a:gd name="T4" fmla="*/ 23 w 249"/>
                  <a:gd name="T5" fmla="*/ 86 h 154"/>
                  <a:gd name="T6" fmla="*/ 38 w 249"/>
                  <a:gd name="T7" fmla="*/ 108 h 154"/>
                  <a:gd name="T8" fmla="*/ 55 w 249"/>
                  <a:gd name="T9" fmla="*/ 125 h 154"/>
                  <a:gd name="T10" fmla="*/ 75 w 249"/>
                  <a:gd name="T11" fmla="*/ 138 h 154"/>
                  <a:gd name="T12" fmla="*/ 97 w 249"/>
                  <a:gd name="T13" fmla="*/ 148 h 154"/>
                  <a:gd name="T14" fmla="*/ 121 w 249"/>
                  <a:gd name="T15" fmla="*/ 152 h 154"/>
                  <a:gd name="T16" fmla="*/ 142 w 249"/>
                  <a:gd name="T17" fmla="*/ 154 h 154"/>
                  <a:gd name="T18" fmla="*/ 159 w 249"/>
                  <a:gd name="T19" fmla="*/ 150 h 154"/>
                  <a:gd name="T20" fmla="*/ 176 w 249"/>
                  <a:gd name="T21" fmla="*/ 145 h 154"/>
                  <a:gd name="T22" fmla="*/ 192 w 249"/>
                  <a:gd name="T23" fmla="*/ 138 h 154"/>
                  <a:gd name="T24" fmla="*/ 206 w 249"/>
                  <a:gd name="T25" fmla="*/ 127 h 154"/>
                  <a:gd name="T26" fmla="*/ 220 w 249"/>
                  <a:gd name="T27" fmla="*/ 115 h 154"/>
                  <a:gd name="T28" fmla="*/ 233 w 249"/>
                  <a:gd name="T29" fmla="*/ 102 h 154"/>
                  <a:gd name="T30" fmla="*/ 244 w 249"/>
                  <a:gd name="T31" fmla="*/ 86 h 154"/>
                  <a:gd name="T32" fmla="*/ 249 w 249"/>
                  <a:gd name="T33" fmla="*/ 74 h 154"/>
                  <a:gd name="T34" fmla="*/ 249 w 249"/>
                  <a:gd name="T35" fmla="*/ 69 h 154"/>
                  <a:gd name="T36" fmla="*/ 249 w 249"/>
                  <a:gd name="T37" fmla="*/ 63 h 154"/>
                  <a:gd name="T38" fmla="*/ 249 w 249"/>
                  <a:gd name="T39" fmla="*/ 57 h 154"/>
                  <a:gd name="T40" fmla="*/ 245 w 249"/>
                  <a:gd name="T41" fmla="*/ 63 h 154"/>
                  <a:gd name="T42" fmla="*/ 236 w 249"/>
                  <a:gd name="T43" fmla="*/ 80 h 154"/>
                  <a:gd name="T44" fmla="*/ 223 w 249"/>
                  <a:gd name="T45" fmla="*/ 97 h 154"/>
                  <a:gd name="T46" fmla="*/ 210 w 249"/>
                  <a:gd name="T47" fmla="*/ 112 h 154"/>
                  <a:gd name="T48" fmla="*/ 195 w 249"/>
                  <a:gd name="T49" fmla="*/ 124 h 154"/>
                  <a:gd name="T50" fmla="*/ 179 w 249"/>
                  <a:gd name="T51" fmla="*/ 133 h 154"/>
                  <a:gd name="T52" fmla="*/ 161 w 249"/>
                  <a:gd name="T53" fmla="*/ 139 h 154"/>
                  <a:gd name="T54" fmla="*/ 143 w 249"/>
                  <a:gd name="T55" fmla="*/ 143 h 154"/>
                  <a:gd name="T56" fmla="*/ 121 w 249"/>
                  <a:gd name="T57" fmla="*/ 142 h 154"/>
                  <a:gd name="T58" fmla="*/ 96 w 249"/>
                  <a:gd name="T59" fmla="*/ 137 h 154"/>
                  <a:gd name="T60" fmla="*/ 74 w 249"/>
                  <a:gd name="T61" fmla="*/ 126 h 154"/>
                  <a:gd name="T62" fmla="*/ 54 w 249"/>
                  <a:gd name="T63" fmla="*/ 110 h 154"/>
                  <a:gd name="T64" fmla="*/ 37 w 249"/>
                  <a:gd name="T65" fmla="*/ 91 h 154"/>
                  <a:gd name="T66" fmla="*/ 24 w 249"/>
                  <a:gd name="T67" fmla="*/ 69 h 154"/>
                  <a:gd name="T68" fmla="*/ 14 w 249"/>
                  <a:gd name="T69" fmla="*/ 43 h 154"/>
                  <a:gd name="T70" fmla="*/ 8 w 249"/>
                  <a:gd name="T71" fmla="*/ 15 h 154"/>
                  <a:gd name="T72" fmla="*/ 5 w 249"/>
                  <a:gd name="T73" fmla="*/ 3 h 154"/>
                  <a:gd name="T74" fmla="*/ 4 w 249"/>
                  <a:gd name="T75" fmla="*/ 9 h 154"/>
                  <a:gd name="T76" fmla="*/ 2 w 249"/>
                  <a:gd name="T77" fmla="*/ 16 h 154"/>
                  <a:gd name="T78" fmla="*/ 1 w 249"/>
                  <a:gd name="T79" fmla="*/ 2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9" h="154">
                    <a:moveTo>
                      <a:pt x="0" y="24"/>
                    </a:moveTo>
                    <a:lnTo>
                      <a:pt x="3" y="39"/>
                    </a:lnTo>
                    <a:lnTo>
                      <a:pt x="7" y="51"/>
                    </a:lnTo>
                    <a:lnTo>
                      <a:pt x="11" y="64"/>
                    </a:lnTo>
                    <a:lnTo>
                      <a:pt x="17" y="76"/>
                    </a:lnTo>
                    <a:lnTo>
                      <a:pt x="23" y="86"/>
                    </a:lnTo>
                    <a:lnTo>
                      <a:pt x="30" y="97"/>
                    </a:lnTo>
                    <a:lnTo>
                      <a:pt x="38" y="108"/>
                    </a:lnTo>
                    <a:lnTo>
                      <a:pt x="46" y="116"/>
                    </a:lnTo>
                    <a:lnTo>
                      <a:pt x="55" y="125"/>
                    </a:lnTo>
                    <a:lnTo>
                      <a:pt x="65" y="132"/>
                    </a:lnTo>
                    <a:lnTo>
                      <a:pt x="75" y="138"/>
                    </a:lnTo>
                    <a:lnTo>
                      <a:pt x="86" y="144"/>
                    </a:lnTo>
                    <a:lnTo>
                      <a:pt x="97" y="148"/>
                    </a:lnTo>
                    <a:lnTo>
                      <a:pt x="109" y="151"/>
                    </a:lnTo>
                    <a:lnTo>
                      <a:pt x="121" y="152"/>
                    </a:lnTo>
                    <a:lnTo>
                      <a:pt x="133" y="154"/>
                    </a:lnTo>
                    <a:lnTo>
                      <a:pt x="142" y="154"/>
                    </a:lnTo>
                    <a:lnTo>
                      <a:pt x="151" y="152"/>
                    </a:lnTo>
                    <a:lnTo>
                      <a:pt x="159" y="150"/>
                    </a:lnTo>
                    <a:lnTo>
                      <a:pt x="168" y="148"/>
                    </a:lnTo>
                    <a:lnTo>
                      <a:pt x="176" y="145"/>
                    </a:lnTo>
                    <a:lnTo>
                      <a:pt x="184" y="142"/>
                    </a:lnTo>
                    <a:lnTo>
                      <a:pt x="192" y="138"/>
                    </a:lnTo>
                    <a:lnTo>
                      <a:pt x="199" y="133"/>
                    </a:lnTo>
                    <a:lnTo>
                      <a:pt x="206" y="127"/>
                    </a:lnTo>
                    <a:lnTo>
                      <a:pt x="213" y="122"/>
                    </a:lnTo>
                    <a:lnTo>
                      <a:pt x="220" y="115"/>
                    </a:lnTo>
                    <a:lnTo>
                      <a:pt x="226" y="109"/>
                    </a:lnTo>
                    <a:lnTo>
                      <a:pt x="233" y="102"/>
                    </a:lnTo>
                    <a:lnTo>
                      <a:pt x="238" y="95"/>
                    </a:lnTo>
                    <a:lnTo>
                      <a:pt x="244" y="86"/>
                    </a:lnTo>
                    <a:lnTo>
                      <a:pt x="248" y="78"/>
                    </a:lnTo>
                    <a:lnTo>
                      <a:pt x="249" y="74"/>
                    </a:lnTo>
                    <a:lnTo>
                      <a:pt x="249" y="72"/>
                    </a:lnTo>
                    <a:lnTo>
                      <a:pt x="249" y="69"/>
                    </a:lnTo>
                    <a:lnTo>
                      <a:pt x="249" y="65"/>
                    </a:lnTo>
                    <a:lnTo>
                      <a:pt x="249" y="63"/>
                    </a:lnTo>
                    <a:lnTo>
                      <a:pt x="249" y="59"/>
                    </a:lnTo>
                    <a:lnTo>
                      <a:pt x="249" y="57"/>
                    </a:lnTo>
                    <a:lnTo>
                      <a:pt x="249" y="53"/>
                    </a:lnTo>
                    <a:lnTo>
                      <a:pt x="245" y="63"/>
                    </a:lnTo>
                    <a:lnTo>
                      <a:pt x="241" y="72"/>
                    </a:lnTo>
                    <a:lnTo>
                      <a:pt x="236" y="80"/>
                    </a:lnTo>
                    <a:lnTo>
                      <a:pt x="230" y="89"/>
                    </a:lnTo>
                    <a:lnTo>
                      <a:pt x="223" y="97"/>
                    </a:lnTo>
                    <a:lnTo>
                      <a:pt x="217" y="104"/>
                    </a:lnTo>
                    <a:lnTo>
                      <a:pt x="210" y="112"/>
                    </a:lnTo>
                    <a:lnTo>
                      <a:pt x="203" y="118"/>
                    </a:lnTo>
                    <a:lnTo>
                      <a:pt x="195" y="124"/>
                    </a:lnTo>
                    <a:lnTo>
                      <a:pt x="187" y="128"/>
                    </a:lnTo>
                    <a:lnTo>
                      <a:pt x="179" y="133"/>
                    </a:lnTo>
                    <a:lnTo>
                      <a:pt x="170" y="136"/>
                    </a:lnTo>
                    <a:lnTo>
                      <a:pt x="161" y="139"/>
                    </a:lnTo>
                    <a:lnTo>
                      <a:pt x="152" y="142"/>
                    </a:lnTo>
                    <a:lnTo>
                      <a:pt x="143" y="143"/>
                    </a:lnTo>
                    <a:lnTo>
                      <a:pt x="133" y="143"/>
                    </a:lnTo>
                    <a:lnTo>
                      <a:pt x="121" y="142"/>
                    </a:lnTo>
                    <a:lnTo>
                      <a:pt x="109" y="140"/>
                    </a:lnTo>
                    <a:lnTo>
                      <a:pt x="96" y="137"/>
                    </a:lnTo>
                    <a:lnTo>
                      <a:pt x="85" y="132"/>
                    </a:lnTo>
                    <a:lnTo>
                      <a:pt x="74" y="126"/>
                    </a:lnTo>
                    <a:lnTo>
                      <a:pt x="64" y="119"/>
                    </a:lnTo>
                    <a:lnTo>
                      <a:pt x="54" y="110"/>
                    </a:lnTo>
                    <a:lnTo>
                      <a:pt x="45" y="101"/>
                    </a:lnTo>
                    <a:lnTo>
                      <a:pt x="37" y="91"/>
                    </a:lnTo>
                    <a:lnTo>
                      <a:pt x="30" y="80"/>
                    </a:lnTo>
                    <a:lnTo>
                      <a:pt x="24" y="69"/>
                    </a:lnTo>
                    <a:lnTo>
                      <a:pt x="18" y="57"/>
                    </a:lnTo>
                    <a:lnTo>
                      <a:pt x="14" y="43"/>
                    </a:lnTo>
                    <a:lnTo>
                      <a:pt x="10" y="29"/>
                    </a:lnTo>
                    <a:lnTo>
                      <a:pt x="8" y="15"/>
                    </a:lnTo>
                    <a:lnTo>
                      <a:pt x="6" y="0"/>
                    </a:lnTo>
                    <a:lnTo>
                      <a:pt x="5" y="3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3" y="12"/>
                    </a:lnTo>
                    <a:lnTo>
                      <a:pt x="2" y="16"/>
                    </a:lnTo>
                    <a:lnTo>
                      <a:pt x="1" y="18"/>
                    </a:lnTo>
                    <a:lnTo>
                      <a:pt x="1" y="2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4B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Freeform 77">
                <a:extLst>
                  <a:ext uri="{FF2B5EF4-FFF2-40B4-BE49-F238E27FC236}">
                    <a16:creationId xmlns:a16="http://schemas.microsoft.com/office/drawing/2014/main" id="{EA0AC0D0-32AF-40A3-A239-459DFFF0C7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59"/>
                <a:ext cx="49" cy="26"/>
              </a:xfrm>
              <a:custGeom>
                <a:avLst/>
                <a:gdLst>
                  <a:gd name="T0" fmla="*/ 2 w 246"/>
                  <a:gd name="T1" fmla="*/ 38 h 159"/>
                  <a:gd name="T2" fmla="*/ 9 w 246"/>
                  <a:gd name="T3" fmla="*/ 64 h 159"/>
                  <a:gd name="T4" fmla="*/ 20 w 246"/>
                  <a:gd name="T5" fmla="*/ 89 h 159"/>
                  <a:gd name="T6" fmla="*/ 34 w 246"/>
                  <a:gd name="T7" fmla="*/ 111 h 159"/>
                  <a:gd name="T8" fmla="*/ 52 w 246"/>
                  <a:gd name="T9" fmla="*/ 129 h 159"/>
                  <a:gd name="T10" fmla="*/ 71 w 246"/>
                  <a:gd name="T11" fmla="*/ 143 h 159"/>
                  <a:gd name="T12" fmla="*/ 93 w 246"/>
                  <a:gd name="T13" fmla="*/ 153 h 159"/>
                  <a:gd name="T14" fmla="*/ 118 w 246"/>
                  <a:gd name="T15" fmla="*/ 159 h 159"/>
                  <a:gd name="T16" fmla="*/ 139 w 246"/>
                  <a:gd name="T17" fmla="*/ 159 h 159"/>
                  <a:gd name="T18" fmla="*/ 157 w 246"/>
                  <a:gd name="T19" fmla="*/ 156 h 159"/>
                  <a:gd name="T20" fmla="*/ 174 w 246"/>
                  <a:gd name="T21" fmla="*/ 150 h 159"/>
                  <a:gd name="T22" fmla="*/ 191 w 246"/>
                  <a:gd name="T23" fmla="*/ 142 h 159"/>
                  <a:gd name="T24" fmla="*/ 205 w 246"/>
                  <a:gd name="T25" fmla="*/ 131 h 159"/>
                  <a:gd name="T26" fmla="*/ 219 w 246"/>
                  <a:gd name="T27" fmla="*/ 118 h 159"/>
                  <a:gd name="T28" fmla="*/ 232 w 246"/>
                  <a:gd name="T29" fmla="*/ 102 h 159"/>
                  <a:gd name="T30" fmla="*/ 242 w 246"/>
                  <a:gd name="T31" fmla="*/ 85 h 159"/>
                  <a:gd name="T32" fmla="*/ 246 w 246"/>
                  <a:gd name="T33" fmla="*/ 74 h 159"/>
                  <a:gd name="T34" fmla="*/ 246 w 246"/>
                  <a:gd name="T35" fmla="*/ 68 h 159"/>
                  <a:gd name="T36" fmla="*/ 246 w 246"/>
                  <a:gd name="T37" fmla="*/ 60 h 159"/>
                  <a:gd name="T38" fmla="*/ 246 w 246"/>
                  <a:gd name="T39" fmla="*/ 54 h 159"/>
                  <a:gd name="T40" fmla="*/ 242 w 246"/>
                  <a:gd name="T41" fmla="*/ 62 h 159"/>
                  <a:gd name="T42" fmla="*/ 233 w 246"/>
                  <a:gd name="T43" fmla="*/ 82 h 159"/>
                  <a:gd name="T44" fmla="*/ 221 w 246"/>
                  <a:gd name="T45" fmla="*/ 99 h 159"/>
                  <a:gd name="T46" fmla="*/ 208 w 246"/>
                  <a:gd name="T47" fmla="*/ 114 h 159"/>
                  <a:gd name="T48" fmla="*/ 193 w 246"/>
                  <a:gd name="T49" fmla="*/ 127 h 159"/>
                  <a:gd name="T50" fmla="*/ 177 w 246"/>
                  <a:gd name="T51" fmla="*/ 137 h 159"/>
                  <a:gd name="T52" fmla="*/ 159 w 246"/>
                  <a:gd name="T53" fmla="*/ 144 h 159"/>
                  <a:gd name="T54" fmla="*/ 140 w 246"/>
                  <a:gd name="T55" fmla="*/ 148 h 159"/>
                  <a:gd name="T56" fmla="*/ 118 w 246"/>
                  <a:gd name="T57" fmla="*/ 148 h 159"/>
                  <a:gd name="T58" fmla="*/ 93 w 246"/>
                  <a:gd name="T59" fmla="*/ 142 h 159"/>
                  <a:gd name="T60" fmla="*/ 71 w 246"/>
                  <a:gd name="T61" fmla="*/ 131 h 159"/>
                  <a:gd name="T62" fmla="*/ 52 w 246"/>
                  <a:gd name="T63" fmla="*/ 115 h 159"/>
                  <a:gd name="T64" fmla="*/ 35 w 246"/>
                  <a:gd name="T65" fmla="*/ 95 h 159"/>
                  <a:gd name="T66" fmla="*/ 22 w 246"/>
                  <a:gd name="T67" fmla="*/ 72 h 159"/>
                  <a:gd name="T68" fmla="*/ 13 w 246"/>
                  <a:gd name="T69" fmla="*/ 46 h 159"/>
                  <a:gd name="T70" fmla="*/ 8 w 246"/>
                  <a:gd name="T71" fmla="*/ 17 h 159"/>
                  <a:gd name="T72" fmla="*/ 8 w 246"/>
                  <a:gd name="T73" fmla="*/ 3 h 159"/>
                  <a:gd name="T74" fmla="*/ 8 w 246"/>
                  <a:gd name="T75" fmla="*/ 2 h 159"/>
                  <a:gd name="T76" fmla="*/ 8 w 246"/>
                  <a:gd name="T77" fmla="*/ 0 h 159"/>
                  <a:gd name="T78" fmla="*/ 8 w 246"/>
                  <a:gd name="T79" fmla="*/ 0 h 159"/>
                  <a:gd name="T80" fmla="*/ 7 w 246"/>
                  <a:gd name="T81" fmla="*/ 3 h 159"/>
                  <a:gd name="T82" fmla="*/ 4 w 246"/>
                  <a:gd name="T83" fmla="*/ 9 h 159"/>
                  <a:gd name="T84" fmla="*/ 2 w 246"/>
                  <a:gd name="T85" fmla="*/ 14 h 159"/>
                  <a:gd name="T86" fmla="*/ 1 w 246"/>
                  <a:gd name="T87" fmla="*/ 2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6" h="159">
                    <a:moveTo>
                      <a:pt x="0" y="23"/>
                    </a:moveTo>
                    <a:lnTo>
                      <a:pt x="2" y="38"/>
                    </a:lnTo>
                    <a:lnTo>
                      <a:pt x="5" y="51"/>
                    </a:lnTo>
                    <a:lnTo>
                      <a:pt x="9" y="64"/>
                    </a:lnTo>
                    <a:lnTo>
                      <a:pt x="14" y="77"/>
                    </a:lnTo>
                    <a:lnTo>
                      <a:pt x="20" y="89"/>
                    </a:lnTo>
                    <a:lnTo>
                      <a:pt x="27" y="100"/>
                    </a:lnTo>
                    <a:lnTo>
                      <a:pt x="34" y="111"/>
                    </a:lnTo>
                    <a:lnTo>
                      <a:pt x="43" y="120"/>
                    </a:lnTo>
                    <a:lnTo>
                      <a:pt x="52" y="129"/>
                    </a:lnTo>
                    <a:lnTo>
                      <a:pt x="61" y="136"/>
                    </a:lnTo>
                    <a:lnTo>
                      <a:pt x="71" y="143"/>
                    </a:lnTo>
                    <a:lnTo>
                      <a:pt x="82" y="149"/>
                    </a:lnTo>
                    <a:lnTo>
                      <a:pt x="93" y="153"/>
                    </a:lnTo>
                    <a:lnTo>
                      <a:pt x="106" y="156"/>
                    </a:lnTo>
                    <a:lnTo>
                      <a:pt x="118" y="159"/>
                    </a:lnTo>
                    <a:lnTo>
                      <a:pt x="130" y="159"/>
                    </a:lnTo>
                    <a:lnTo>
                      <a:pt x="139" y="159"/>
                    </a:lnTo>
                    <a:lnTo>
                      <a:pt x="148" y="157"/>
                    </a:lnTo>
                    <a:lnTo>
                      <a:pt x="157" y="156"/>
                    </a:lnTo>
                    <a:lnTo>
                      <a:pt x="166" y="153"/>
                    </a:lnTo>
                    <a:lnTo>
                      <a:pt x="174" y="150"/>
                    </a:lnTo>
                    <a:lnTo>
                      <a:pt x="183" y="145"/>
                    </a:lnTo>
                    <a:lnTo>
                      <a:pt x="191" y="142"/>
                    </a:lnTo>
                    <a:lnTo>
                      <a:pt x="198" y="136"/>
                    </a:lnTo>
                    <a:lnTo>
                      <a:pt x="205" y="131"/>
                    </a:lnTo>
                    <a:lnTo>
                      <a:pt x="212" y="124"/>
                    </a:lnTo>
                    <a:lnTo>
                      <a:pt x="219" y="118"/>
                    </a:lnTo>
                    <a:lnTo>
                      <a:pt x="226" y="111"/>
                    </a:lnTo>
                    <a:lnTo>
                      <a:pt x="232" y="102"/>
                    </a:lnTo>
                    <a:lnTo>
                      <a:pt x="237" y="94"/>
                    </a:lnTo>
                    <a:lnTo>
                      <a:pt x="242" y="85"/>
                    </a:lnTo>
                    <a:lnTo>
                      <a:pt x="246" y="76"/>
                    </a:lnTo>
                    <a:lnTo>
                      <a:pt x="246" y="74"/>
                    </a:lnTo>
                    <a:lnTo>
                      <a:pt x="246" y="70"/>
                    </a:lnTo>
                    <a:lnTo>
                      <a:pt x="246" y="68"/>
                    </a:lnTo>
                    <a:lnTo>
                      <a:pt x="246" y="64"/>
                    </a:lnTo>
                    <a:lnTo>
                      <a:pt x="246" y="60"/>
                    </a:lnTo>
                    <a:lnTo>
                      <a:pt x="246" y="58"/>
                    </a:lnTo>
                    <a:lnTo>
                      <a:pt x="246" y="54"/>
                    </a:lnTo>
                    <a:lnTo>
                      <a:pt x="246" y="52"/>
                    </a:lnTo>
                    <a:lnTo>
                      <a:pt x="242" y="62"/>
                    </a:lnTo>
                    <a:lnTo>
                      <a:pt x="238" y="72"/>
                    </a:lnTo>
                    <a:lnTo>
                      <a:pt x="233" y="82"/>
                    </a:lnTo>
                    <a:lnTo>
                      <a:pt x="228" y="90"/>
                    </a:lnTo>
                    <a:lnTo>
                      <a:pt x="221" y="99"/>
                    </a:lnTo>
                    <a:lnTo>
                      <a:pt x="215" y="107"/>
                    </a:lnTo>
                    <a:lnTo>
                      <a:pt x="208" y="114"/>
                    </a:lnTo>
                    <a:lnTo>
                      <a:pt x="201" y="121"/>
                    </a:lnTo>
                    <a:lnTo>
                      <a:pt x="193" y="127"/>
                    </a:lnTo>
                    <a:lnTo>
                      <a:pt x="185" y="132"/>
                    </a:lnTo>
                    <a:lnTo>
                      <a:pt x="177" y="137"/>
                    </a:lnTo>
                    <a:lnTo>
                      <a:pt x="168" y="142"/>
                    </a:lnTo>
                    <a:lnTo>
                      <a:pt x="159" y="144"/>
                    </a:lnTo>
                    <a:lnTo>
                      <a:pt x="149" y="147"/>
                    </a:lnTo>
                    <a:lnTo>
                      <a:pt x="140" y="148"/>
                    </a:lnTo>
                    <a:lnTo>
                      <a:pt x="130" y="148"/>
                    </a:lnTo>
                    <a:lnTo>
                      <a:pt x="118" y="148"/>
                    </a:lnTo>
                    <a:lnTo>
                      <a:pt x="106" y="145"/>
                    </a:lnTo>
                    <a:lnTo>
                      <a:pt x="93" y="142"/>
                    </a:lnTo>
                    <a:lnTo>
                      <a:pt x="82" y="137"/>
                    </a:lnTo>
                    <a:lnTo>
                      <a:pt x="71" y="131"/>
                    </a:lnTo>
                    <a:lnTo>
                      <a:pt x="61" y="124"/>
                    </a:lnTo>
                    <a:lnTo>
                      <a:pt x="52" y="115"/>
                    </a:lnTo>
                    <a:lnTo>
                      <a:pt x="43" y="106"/>
                    </a:lnTo>
                    <a:lnTo>
                      <a:pt x="35" y="95"/>
                    </a:lnTo>
                    <a:lnTo>
                      <a:pt x="28" y="84"/>
                    </a:lnTo>
                    <a:lnTo>
                      <a:pt x="22" y="72"/>
                    </a:lnTo>
                    <a:lnTo>
                      <a:pt x="17" y="59"/>
                    </a:lnTo>
                    <a:lnTo>
                      <a:pt x="13" y="46"/>
                    </a:lnTo>
                    <a:lnTo>
                      <a:pt x="10" y="32"/>
                    </a:lnTo>
                    <a:lnTo>
                      <a:pt x="8" y="17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4" y="9"/>
                    </a:lnTo>
                    <a:lnTo>
                      <a:pt x="3" y="11"/>
                    </a:lnTo>
                    <a:lnTo>
                      <a:pt x="2" y="14"/>
                    </a:lnTo>
                    <a:lnTo>
                      <a:pt x="1" y="17"/>
                    </a:lnTo>
                    <a:lnTo>
                      <a:pt x="1" y="2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Freeform 78">
                <a:extLst>
                  <a:ext uri="{FF2B5EF4-FFF2-40B4-BE49-F238E27FC236}">
                    <a16:creationId xmlns:a16="http://schemas.microsoft.com/office/drawing/2014/main" id="{4FD0479A-7B73-4FD2-A77F-45C621F09E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57"/>
                <a:ext cx="49" cy="27"/>
              </a:xfrm>
              <a:custGeom>
                <a:avLst/>
                <a:gdLst>
                  <a:gd name="T0" fmla="*/ 2 w 243"/>
                  <a:gd name="T1" fmla="*/ 36 h 164"/>
                  <a:gd name="T2" fmla="*/ 8 w 243"/>
                  <a:gd name="T3" fmla="*/ 64 h 164"/>
                  <a:gd name="T4" fmla="*/ 18 w 243"/>
                  <a:gd name="T5" fmla="*/ 90 h 164"/>
                  <a:gd name="T6" fmla="*/ 31 w 243"/>
                  <a:gd name="T7" fmla="*/ 112 h 164"/>
                  <a:gd name="T8" fmla="*/ 48 w 243"/>
                  <a:gd name="T9" fmla="*/ 131 h 164"/>
                  <a:gd name="T10" fmla="*/ 68 w 243"/>
                  <a:gd name="T11" fmla="*/ 147 h 164"/>
                  <a:gd name="T12" fmla="*/ 90 w 243"/>
                  <a:gd name="T13" fmla="*/ 158 h 164"/>
                  <a:gd name="T14" fmla="*/ 115 w 243"/>
                  <a:gd name="T15" fmla="*/ 163 h 164"/>
                  <a:gd name="T16" fmla="*/ 137 w 243"/>
                  <a:gd name="T17" fmla="*/ 164 h 164"/>
                  <a:gd name="T18" fmla="*/ 155 w 243"/>
                  <a:gd name="T19" fmla="*/ 160 h 164"/>
                  <a:gd name="T20" fmla="*/ 173 w 243"/>
                  <a:gd name="T21" fmla="*/ 154 h 164"/>
                  <a:gd name="T22" fmla="*/ 189 w 243"/>
                  <a:gd name="T23" fmla="*/ 145 h 164"/>
                  <a:gd name="T24" fmla="*/ 204 w 243"/>
                  <a:gd name="T25" fmla="*/ 133 h 164"/>
                  <a:gd name="T26" fmla="*/ 217 w 243"/>
                  <a:gd name="T27" fmla="*/ 118 h 164"/>
                  <a:gd name="T28" fmla="*/ 230 w 243"/>
                  <a:gd name="T29" fmla="*/ 101 h 164"/>
                  <a:gd name="T30" fmla="*/ 239 w 243"/>
                  <a:gd name="T31" fmla="*/ 84 h 164"/>
                  <a:gd name="T32" fmla="*/ 243 w 243"/>
                  <a:gd name="T33" fmla="*/ 70 h 164"/>
                  <a:gd name="T34" fmla="*/ 243 w 243"/>
                  <a:gd name="T35" fmla="*/ 64 h 164"/>
                  <a:gd name="T36" fmla="*/ 242 w 243"/>
                  <a:gd name="T37" fmla="*/ 58 h 164"/>
                  <a:gd name="T38" fmla="*/ 241 w 243"/>
                  <a:gd name="T39" fmla="*/ 52 h 164"/>
                  <a:gd name="T40" fmla="*/ 238 w 243"/>
                  <a:gd name="T41" fmla="*/ 61 h 164"/>
                  <a:gd name="T42" fmla="*/ 230 w 243"/>
                  <a:gd name="T43" fmla="*/ 81 h 164"/>
                  <a:gd name="T44" fmla="*/ 219 w 243"/>
                  <a:gd name="T45" fmla="*/ 100 h 164"/>
                  <a:gd name="T46" fmla="*/ 206 w 243"/>
                  <a:gd name="T47" fmla="*/ 116 h 164"/>
                  <a:gd name="T48" fmla="*/ 191 w 243"/>
                  <a:gd name="T49" fmla="*/ 130 h 164"/>
                  <a:gd name="T50" fmla="*/ 174 w 243"/>
                  <a:gd name="T51" fmla="*/ 141 h 164"/>
                  <a:gd name="T52" fmla="*/ 156 w 243"/>
                  <a:gd name="T53" fmla="*/ 148 h 164"/>
                  <a:gd name="T54" fmla="*/ 137 w 243"/>
                  <a:gd name="T55" fmla="*/ 153 h 164"/>
                  <a:gd name="T56" fmla="*/ 115 w 243"/>
                  <a:gd name="T57" fmla="*/ 152 h 164"/>
                  <a:gd name="T58" fmla="*/ 91 w 243"/>
                  <a:gd name="T59" fmla="*/ 147 h 164"/>
                  <a:gd name="T60" fmla="*/ 70 w 243"/>
                  <a:gd name="T61" fmla="*/ 136 h 164"/>
                  <a:gd name="T62" fmla="*/ 52 w 243"/>
                  <a:gd name="T63" fmla="*/ 121 h 164"/>
                  <a:gd name="T64" fmla="*/ 36 w 243"/>
                  <a:gd name="T65" fmla="*/ 101 h 164"/>
                  <a:gd name="T66" fmla="*/ 23 w 243"/>
                  <a:gd name="T67" fmla="*/ 80 h 164"/>
                  <a:gd name="T68" fmla="*/ 14 w 243"/>
                  <a:gd name="T69" fmla="*/ 55 h 164"/>
                  <a:gd name="T70" fmla="*/ 10 w 243"/>
                  <a:gd name="T71" fmla="*/ 27 h 164"/>
                  <a:gd name="T72" fmla="*/ 9 w 243"/>
                  <a:gd name="T73" fmla="*/ 12 h 164"/>
                  <a:gd name="T74" fmla="*/ 9 w 243"/>
                  <a:gd name="T75" fmla="*/ 8 h 164"/>
                  <a:gd name="T76" fmla="*/ 9 w 243"/>
                  <a:gd name="T77" fmla="*/ 4 h 164"/>
                  <a:gd name="T78" fmla="*/ 10 w 243"/>
                  <a:gd name="T79" fmla="*/ 1 h 164"/>
                  <a:gd name="T80" fmla="*/ 9 w 243"/>
                  <a:gd name="T81" fmla="*/ 0 h 164"/>
                  <a:gd name="T82" fmla="*/ 9 w 243"/>
                  <a:gd name="T83" fmla="*/ 1 h 164"/>
                  <a:gd name="T84" fmla="*/ 8 w 243"/>
                  <a:gd name="T85" fmla="*/ 2 h 164"/>
                  <a:gd name="T86" fmla="*/ 8 w 243"/>
                  <a:gd name="T87" fmla="*/ 3 h 164"/>
                  <a:gd name="T88" fmla="*/ 7 w 243"/>
                  <a:gd name="T89" fmla="*/ 6 h 164"/>
                  <a:gd name="T90" fmla="*/ 5 w 243"/>
                  <a:gd name="T91" fmla="*/ 10 h 164"/>
                  <a:gd name="T92" fmla="*/ 3 w 243"/>
                  <a:gd name="T93" fmla="*/ 14 h 164"/>
                  <a:gd name="T94" fmla="*/ 1 w 243"/>
                  <a:gd name="T95" fmla="*/ 1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3" h="164">
                    <a:moveTo>
                      <a:pt x="0" y="21"/>
                    </a:moveTo>
                    <a:lnTo>
                      <a:pt x="2" y="36"/>
                    </a:lnTo>
                    <a:lnTo>
                      <a:pt x="4" y="50"/>
                    </a:lnTo>
                    <a:lnTo>
                      <a:pt x="8" y="64"/>
                    </a:lnTo>
                    <a:lnTo>
                      <a:pt x="12" y="78"/>
                    </a:lnTo>
                    <a:lnTo>
                      <a:pt x="18" y="90"/>
                    </a:lnTo>
                    <a:lnTo>
                      <a:pt x="24" y="101"/>
                    </a:lnTo>
                    <a:lnTo>
                      <a:pt x="31" y="112"/>
                    </a:lnTo>
                    <a:lnTo>
                      <a:pt x="39" y="122"/>
                    </a:lnTo>
                    <a:lnTo>
                      <a:pt x="48" y="131"/>
                    </a:lnTo>
                    <a:lnTo>
                      <a:pt x="58" y="140"/>
                    </a:lnTo>
                    <a:lnTo>
                      <a:pt x="68" y="147"/>
                    </a:lnTo>
                    <a:lnTo>
                      <a:pt x="79" y="153"/>
                    </a:lnTo>
                    <a:lnTo>
                      <a:pt x="90" y="158"/>
                    </a:lnTo>
                    <a:lnTo>
                      <a:pt x="103" y="161"/>
                    </a:lnTo>
                    <a:lnTo>
                      <a:pt x="115" y="163"/>
                    </a:lnTo>
                    <a:lnTo>
                      <a:pt x="127" y="164"/>
                    </a:lnTo>
                    <a:lnTo>
                      <a:pt x="137" y="164"/>
                    </a:lnTo>
                    <a:lnTo>
                      <a:pt x="146" y="163"/>
                    </a:lnTo>
                    <a:lnTo>
                      <a:pt x="155" y="160"/>
                    </a:lnTo>
                    <a:lnTo>
                      <a:pt x="164" y="157"/>
                    </a:lnTo>
                    <a:lnTo>
                      <a:pt x="173" y="154"/>
                    </a:lnTo>
                    <a:lnTo>
                      <a:pt x="181" y="149"/>
                    </a:lnTo>
                    <a:lnTo>
                      <a:pt x="189" y="145"/>
                    </a:lnTo>
                    <a:lnTo>
                      <a:pt x="197" y="139"/>
                    </a:lnTo>
                    <a:lnTo>
                      <a:pt x="204" y="133"/>
                    </a:lnTo>
                    <a:lnTo>
                      <a:pt x="211" y="125"/>
                    </a:lnTo>
                    <a:lnTo>
                      <a:pt x="217" y="118"/>
                    </a:lnTo>
                    <a:lnTo>
                      <a:pt x="224" y="110"/>
                    </a:lnTo>
                    <a:lnTo>
                      <a:pt x="230" y="101"/>
                    </a:lnTo>
                    <a:lnTo>
                      <a:pt x="235" y="93"/>
                    </a:lnTo>
                    <a:lnTo>
                      <a:pt x="239" y="84"/>
                    </a:lnTo>
                    <a:lnTo>
                      <a:pt x="243" y="74"/>
                    </a:lnTo>
                    <a:lnTo>
                      <a:pt x="243" y="70"/>
                    </a:lnTo>
                    <a:lnTo>
                      <a:pt x="243" y="68"/>
                    </a:lnTo>
                    <a:lnTo>
                      <a:pt x="243" y="64"/>
                    </a:lnTo>
                    <a:lnTo>
                      <a:pt x="243" y="62"/>
                    </a:lnTo>
                    <a:lnTo>
                      <a:pt x="242" y="58"/>
                    </a:lnTo>
                    <a:lnTo>
                      <a:pt x="242" y="56"/>
                    </a:lnTo>
                    <a:lnTo>
                      <a:pt x="241" y="52"/>
                    </a:lnTo>
                    <a:lnTo>
                      <a:pt x="241" y="50"/>
                    </a:lnTo>
                    <a:lnTo>
                      <a:pt x="238" y="61"/>
                    </a:lnTo>
                    <a:lnTo>
                      <a:pt x="234" y="72"/>
                    </a:lnTo>
                    <a:lnTo>
                      <a:pt x="230" y="81"/>
                    </a:lnTo>
                    <a:lnTo>
                      <a:pt x="225" y="91"/>
                    </a:lnTo>
                    <a:lnTo>
                      <a:pt x="219" y="100"/>
                    </a:lnTo>
                    <a:lnTo>
                      <a:pt x="213" y="109"/>
                    </a:lnTo>
                    <a:lnTo>
                      <a:pt x="206" y="116"/>
                    </a:lnTo>
                    <a:lnTo>
                      <a:pt x="199" y="123"/>
                    </a:lnTo>
                    <a:lnTo>
                      <a:pt x="191" y="130"/>
                    </a:lnTo>
                    <a:lnTo>
                      <a:pt x="183" y="136"/>
                    </a:lnTo>
                    <a:lnTo>
                      <a:pt x="174" y="141"/>
                    </a:lnTo>
                    <a:lnTo>
                      <a:pt x="166" y="146"/>
                    </a:lnTo>
                    <a:lnTo>
                      <a:pt x="156" y="148"/>
                    </a:lnTo>
                    <a:lnTo>
                      <a:pt x="147" y="151"/>
                    </a:lnTo>
                    <a:lnTo>
                      <a:pt x="137" y="153"/>
                    </a:lnTo>
                    <a:lnTo>
                      <a:pt x="127" y="153"/>
                    </a:lnTo>
                    <a:lnTo>
                      <a:pt x="115" y="152"/>
                    </a:lnTo>
                    <a:lnTo>
                      <a:pt x="104" y="151"/>
                    </a:lnTo>
                    <a:lnTo>
                      <a:pt x="91" y="147"/>
                    </a:lnTo>
                    <a:lnTo>
                      <a:pt x="81" y="142"/>
                    </a:lnTo>
                    <a:lnTo>
                      <a:pt x="70" y="136"/>
                    </a:lnTo>
                    <a:lnTo>
                      <a:pt x="61" y="129"/>
                    </a:lnTo>
                    <a:lnTo>
                      <a:pt x="52" y="121"/>
                    </a:lnTo>
                    <a:lnTo>
                      <a:pt x="43" y="112"/>
                    </a:lnTo>
                    <a:lnTo>
                      <a:pt x="36" y="101"/>
                    </a:lnTo>
                    <a:lnTo>
                      <a:pt x="29" y="91"/>
                    </a:lnTo>
                    <a:lnTo>
                      <a:pt x="23" y="80"/>
                    </a:lnTo>
                    <a:lnTo>
                      <a:pt x="18" y="68"/>
                    </a:lnTo>
                    <a:lnTo>
                      <a:pt x="14" y="55"/>
                    </a:lnTo>
                    <a:lnTo>
                      <a:pt x="12" y="42"/>
                    </a:lnTo>
                    <a:lnTo>
                      <a:pt x="10" y="27"/>
                    </a:lnTo>
                    <a:lnTo>
                      <a:pt x="9" y="13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2" y="16"/>
                    </a:lnTo>
                    <a:lnTo>
                      <a:pt x="1" y="19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Freeform 79">
                <a:extLst>
                  <a:ext uri="{FF2B5EF4-FFF2-40B4-BE49-F238E27FC236}">
                    <a16:creationId xmlns:a16="http://schemas.microsoft.com/office/drawing/2014/main" id="{DE12BB84-A80A-45D9-86AE-79CBE74487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7" y="2655"/>
                <a:ext cx="48" cy="28"/>
              </a:xfrm>
              <a:custGeom>
                <a:avLst/>
                <a:gdLst>
                  <a:gd name="T0" fmla="*/ 0 w 238"/>
                  <a:gd name="T1" fmla="*/ 21 h 169"/>
                  <a:gd name="T2" fmla="*/ 0 w 238"/>
                  <a:gd name="T3" fmla="*/ 21 h 169"/>
                  <a:gd name="T4" fmla="*/ 0 w 238"/>
                  <a:gd name="T5" fmla="*/ 23 h 169"/>
                  <a:gd name="T6" fmla="*/ 0 w 238"/>
                  <a:gd name="T7" fmla="*/ 24 h 169"/>
                  <a:gd name="T8" fmla="*/ 0 w 238"/>
                  <a:gd name="T9" fmla="*/ 38 h 169"/>
                  <a:gd name="T10" fmla="*/ 5 w 238"/>
                  <a:gd name="T11" fmla="*/ 67 h 169"/>
                  <a:gd name="T12" fmla="*/ 14 w 238"/>
                  <a:gd name="T13" fmla="*/ 93 h 169"/>
                  <a:gd name="T14" fmla="*/ 27 w 238"/>
                  <a:gd name="T15" fmla="*/ 116 h 169"/>
                  <a:gd name="T16" fmla="*/ 44 w 238"/>
                  <a:gd name="T17" fmla="*/ 136 h 169"/>
                  <a:gd name="T18" fmla="*/ 63 w 238"/>
                  <a:gd name="T19" fmla="*/ 152 h 169"/>
                  <a:gd name="T20" fmla="*/ 85 w 238"/>
                  <a:gd name="T21" fmla="*/ 163 h 169"/>
                  <a:gd name="T22" fmla="*/ 110 w 238"/>
                  <a:gd name="T23" fmla="*/ 169 h 169"/>
                  <a:gd name="T24" fmla="*/ 132 w 238"/>
                  <a:gd name="T25" fmla="*/ 169 h 169"/>
                  <a:gd name="T26" fmla="*/ 151 w 238"/>
                  <a:gd name="T27" fmla="*/ 165 h 169"/>
                  <a:gd name="T28" fmla="*/ 169 w 238"/>
                  <a:gd name="T29" fmla="*/ 158 h 169"/>
                  <a:gd name="T30" fmla="*/ 185 w 238"/>
                  <a:gd name="T31" fmla="*/ 148 h 169"/>
                  <a:gd name="T32" fmla="*/ 200 w 238"/>
                  <a:gd name="T33" fmla="*/ 135 h 169"/>
                  <a:gd name="T34" fmla="*/ 213 w 238"/>
                  <a:gd name="T35" fmla="*/ 120 h 169"/>
                  <a:gd name="T36" fmla="*/ 225 w 238"/>
                  <a:gd name="T37" fmla="*/ 103 h 169"/>
                  <a:gd name="T38" fmla="*/ 234 w 238"/>
                  <a:gd name="T39" fmla="*/ 83 h 169"/>
                  <a:gd name="T40" fmla="*/ 237 w 238"/>
                  <a:gd name="T41" fmla="*/ 69 h 169"/>
                  <a:gd name="T42" fmla="*/ 236 w 238"/>
                  <a:gd name="T43" fmla="*/ 63 h 169"/>
                  <a:gd name="T44" fmla="*/ 235 w 238"/>
                  <a:gd name="T45" fmla="*/ 57 h 169"/>
                  <a:gd name="T46" fmla="*/ 234 w 238"/>
                  <a:gd name="T47" fmla="*/ 51 h 169"/>
                  <a:gd name="T48" fmla="*/ 231 w 238"/>
                  <a:gd name="T49" fmla="*/ 61 h 169"/>
                  <a:gd name="T50" fmla="*/ 224 w 238"/>
                  <a:gd name="T51" fmla="*/ 83 h 169"/>
                  <a:gd name="T52" fmla="*/ 214 w 238"/>
                  <a:gd name="T53" fmla="*/ 102 h 169"/>
                  <a:gd name="T54" fmla="*/ 201 w 238"/>
                  <a:gd name="T55" fmla="*/ 120 h 169"/>
                  <a:gd name="T56" fmla="*/ 187 w 238"/>
                  <a:gd name="T57" fmla="*/ 134 h 169"/>
                  <a:gd name="T58" fmla="*/ 170 w 238"/>
                  <a:gd name="T59" fmla="*/ 146 h 169"/>
                  <a:gd name="T60" fmla="*/ 152 w 238"/>
                  <a:gd name="T61" fmla="*/ 154 h 169"/>
                  <a:gd name="T62" fmla="*/ 132 w 238"/>
                  <a:gd name="T63" fmla="*/ 158 h 169"/>
                  <a:gd name="T64" fmla="*/ 111 w 238"/>
                  <a:gd name="T65" fmla="*/ 158 h 169"/>
                  <a:gd name="T66" fmla="*/ 88 w 238"/>
                  <a:gd name="T67" fmla="*/ 152 h 169"/>
                  <a:gd name="T68" fmla="*/ 67 w 238"/>
                  <a:gd name="T69" fmla="*/ 142 h 169"/>
                  <a:gd name="T70" fmla="*/ 50 w 238"/>
                  <a:gd name="T71" fmla="*/ 128 h 169"/>
                  <a:gd name="T72" fmla="*/ 34 w 238"/>
                  <a:gd name="T73" fmla="*/ 110 h 169"/>
                  <a:gd name="T74" fmla="*/ 22 w 238"/>
                  <a:gd name="T75" fmla="*/ 89 h 169"/>
                  <a:gd name="T76" fmla="*/ 14 w 238"/>
                  <a:gd name="T77" fmla="*/ 63 h 169"/>
                  <a:gd name="T78" fmla="*/ 9 w 238"/>
                  <a:gd name="T79" fmla="*/ 37 h 169"/>
                  <a:gd name="T80" fmla="*/ 9 w 238"/>
                  <a:gd name="T81" fmla="*/ 20 h 169"/>
                  <a:gd name="T82" fmla="*/ 9 w 238"/>
                  <a:gd name="T83" fmla="*/ 15 h 169"/>
                  <a:gd name="T84" fmla="*/ 9 w 238"/>
                  <a:gd name="T85" fmla="*/ 9 h 169"/>
                  <a:gd name="T86" fmla="*/ 10 w 238"/>
                  <a:gd name="T87" fmla="*/ 3 h 169"/>
                  <a:gd name="T88" fmla="*/ 9 w 238"/>
                  <a:gd name="T89" fmla="*/ 2 h 169"/>
                  <a:gd name="T90" fmla="*/ 7 w 238"/>
                  <a:gd name="T91" fmla="*/ 6 h 169"/>
                  <a:gd name="T92" fmla="*/ 5 w 238"/>
                  <a:gd name="T93" fmla="*/ 9 h 169"/>
                  <a:gd name="T94" fmla="*/ 3 w 238"/>
                  <a:gd name="T95" fmla="*/ 13 h 169"/>
                  <a:gd name="T96" fmla="*/ 2 w 238"/>
                  <a:gd name="T97" fmla="*/ 15 h 169"/>
                  <a:gd name="T98" fmla="*/ 1 w 238"/>
                  <a:gd name="T99" fmla="*/ 17 h 169"/>
                  <a:gd name="T100" fmla="*/ 1 w 238"/>
                  <a:gd name="T101" fmla="*/ 19 h 169"/>
                  <a:gd name="T102" fmla="*/ 0 w 238"/>
                  <a:gd name="T103" fmla="*/ 2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38" h="169">
                    <a:moveTo>
                      <a:pt x="0" y="21"/>
                    </a:moveTo>
                    <a:lnTo>
                      <a:pt x="0" y="2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8"/>
                    </a:lnTo>
                    <a:lnTo>
                      <a:pt x="2" y="53"/>
                    </a:lnTo>
                    <a:lnTo>
                      <a:pt x="5" y="67"/>
                    </a:lnTo>
                    <a:lnTo>
                      <a:pt x="9" y="80"/>
                    </a:lnTo>
                    <a:lnTo>
                      <a:pt x="14" y="93"/>
                    </a:lnTo>
                    <a:lnTo>
                      <a:pt x="20" y="105"/>
                    </a:lnTo>
                    <a:lnTo>
                      <a:pt x="27" y="116"/>
                    </a:lnTo>
                    <a:lnTo>
                      <a:pt x="35" y="127"/>
                    </a:lnTo>
                    <a:lnTo>
                      <a:pt x="44" y="136"/>
                    </a:lnTo>
                    <a:lnTo>
                      <a:pt x="53" y="145"/>
                    </a:lnTo>
                    <a:lnTo>
                      <a:pt x="63" y="152"/>
                    </a:lnTo>
                    <a:lnTo>
                      <a:pt x="74" y="158"/>
                    </a:lnTo>
                    <a:lnTo>
                      <a:pt x="85" y="163"/>
                    </a:lnTo>
                    <a:lnTo>
                      <a:pt x="98" y="166"/>
                    </a:lnTo>
                    <a:lnTo>
                      <a:pt x="110" y="169"/>
                    </a:lnTo>
                    <a:lnTo>
                      <a:pt x="122" y="169"/>
                    </a:lnTo>
                    <a:lnTo>
                      <a:pt x="132" y="169"/>
                    </a:lnTo>
                    <a:lnTo>
                      <a:pt x="141" y="168"/>
                    </a:lnTo>
                    <a:lnTo>
                      <a:pt x="151" y="165"/>
                    </a:lnTo>
                    <a:lnTo>
                      <a:pt x="160" y="162"/>
                    </a:lnTo>
                    <a:lnTo>
                      <a:pt x="169" y="158"/>
                    </a:lnTo>
                    <a:lnTo>
                      <a:pt x="177" y="153"/>
                    </a:lnTo>
                    <a:lnTo>
                      <a:pt x="185" y="148"/>
                    </a:lnTo>
                    <a:lnTo>
                      <a:pt x="193" y="142"/>
                    </a:lnTo>
                    <a:lnTo>
                      <a:pt x="200" y="135"/>
                    </a:lnTo>
                    <a:lnTo>
                      <a:pt x="207" y="128"/>
                    </a:lnTo>
                    <a:lnTo>
                      <a:pt x="213" y="120"/>
                    </a:lnTo>
                    <a:lnTo>
                      <a:pt x="220" y="111"/>
                    </a:lnTo>
                    <a:lnTo>
                      <a:pt x="225" y="103"/>
                    </a:lnTo>
                    <a:lnTo>
                      <a:pt x="230" y="93"/>
                    </a:lnTo>
                    <a:lnTo>
                      <a:pt x="234" y="83"/>
                    </a:lnTo>
                    <a:lnTo>
                      <a:pt x="238" y="73"/>
                    </a:lnTo>
                    <a:lnTo>
                      <a:pt x="237" y="69"/>
                    </a:lnTo>
                    <a:lnTo>
                      <a:pt x="237" y="67"/>
                    </a:lnTo>
                    <a:lnTo>
                      <a:pt x="236" y="63"/>
                    </a:lnTo>
                    <a:lnTo>
                      <a:pt x="236" y="61"/>
                    </a:lnTo>
                    <a:lnTo>
                      <a:pt x="235" y="57"/>
                    </a:lnTo>
                    <a:lnTo>
                      <a:pt x="235" y="55"/>
                    </a:lnTo>
                    <a:lnTo>
                      <a:pt x="234" y="51"/>
                    </a:lnTo>
                    <a:lnTo>
                      <a:pt x="234" y="49"/>
                    </a:lnTo>
                    <a:lnTo>
                      <a:pt x="231" y="61"/>
                    </a:lnTo>
                    <a:lnTo>
                      <a:pt x="228" y="72"/>
                    </a:lnTo>
                    <a:lnTo>
                      <a:pt x="224" y="83"/>
                    </a:lnTo>
                    <a:lnTo>
                      <a:pt x="220" y="92"/>
                    </a:lnTo>
                    <a:lnTo>
                      <a:pt x="214" y="102"/>
                    </a:lnTo>
                    <a:lnTo>
                      <a:pt x="208" y="111"/>
                    </a:lnTo>
                    <a:lnTo>
                      <a:pt x="201" y="120"/>
                    </a:lnTo>
                    <a:lnTo>
                      <a:pt x="194" y="127"/>
                    </a:lnTo>
                    <a:lnTo>
                      <a:pt x="187" y="134"/>
                    </a:lnTo>
                    <a:lnTo>
                      <a:pt x="179" y="140"/>
                    </a:lnTo>
                    <a:lnTo>
                      <a:pt x="170" y="146"/>
                    </a:lnTo>
                    <a:lnTo>
                      <a:pt x="161" y="151"/>
                    </a:lnTo>
                    <a:lnTo>
                      <a:pt x="152" y="154"/>
                    </a:lnTo>
                    <a:lnTo>
                      <a:pt x="142" y="157"/>
                    </a:lnTo>
                    <a:lnTo>
                      <a:pt x="132" y="158"/>
                    </a:lnTo>
                    <a:lnTo>
                      <a:pt x="122" y="158"/>
                    </a:lnTo>
                    <a:lnTo>
                      <a:pt x="111" y="158"/>
                    </a:lnTo>
                    <a:lnTo>
                      <a:pt x="99" y="156"/>
                    </a:lnTo>
                    <a:lnTo>
                      <a:pt x="88" y="152"/>
                    </a:lnTo>
                    <a:lnTo>
                      <a:pt x="77" y="148"/>
                    </a:lnTo>
                    <a:lnTo>
                      <a:pt x="67" y="142"/>
                    </a:lnTo>
                    <a:lnTo>
                      <a:pt x="58" y="135"/>
                    </a:lnTo>
                    <a:lnTo>
                      <a:pt x="50" y="128"/>
                    </a:lnTo>
                    <a:lnTo>
                      <a:pt x="42" y="120"/>
                    </a:lnTo>
                    <a:lnTo>
                      <a:pt x="34" y="110"/>
                    </a:lnTo>
                    <a:lnTo>
                      <a:pt x="28" y="99"/>
                    </a:lnTo>
                    <a:lnTo>
                      <a:pt x="22" y="89"/>
                    </a:lnTo>
                    <a:lnTo>
                      <a:pt x="18" y="77"/>
                    </a:lnTo>
                    <a:lnTo>
                      <a:pt x="14" y="63"/>
                    </a:lnTo>
                    <a:lnTo>
                      <a:pt x="11" y="51"/>
                    </a:lnTo>
                    <a:lnTo>
                      <a:pt x="9" y="37"/>
                    </a:lnTo>
                    <a:lnTo>
                      <a:pt x="9" y="24"/>
                    </a:lnTo>
                    <a:lnTo>
                      <a:pt x="9" y="20"/>
                    </a:lnTo>
                    <a:lnTo>
                      <a:pt x="9" y="18"/>
                    </a:lnTo>
                    <a:lnTo>
                      <a:pt x="9" y="15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9" y="2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7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1" y="17"/>
                    </a:lnTo>
                    <a:lnTo>
                      <a:pt x="1" y="18"/>
                    </a:lnTo>
                    <a:lnTo>
                      <a:pt x="1" y="19"/>
                    </a:lnTo>
                    <a:lnTo>
                      <a:pt x="0" y="19"/>
                    </a:lnTo>
                    <a:lnTo>
                      <a:pt x="0" y="2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5C1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Freeform 80">
                <a:extLst>
                  <a:ext uri="{FF2B5EF4-FFF2-40B4-BE49-F238E27FC236}">
                    <a16:creationId xmlns:a16="http://schemas.microsoft.com/office/drawing/2014/main" id="{B7AF6BD3-BD8E-4946-A899-1833A6BBE3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" y="2654"/>
                <a:ext cx="46" cy="29"/>
              </a:xfrm>
              <a:custGeom>
                <a:avLst/>
                <a:gdLst>
                  <a:gd name="T0" fmla="*/ 1 w 232"/>
                  <a:gd name="T1" fmla="*/ 22 h 174"/>
                  <a:gd name="T2" fmla="*/ 0 w 232"/>
                  <a:gd name="T3" fmla="*/ 25 h 174"/>
                  <a:gd name="T4" fmla="*/ 0 w 232"/>
                  <a:gd name="T5" fmla="*/ 29 h 174"/>
                  <a:gd name="T6" fmla="*/ 0 w 232"/>
                  <a:gd name="T7" fmla="*/ 33 h 174"/>
                  <a:gd name="T8" fmla="*/ 1 w 232"/>
                  <a:gd name="T9" fmla="*/ 48 h 174"/>
                  <a:gd name="T10" fmla="*/ 5 w 232"/>
                  <a:gd name="T11" fmla="*/ 76 h 174"/>
                  <a:gd name="T12" fmla="*/ 14 w 232"/>
                  <a:gd name="T13" fmla="*/ 101 h 174"/>
                  <a:gd name="T14" fmla="*/ 27 w 232"/>
                  <a:gd name="T15" fmla="*/ 122 h 174"/>
                  <a:gd name="T16" fmla="*/ 43 w 232"/>
                  <a:gd name="T17" fmla="*/ 142 h 174"/>
                  <a:gd name="T18" fmla="*/ 61 w 232"/>
                  <a:gd name="T19" fmla="*/ 157 h 174"/>
                  <a:gd name="T20" fmla="*/ 82 w 232"/>
                  <a:gd name="T21" fmla="*/ 168 h 174"/>
                  <a:gd name="T22" fmla="*/ 106 w 232"/>
                  <a:gd name="T23" fmla="*/ 173 h 174"/>
                  <a:gd name="T24" fmla="*/ 128 w 232"/>
                  <a:gd name="T25" fmla="*/ 174 h 174"/>
                  <a:gd name="T26" fmla="*/ 147 w 232"/>
                  <a:gd name="T27" fmla="*/ 169 h 174"/>
                  <a:gd name="T28" fmla="*/ 165 w 232"/>
                  <a:gd name="T29" fmla="*/ 162 h 174"/>
                  <a:gd name="T30" fmla="*/ 182 w 232"/>
                  <a:gd name="T31" fmla="*/ 151 h 174"/>
                  <a:gd name="T32" fmla="*/ 197 w 232"/>
                  <a:gd name="T33" fmla="*/ 137 h 174"/>
                  <a:gd name="T34" fmla="*/ 210 w 232"/>
                  <a:gd name="T35" fmla="*/ 121 h 174"/>
                  <a:gd name="T36" fmla="*/ 221 w 232"/>
                  <a:gd name="T37" fmla="*/ 102 h 174"/>
                  <a:gd name="T38" fmla="*/ 229 w 232"/>
                  <a:gd name="T39" fmla="*/ 82 h 174"/>
                  <a:gd name="T40" fmla="*/ 231 w 232"/>
                  <a:gd name="T41" fmla="*/ 67 h 174"/>
                  <a:gd name="T42" fmla="*/ 230 w 232"/>
                  <a:gd name="T43" fmla="*/ 61 h 174"/>
                  <a:gd name="T44" fmla="*/ 229 w 232"/>
                  <a:gd name="T45" fmla="*/ 55 h 174"/>
                  <a:gd name="T46" fmla="*/ 227 w 232"/>
                  <a:gd name="T47" fmla="*/ 51 h 174"/>
                  <a:gd name="T48" fmla="*/ 225 w 232"/>
                  <a:gd name="T49" fmla="*/ 59 h 174"/>
                  <a:gd name="T50" fmla="*/ 219 w 232"/>
                  <a:gd name="T51" fmla="*/ 82 h 174"/>
                  <a:gd name="T52" fmla="*/ 209 w 232"/>
                  <a:gd name="T53" fmla="*/ 103 h 174"/>
                  <a:gd name="T54" fmla="*/ 197 w 232"/>
                  <a:gd name="T55" fmla="*/ 121 h 174"/>
                  <a:gd name="T56" fmla="*/ 183 w 232"/>
                  <a:gd name="T57" fmla="*/ 137 h 174"/>
                  <a:gd name="T58" fmla="*/ 167 w 232"/>
                  <a:gd name="T59" fmla="*/ 149 h 174"/>
                  <a:gd name="T60" fmla="*/ 148 w 232"/>
                  <a:gd name="T61" fmla="*/ 158 h 174"/>
                  <a:gd name="T62" fmla="*/ 128 w 232"/>
                  <a:gd name="T63" fmla="*/ 162 h 174"/>
                  <a:gd name="T64" fmla="*/ 107 w 232"/>
                  <a:gd name="T65" fmla="*/ 162 h 174"/>
                  <a:gd name="T66" fmla="*/ 85 w 232"/>
                  <a:gd name="T67" fmla="*/ 157 h 174"/>
                  <a:gd name="T68" fmla="*/ 66 w 232"/>
                  <a:gd name="T69" fmla="*/ 148 h 174"/>
                  <a:gd name="T70" fmla="*/ 48 w 232"/>
                  <a:gd name="T71" fmla="*/ 133 h 174"/>
                  <a:gd name="T72" fmla="*/ 34 w 232"/>
                  <a:gd name="T73" fmla="*/ 116 h 174"/>
                  <a:gd name="T74" fmla="*/ 22 w 232"/>
                  <a:gd name="T75" fmla="*/ 95 h 174"/>
                  <a:gd name="T76" fmla="*/ 14 w 232"/>
                  <a:gd name="T77" fmla="*/ 72 h 174"/>
                  <a:gd name="T78" fmla="*/ 10 w 232"/>
                  <a:gd name="T79" fmla="*/ 47 h 174"/>
                  <a:gd name="T80" fmla="*/ 9 w 232"/>
                  <a:gd name="T81" fmla="*/ 29 h 174"/>
                  <a:gd name="T82" fmla="*/ 10 w 232"/>
                  <a:gd name="T83" fmla="*/ 21 h 174"/>
                  <a:gd name="T84" fmla="*/ 11 w 232"/>
                  <a:gd name="T85" fmla="*/ 13 h 174"/>
                  <a:gd name="T86" fmla="*/ 12 w 232"/>
                  <a:gd name="T87" fmla="*/ 5 h 174"/>
                  <a:gd name="T88" fmla="*/ 11 w 232"/>
                  <a:gd name="T89" fmla="*/ 3 h 174"/>
                  <a:gd name="T90" fmla="*/ 8 w 232"/>
                  <a:gd name="T91" fmla="*/ 7 h 174"/>
                  <a:gd name="T92" fmla="*/ 5 w 232"/>
                  <a:gd name="T93" fmla="*/ 12 h 174"/>
                  <a:gd name="T94" fmla="*/ 2 w 232"/>
                  <a:gd name="T95" fmla="*/ 1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4">
                    <a:moveTo>
                      <a:pt x="1" y="21"/>
                    </a:moveTo>
                    <a:lnTo>
                      <a:pt x="1" y="22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4"/>
                    </a:lnTo>
                    <a:lnTo>
                      <a:pt x="1" y="48"/>
                    </a:lnTo>
                    <a:lnTo>
                      <a:pt x="3" y="63"/>
                    </a:lnTo>
                    <a:lnTo>
                      <a:pt x="5" y="76"/>
                    </a:lnTo>
                    <a:lnTo>
                      <a:pt x="9" y="89"/>
                    </a:lnTo>
                    <a:lnTo>
                      <a:pt x="14" y="101"/>
                    </a:lnTo>
                    <a:lnTo>
                      <a:pt x="20" y="112"/>
                    </a:lnTo>
                    <a:lnTo>
                      <a:pt x="27" y="122"/>
                    </a:lnTo>
                    <a:lnTo>
                      <a:pt x="34" y="133"/>
                    </a:lnTo>
                    <a:lnTo>
                      <a:pt x="43" y="142"/>
                    </a:lnTo>
                    <a:lnTo>
                      <a:pt x="52" y="150"/>
                    </a:lnTo>
                    <a:lnTo>
                      <a:pt x="61" y="157"/>
                    </a:lnTo>
                    <a:lnTo>
                      <a:pt x="72" y="163"/>
                    </a:lnTo>
                    <a:lnTo>
                      <a:pt x="82" y="168"/>
                    </a:lnTo>
                    <a:lnTo>
                      <a:pt x="95" y="172"/>
                    </a:lnTo>
                    <a:lnTo>
                      <a:pt x="106" y="173"/>
                    </a:lnTo>
                    <a:lnTo>
                      <a:pt x="118" y="174"/>
                    </a:lnTo>
                    <a:lnTo>
                      <a:pt x="128" y="174"/>
                    </a:lnTo>
                    <a:lnTo>
                      <a:pt x="138" y="172"/>
                    </a:lnTo>
                    <a:lnTo>
                      <a:pt x="147" y="169"/>
                    </a:lnTo>
                    <a:lnTo>
                      <a:pt x="157" y="167"/>
                    </a:lnTo>
                    <a:lnTo>
                      <a:pt x="165" y="162"/>
                    </a:lnTo>
                    <a:lnTo>
                      <a:pt x="174" y="157"/>
                    </a:lnTo>
                    <a:lnTo>
                      <a:pt x="182" y="151"/>
                    </a:lnTo>
                    <a:lnTo>
                      <a:pt x="190" y="145"/>
                    </a:lnTo>
                    <a:lnTo>
                      <a:pt x="197" y="137"/>
                    </a:lnTo>
                    <a:lnTo>
                      <a:pt x="204" y="130"/>
                    </a:lnTo>
                    <a:lnTo>
                      <a:pt x="210" y="121"/>
                    </a:lnTo>
                    <a:lnTo>
                      <a:pt x="216" y="112"/>
                    </a:lnTo>
                    <a:lnTo>
                      <a:pt x="221" y="102"/>
                    </a:lnTo>
                    <a:lnTo>
                      <a:pt x="225" y="93"/>
                    </a:lnTo>
                    <a:lnTo>
                      <a:pt x="229" y="82"/>
                    </a:lnTo>
                    <a:lnTo>
                      <a:pt x="232" y="71"/>
                    </a:lnTo>
                    <a:lnTo>
                      <a:pt x="231" y="67"/>
                    </a:lnTo>
                    <a:lnTo>
                      <a:pt x="231" y="65"/>
                    </a:lnTo>
                    <a:lnTo>
                      <a:pt x="230" y="61"/>
                    </a:lnTo>
                    <a:lnTo>
                      <a:pt x="230" y="59"/>
                    </a:lnTo>
                    <a:lnTo>
                      <a:pt x="229" y="55"/>
                    </a:lnTo>
                    <a:lnTo>
                      <a:pt x="228" y="53"/>
                    </a:lnTo>
                    <a:lnTo>
                      <a:pt x="227" y="51"/>
                    </a:lnTo>
                    <a:lnTo>
                      <a:pt x="226" y="47"/>
                    </a:lnTo>
                    <a:lnTo>
                      <a:pt x="225" y="59"/>
                    </a:lnTo>
                    <a:lnTo>
                      <a:pt x="223" y="71"/>
                    </a:lnTo>
                    <a:lnTo>
                      <a:pt x="219" y="82"/>
                    </a:lnTo>
                    <a:lnTo>
                      <a:pt x="215" y="93"/>
                    </a:lnTo>
                    <a:lnTo>
                      <a:pt x="209" y="103"/>
                    </a:lnTo>
                    <a:lnTo>
                      <a:pt x="204" y="113"/>
                    </a:lnTo>
                    <a:lnTo>
                      <a:pt x="197" y="121"/>
                    </a:lnTo>
                    <a:lnTo>
                      <a:pt x="191" y="130"/>
                    </a:lnTo>
                    <a:lnTo>
                      <a:pt x="183" y="137"/>
                    </a:lnTo>
                    <a:lnTo>
                      <a:pt x="175" y="144"/>
                    </a:lnTo>
                    <a:lnTo>
                      <a:pt x="167" y="149"/>
                    </a:lnTo>
                    <a:lnTo>
                      <a:pt x="158" y="155"/>
                    </a:lnTo>
                    <a:lnTo>
                      <a:pt x="148" y="158"/>
                    </a:lnTo>
                    <a:lnTo>
                      <a:pt x="139" y="161"/>
                    </a:lnTo>
                    <a:lnTo>
                      <a:pt x="128" y="162"/>
                    </a:lnTo>
                    <a:lnTo>
                      <a:pt x="118" y="163"/>
                    </a:lnTo>
                    <a:lnTo>
                      <a:pt x="107" y="162"/>
                    </a:lnTo>
                    <a:lnTo>
                      <a:pt x="96" y="161"/>
                    </a:lnTo>
                    <a:lnTo>
                      <a:pt x="85" y="157"/>
                    </a:lnTo>
                    <a:lnTo>
                      <a:pt x="75" y="152"/>
                    </a:lnTo>
                    <a:lnTo>
                      <a:pt x="66" y="148"/>
                    </a:lnTo>
                    <a:lnTo>
                      <a:pt x="57" y="142"/>
                    </a:lnTo>
                    <a:lnTo>
                      <a:pt x="48" y="133"/>
                    </a:lnTo>
                    <a:lnTo>
                      <a:pt x="41" y="125"/>
                    </a:lnTo>
                    <a:lnTo>
                      <a:pt x="34" y="116"/>
                    </a:lnTo>
                    <a:lnTo>
                      <a:pt x="28" y="106"/>
                    </a:lnTo>
                    <a:lnTo>
                      <a:pt x="22" y="95"/>
                    </a:lnTo>
                    <a:lnTo>
                      <a:pt x="18" y="84"/>
                    </a:lnTo>
                    <a:lnTo>
                      <a:pt x="14" y="72"/>
                    </a:lnTo>
                    <a:lnTo>
                      <a:pt x="11" y="60"/>
                    </a:lnTo>
                    <a:lnTo>
                      <a:pt x="10" y="47"/>
                    </a:lnTo>
                    <a:lnTo>
                      <a:pt x="9" y="34"/>
                    </a:lnTo>
                    <a:lnTo>
                      <a:pt x="9" y="29"/>
                    </a:lnTo>
                    <a:lnTo>
                      <a:pt x="9" y="25"/>
                    </a:lnTo>
                    <a:lnTo>
                      <a:pt x="10" y="21"/>
                    </a:lnTo>
                    <a:lnTo>
                      <a:pt x="10" y="17"/>
                    </a:lnTo>
                    <a:lnTo>
                      <a:pt x="11" y="13"/>
                    </a:lnTo>
                    <a:lnTo>
                      <a:pt x="11" y="9"/>
                    </a:lnTo>
                    <a:lnTo>
                      <a:pt x="12" y="5"/>
                    </a:lnTo>
                    <a:lnTo>
                      <a:pt x="13" y="0"/>
                    </a:lnTo>
                    <a:lnTo>
                      <a:pt x="11" y="3"/>
                    </a:lnTo>
                    <a:lnTo>
                      <a:pt x="10" y="5"/>
                    </a:lnTo>
                    <a:lnTo>
                      <a:pt x="8" y="7"/>
                    </a:lnTo>
                    <a:lnTo>
                      <a:pt x="6" y="10"/>
                    </a:lnTo>
                    <a:lnTo>
                      <a:pt x="5" y="12"/>
                    </a:lnTo>
                    <a:lnTo>
                      <a:pt x="4" y="15"/>
                    </a:lnTo>
                    <a:lnTo>
                      <a:pt x="2" y="18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rgbClr val="F5C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" name="Freeform 81">
                <a:extLst>
                  <a:ext uri="{FF2B5EF4-FFF2-40B4-BE49-F238E27FC236}">
                    <a16:creationId xmlns:a16="http://schemas.microsoft.com/office/drawing/2014/main" id="{B0A8B0C8-5F4D-4096-9379-F93ABBCD8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9" y="2652"/>
                <a:ext cx="45" cy="30"/>
              </a:xfrm>
              <a:custGeom>
                <a:avLst/>
                <a:gdLst>
                  <a:gd name="T0" fmla="*/ 1 w 225"/>
                  <a:gd name="T1" fmla="*/ 21 h 176"/>
                  <a:gd name="T2" fmla="*/ 0 w 225"/>
                  <a:gd name="T3" fmla="*/ 27 h 176"/>
                  <a:gd name="T4" fmla="*/ 0 w 225"/>
                  <a:gd name="T5" fmla="*/ 33 h 176"/>
                  <a:gd name="T6" fmla="*/ 0 w 225"/>
                  <a:gd name="T7" fmla="*/ 38 h 176"/>
                  <a:gd name="T8" fmla="*/ 0 w 225"/>
                  <a:gd name="T9" fmla="*/ 55 h 176"/>
                  <a:gd name="T10" fmla="*/ 5 w 225"/>
                  <a:gd name="T11" fmla="*/ 81 h 176"/>
                  <a:gd name="T12" fmla="*/ 13 w 225"/>
                  <a:gd name="T13" fmla="*/ 107 h 176"/>
                  <a:gd name="T14" fmla="*/ 25 w 225"/>
                  <a:gd name="T15" fmla="*/ 128 h 176"/>
                  <a:gd name="T16" fmla="*/ 41 w 225"/>
                  <a:gd name="T17" fmla="*/ 146 h 176"/>
                  <a:gd name="T18" fmla="*/ 59 w 225"/>
                  <a:gd name="T19" fmla="*/ 160 h 176"/>
                  <a:gd name="T20" fmla="*/ 79 w 225"/>
                  <a:gd name="T21" fmla="*/ 170 h 176"/>
                  <a:gd name="T22" fmla="*/ 102 w 225"/>
                  <a:gd name="T23" fmla="*/ 176 h 176"/>
                  <a:gd name="T24" fmla="*/ 123 w 225"/>
                  <a:gd name="T25" fmla="*/ 176 h 176"/>
                  <a:gd name="T26" fmla="*/ 143 w 225"/>
                  <a:gd name="T27" fmla="*/ 172 h 176"/>
                  <a:gd name="T28" fmla="*/ 161 w 225"/>
                  <a:gd name="T29" fmla="*/ 164 h 176"/>
                  <a:gd name="T30" fmla="*/ 178 w 225"/>
                  <a:gd name="T31" fmla="*/ 152 h 176"/>
                  <a:gd name="T32" fmla="*/ 192 w 225"/>
                  <a:gd name="T33" fmla="*/ 138 h 176"/>
                  <a:gd name="T34" fmla="*/ 205 w 225"/>
                  <a:gd name="T35" fmla="*/ 120 h 176"/>
                  <a:gd name="T36" fmla="*/ 215 w 225"/>
                  <a:gd name="T37" fmla="*/ 101 h 176"/>
                  <a:gd name="T38" fmla="*/ 222 w 225"/>
                  <a:gd name="T39" fmla="*/ 79 h 176"/>
                  <a:gd name="T40" fmla="*/ 224 w 225"/>
                  <a:gd name="T41" fmla="*/ 63 h 176"/>
                  <a:gd name="T42" fmla="*/ 222 w 225"/>
                  <a:gd name="T43" fmla="*/ 59 h 176"/>
                  <a:gd name="T44" fmla="*/ 221 w 225"/>
                  <a:gd name="T45" fmla="*/ 53 h 176"/>
                  <a:gd name="T46" fmla="*/ 219 w 225"/>
                  <a:gd name="T47" fmla="*/ 47 h 176"/>
                  <a:gd name="T48" fmla="*/ 217 w 225"/>
                  <a:gd name="T49" fmla="*/ 56 h 176"/>
                  <a:gd name="T50" fmla="*/ 212 w 225"/>
                  <a:gd name="T51" fmla="*/ 80 h 176"/>
                  <a:gd name="T52" fmla="*/ 203 w 225"/>
                  <a:gd name="T53" fmla="*/ 102 h 176"/>
                  <a:gd name="T54" fmla="*/ 192 w 225"/>
                  <a:gd name="T55" fmla="*/ 122 h 176"/>
                  <a:gd name="T56" fmla="*/ 178 w 225"/>
                  <a:gd name="T57" fmla="*/ 138 h 176"/>
                  <a:gd name="T58" fmla="*/ 162 w 225"/>
                  <a:gd name="T59" fmla="*/ 151 h 176"/>
                  <a:gd name="T60" fmla="*/ 144 w 225"/>
                  <a:gd name="T61" fmla="*/ 160 h 176"/>
                  <a:gd name="T62" fmla="*/ 124 w 225"/>
                  <a:gd name="T63" fmla="*/ 165 h 176"/>
                  <a:gd name="T64" fmla="*/ 103 w 225"/>
                  <a:gd name="T65" fmla="*/ 165 h 176"/>
                  <a:gd name="T66" fmla="*/ 81 w 225"/>
                  <a:gd name="T67" fmla="*/ 160 h 176"/>
                  <a:gd name="T68" fmla="*/ 63 w 225"/>
                  <a:gd name="T69" fmla="*/ 151 h 176"/>
                  <a:gd name="T70" fmla="*/ 46 w 225"/>
                  <a:gd name="T71" fmla="*/ 138 h 176"/>
                  <a:gd name="T72" fmla="*/ 32 w 225"/>
                  <a:gd name="T73" fmla="*/ 121 h 176"/>
                  <a:gd name="T74" fmla="*/ 21 w 225"/>
                  <a:gd name="T75" fmla="*/ 101 h 176"/>
                  <a:gd name="T76" fmla="*/ 13 w 225"/>
                  <a:gd name="T77" fmla="*/ 79 h 176"/>
                  <a:gd name="T78" fmla="*/ 9 w 225"/>
                  <a:gd name="T79" fmla="*/ 55 h 176"/>
                  <a:gd name="T80" fmla="*/ 9 w 225"/>
                  <a:gd name="T81" fmla="*/ 36 h 176"/>
                  <a:gd name="T82" fmla="*/ 10 w 225"/>
                  <a:gd name="T83" fmla="*/ 25 h 176"/>
                  <a:gd name="T84" fmla="*/ 11 w 225"/>
                  <a:gd name="T85" fmla="*/ 15 h 176"/>
                  <a:gd name="T86" fmla="*/ 13 w 225"/>
                  <a:gd name="T87" fmla="*/ 5 h 176"/>
                  <a:gd name="T88" fmla="*/ 13 w 225"/>
                  <a:gd name="T89" fmla="*/ 2 h 176"/>
                  <a:gd name="T90" fmla="*/ 9 w 225"/>
                  <a:gd name="T91" fmla="*/ 7 h 176"/>
                  <a:gd name="T92" fmla="*/ 6 w 225"/>
                  <a:gd name="T93" fmla="*/ 11 h 176"/>
                  <a:gd name="T94" fmla="*/ 3 w 225"/>
                  <a:gd name="T95" fmla="*/ 1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5" h="176">
                    <a:moveTo>
                      <a:pt x="1" y="18"/>
                    </a:moveTo>
                    <a:lnTo>
                      <a:pt x="1" y="21"/>
                    </a:lnTo>
                    <a:lnTo>
                      <a:pt x="1" y="24"/>
                    </a:lnTo>
                    <a:lnTo>
                      <a:pt x="0" y="27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55"/>
                    </a:lnTo>
                    <a:lnTo>
                      <a:pt x="2" y="69"/>
                    </a:lnTo>
                    <a:lnTo>
                      <a:pt x="5" y="81"/>
                    </a:lnTo>
                    <a:lnTo>
                      <a:pt x="9" y="95"/>
                    </a:lnTo>
                    <a:lnTo>
                      <a:pt x="13" y="107"/>
                    </a:lnTo>
                    <a:lnTo>
                      <a:pt x="19" y="117"/>
                    </a:lnTo>
                    <a:lnTo>
                      <a:pt x="25" y="128"/>
                    </a:lnTo>
                    <a:lnTo>
                      <a:pt x="33" y="138"/>
                    </a:lnTo>
                    <a:lnTo>
                      <a:pt x="41" y="146"/>
                    </a:lnTo>
                    <a:lnTo>
                      <a:pt x="49" y="153"/>
                    </a:lnTo>
                    <a:lnTo>
                      <a:pt x="59" y="160"/>
                    </a:lnTo>
                    <a:lnTo>
                      <a:pt x="68" y="166"/>
                    </a:lnTo>
                    <a:lnTo>
                      <a:pt x="79" y="170"/>
                    </a:lnTo>
                    <a:lnTo>
                      <a:pt x="90" y="174"/>
                    </a:lnTo>
                    <a:lnTo>
                      <a:pt x="102" y="176"/>
                    </a:lnTo>
                    <a:lnTo>
                      <a:pt x="113" y="176"/>
                    </a:lnTo>
                    <a:lnTo>
                      <a:pt x="123" y="176"/>
                    </a:lnTo>
                    <a:lnTo>
                      <a:pt x="133" y="175"/>
                    </a:lnTo>
                    <a:lnTo>
                      <a:pt x="143" y="172"/>
                    </a:lnTo>
                    <a:lnTo>
                      <a:pt x="152" y="169"/>
                    </a:lnTo>
                    <a:lnTo>
                      <a:pt x="161" y="164"/>
                    </a:lnTo>
                    <a:lnTo>
                      <a:pt x="170" y="158"/>
                    </a:lnTo>
                    <a:lnTo>
                      <a:pt x="178" y="152"/>
                    </a:lnTo>
                    <a:lnTo>
                      <a:pt x="185" y="145"/>
                    </a:lnTo>
                    <a:lnTo>
                      <a:pt x="192" y="138"/>
                    </a:lnTo>
                    <a:lnTo>
                      <a:pt x="199" y="129"/>
                    </a:lnTo>
                    <a:lnTo>
                      <a:pt x="205" y="120"/>
                    </a:lnTo>
                    <a:lnTo>
                      <a:pt x="211" y="110"/>
                    </a:lnTo>
                    <a:lnTo>
                      <a:pt x="215" y="101"/>
                    </a:lnTo>
                    <a:lnTo>
                      <a:pt x="219" y="90"/>
                    </a:lnTo>
                    <a:lnTo>
                      <a:pt x="222" y="79"/>
                    </a:lnTo>
                    <a:lnTo>
                      <a:pt x="225" y="67"/>
                    </a:lnTo>
                    <a:lnTo>
                      <a:pt x="224" y="63"/>
                    </a:lnTo>
                    <a:lnTo>
                      <a:pt x="223" y="61"/>
                    </a:lnTo>
                    <a:lnTo>
                      <a:pt x="222" y="59"/>
                    </a:lnTo>
                    <a:lnTo>
                      <a:pt x="221" y="55"/>
                    </a:lnTo>
                    <a:lnTo>
                      <a:pt x="221" y="53"/>
                    </a:lnTo>
                    <a:lnTo>
                      <a:pt x="220" y="49"/>
                    </a:lnTo>
                    <a:lnTo>
                      <a:pt x="219" y="47"/>
                    </a:lnTo>
                    <a:lnTo>
                      <a:pt x="218" y="44"/>
                    </a:lnTo>
                    <a:lnTo>
                      <a:pt x="217" y="56"/>
                    </a:lnTo>
                    <a:lnTo>
                      <a:pt x="215" y="68"/>
                    </a:lnTo>
                    <a:lnTo>
                      <a:pt x="212" y="80"/>
                    </a:lnTo>
                    <a:lnTo>
                      <a:pt x="209" y="91"/>
                    </a:lnTo>
                    <a:lnTo>
                      <a:pt x="203" y="102"/>
                    </a:lnTo>
                    <a:lnTo>
                      <a:pt x="198" y="113"/>
                    </a:lnTo>
                    <a:lnTo>
                      <a:pt x="192" y="122"/>
                    </a:lnTo>
                    <a:lnTo>
                      <a:pt x="186" y="130"/>
                    </a:lnTo>
                    <a:lnTo>
                      <a:pt x="178" y="138"/>
                    </a:lnTo>
                    <a:lnTo>
                      <a:pt x="170" y="145"/>
                    </a:lnTo>
                    <a:lnTo>
                      <a:pt x="162" y="151"/>
                    </a:lnTo>
                    <a:lnTo>
                      <a:pt x="153" y="157"/>
                    </a:lnTo>
                    <a:lnTo>
                      <a:pt x="144" y="160"/>
                    </a:lnTo>
                    <a:lnTo>
                      <a:pt x="134" y="163"/>
                    </a:lnTo>
                    <a:lnTo>
                      <a:pt x="124" y="165"/>
                    </a:lnTo>
                    <a:lnTo>
                      <a:pt x="113" y="165"/>
                    </a:lnTo>
                    <a:lnTo>
                      <a:pt x="103" y="165"/>
                    </a:lnTo>
                    <a:lnTo>
                      <a:pt x="92" y="163"/>
                    </a:lnTo>
                    <a:lnTo>
                      <a:pt x="81" y="160"/>
                    </a:lnTo>
                    <a:lnTo>
                      <a:pt x="72" y="156"/>
                    </a:lnTo>
                    <a:lnTo>
                      <a:pt x="63" y="151"/>
                    </a:lnTo>
                    <a:lnTo>
                      <a:pt x="54" y="145"/>
                    </a:lnTo>
                    <a:lnTo>
                      <a:pt x="46" y="138"/>
                    </a:lnTo>
                    <a:lnTo>
                      <a:pt x="39" y="129"/>
                    </a:lnTo>
                    <a:lnTo>
                      <a:pt x="32" y="121"/>
                    </a:lnTo>
                    <a:lnTo>
                      <a:pt x="26" y="111"/>
                    </a:lnTo>
                    <a:lnTo>
                      <a:pt x="21" y="101"/>
                    </a:lnTo>
                    <a:lnTo>
                      <a:pt x="17" y="90"/>
                    </a:lnTo>
                    <a:lnTo>
                      <a:pt x="13" y="79"/>
                    </a:lnTo>
                    <a:lnTo>
                      <a:pt x="11" y="67"/>
                    </a:lnTo>
                    <a:lnTo>
                      <a:pt x="9" y="55"/>
                    </a:lnTo>
                    <a:lnTo>
                      <a:pt x="9" y="42"/>
                    </a:lnTo>
                    <a:lnTo>
                      <a:pt x="9" y="36"/>
                    </a:lnTo>
                    <a:lnTo>
                      <a:pt x="9" y="31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1" y="15"/>
                    </a:lnTo>
                    <a:lnTo>
                      <a:pt x="12" y="9"/>
                    </a:lnTo>
                    <a:lnTo>
                      <a:pt x="13" y="5"/>
                    </a:lnTo>
                    <a:lnTo>
                      <a:pt x="15" y="0"/>
                    </a:lnTo>
                    <a:lnTo>
                      <a:pt x="13" y="2"/>
                    </a:lnTo>
                    <a:lnTo>
                      <a:pt x="11" y="5"/>
                    </a:lnTo>
                    <a:lnTo>
                      <a:pt x="9" y="7"/>
                    </a:lnTo>
                    <a:lnTo>
                      <a:pt x="8" y="8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3" y="15"/>
                    </a:ln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F5C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Freeform 82">
                <a:extLst>
                  <a:ext uri="{FF2B5EF4-FFF2-40B4-BE49-F238E27FC236}">
                    <a16:creationId xmlns:a16="http://schemas.microsoft.com/office/drawing/2014/main" id="{61B65E03-CA33-4996-BFB7-AC3745B7A6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" y="2651"/>
                <a:ext cx="43" cy="30"/>
              </a:xfrm>
              <a:custGeom>
                <a:avLst/>
                <a:gdLst>
                  <a:gd name="T0" fmla="*/ 3 w 217"/>
                  <a:gd name="T1" fmla="*/ 22 h 180"/>
                  <a:gd name="T2" fmla="*/ 2 w 217"/>
                  <a:gd name="T3" fmla="*/ 30 h 180"/>
                  <a:gd name="T4" fmla="*/ 1 w 217"/>
                  <a:gd name="T5" fmla="*/ 38 h 180"/>
                  <a:gd name="T6" fmla="*/ 0 w 217"/>
                  <a:gd name="T7" fmla="*/ 46 h 180"/>
                  <a:gd name="T8" fmla="*/ 1 w 217"/>
                  <a:gd name="T9" fmla="*/ 64 h 180"/>
                  <a:gd name="T10" fmla="*/ 5 w 217"/>
                  <a:gd name="T11" fmla="*/ 89 h 180"/>
                  <a:gd name="T12" fmla="*/ 13 w 217"/>
                  <a:gd name="T13" fmla="*/ 112 h 180"/>
                  <a:gd name="T14" fmla="*/ 25 w 217"/>
                  <a:gd name="T15" fmla="*/ 133 h 180"/>
                  <a:gd name="T16" fmla="*/ 39 w 217"/>
                  <a:gd name="T17" fmla="*/ 150 h 180"/>
                  <a:gd name="T18" fmla="*/ 57 w 217"/>
                  <a:gd name="T19" fmla="*/ 165 h 180"/>
                  <a:gd name="T20" fmla="*/ 76 w 217"/>
                  <a:gd name="T21" fmla="*/ 174 h 180"/>
                  <a:gd name="T22" fmla="*/ 98 w 217"/>
                  <a:gd name="T23" fmla="*/ 179 h 180"/>
                  <a:gd name="T24" fmla="*/ 119 w 217"/>
                  <a:gd name="T25" fmla="*/ 179 h 180"/>
                  <a:gd name="T26" fmla="*/ 139 w 217"/>
                  <a:gd name="T27" fmla="*/ 175 h 180"/>
                  <a:gd name="T28" fmla="*/ 158 w 217"/>
                  <a:gd name="T29" fmla="*/ 167 h 180"/>
                  <a:gd name="T30" fmla="*/ 174 w 217"/>
                  <a:gd name="T31" fmla="*/ 154 h 180"/>
                  <a:gd name="T32" fmla="*/ 188 w 217"/>
                  <a:gd name="T33" fmla="*/ 138 h 180"/>
                  <a:gd name="T34" fmla="*/ 200 w 217"/>
                  <a:gd name="T35" fmla="*/ 120 h 180"/>
                  <a:gd name="T36" fmla="*/ 210 w 217"/>
                  <a:gd name="T37" fmla="*/ 99 h 180"/>
                  <a:gd name="T38" fmla="*/ 216 w 217"/>
                  <a:gd name="T39" fmla="*/ 76 h 180"/>
                  <a:gd name="T40" fmla="*/ 217 w 217"/>
                  <a:gd name="T41" fmla="*/ 62 h 180"/>
                  <a:gd name="T42" fmla="*/ 215 w 217"/>
                  <a:gd name="T43" fmla="*/ 56 h 180"/>
                  <a:gd name="T44" fmla="*/ 212 w 217"/>
                  <a:gd name="T45" fmla="*/ 50 h 180"/>
                  <a:gd name="T46" fmla="*/ 210 w 217"/>
                  <a:gd name="T47" fmla="*/ 45 h 180"/>
                  <a:gd name="T48" fmla="*/ 209 w 217"/>
                  <a:gd name="T49" fmla="*/ 44 h 180"/>
                  <a:gd name="T50" fmla="*/ 209 w 217"/>
                  <a:gd name="T51" fmla="*/ 45 h 180"/>
                  <a:gd name="T52" fmla="*/ 209 w 217"/>
                  <a:gd name="T53" fmla="*/ 47 h 180"/>
                  <a:gd name="T54" fmla="*/ 209 w 217"/>
                  <a:gd name="T55" fmla="*/ 50 h 180"/>
                  <a:gd name="T56" fmla="*/ 209 w 217"/>
                  <a:gd name="T57" fmla="*/ 63 h 180"/>
                  <a:gd name="T58" fmla="*/ 205 w 217"/>
                  <a:gd name="T59" fmla="*/ 86 h 180"/>
                  <a:gd name="T60" fmla="*/ 196 w 217"/>
                  <a:gd name="T61" fmla="*/ 107 h 180"/>
                  <a:gd name="T62" fmla="*/ 185 w 217"/>
                  <a:gd name="T63" fmla="*/ 126 h 180"/>
                  <a:gd name="T64" fmla="*/ 172 w 217"/>
                  <a:gd name="T65" fmla="*/ 142 h 180"/>
                  <a:gd name="T66" fmla="*/ 156 w 217"/>
                  <a:gd name="T67" fmla="*/ 155 h 180"/>
                  <a:gd name="T68" fmla="*/ 139 w 217"/>
                  <a:gd name="T69" fmla="*/ 165 h 180"/>
                  <a:gd name="T70" fmla="*/ 119 w 217"/>
                  <a:gd name="T71" fmla="*/ 168 h 180"/>
                  <a:gd name="T72" fmla="*/ 99 w 217"/>
                  <a:gd name="T73" fmla="*/ 168 h 180"/>
                  <a:gd name="T74" fmla="*/ 79 w 217"/>
                  <a:gd name="T75" fmla="*/ 165 h 180"/>
                  <a:gd name="T76" fmla="*/ 61 w 217"/>
                  <a:gd name="T77" fmla="*/ 155 h 180"/>
                  <a:gd name="T78" fmla="*/ 45 w 217"/>
                  <a:gd name="T79" fmla="*/ 142 h 180"/>
                  <a:gd name="T80" fmla="*/ 32 w 217"/>
                  <a:gd name="T81" fmla="*/ 126 h 180"/>
                  <a:gd name="T82" fmla="*/ 21 w 217"/>
                  <a:gd name="T83" fmla="*/ 107 h 180"/>
                  <a:gd name="T84" fmla="*/ 14 w 217"/>
                  <a:gd name="T85" fmla="*/ 86 h 180"/>
                  <a:gd name="T86" fmla="*/ 10 w 217"/>
                  <a:gd name="T87" fmla="*/ 63 h 180"/>
                  <a:gd name="T88" fmla="*/ 9 w 217"/>
                  <a:gd name="T89" fmla="*/ 44 h 180"/>
                  <a:gd name="T90" fmla="*/ 11 w 217"/>
                  <a:gd name="T91" fmla="*/ 32 h 180"/>
                  <a:gd name="T92" fmla="*/ 13 w 217"/>
                  <a:gd name="T93" fmla="*/ 18 h 180"/>
                  <a:gd name="T94" fmla="*/ 16 w 217"/>
                  <a:gd name="T95" fmla="*/ 6 h 180"/>
                  <a:gd name="T96" fmla="*/ 16 w 217"/>
                  <a:gd name="T97" fmla="*/ 3 h 180"/>
                  <a:gd name="T98" fmla="*/ 13 w 217"/>
                  <a:gd name="T99" fmla="*/ 6 h 180"/>
                  <a:gd name="T100" fmla="*/ 9 w 217"/>
                  <a:gd name="T101" fmla="*/ 11 h 180"/>
                  <a:gd name="T102" fmla="*/ 5 w 217"/>
                  <a:gd name="T103" fmla="*/ 16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7" h="180">
                    <a:moveTo>
                      <a:pt x="4" y="18"/>
                    </a:moveTo>
                    <a:lnTo>
                      <a:pt x="3" y="22"/>
                    </a:lnTo>
                    <a:lnTo>
                      <a:pt x="2" y="26"/>
                    </a:lnTo>
                    <a:lnTo>
                      <a:pt x="2" y="30"/>
                    </a:lnTo>
                    <a:lnTo>
                      <a:pt x="1" y="34"/>
                    </a:lnTo>
                    <a:lnTo>
                      <a:pt x="1" y="38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51"/>
                    </a:lnTo>
                    <a:lnTo>
                      <a:pt x="1" y="64"/>
                    </a:lnTo>
                    <a:lnTo>
                      <a:pt x="2" y="77"/>
                    </a:lnTo>
                    <a:lnTo>
                      <a:pt x="5" y="89"/>
                    </a:lnTo>
                    <a:lnTo>
                      <a:pt x="9" y="101"/>
                    </a:lnTo>
                    <a:lnTo>
                      <a:pt x="13" y="112"/>
                    </a:lnTo>
                    <a:lnTo>
                      <a:pt x="19" y="123"/>
                    </a:lnTo>
                    <a:lnTo>
                      <a:pt x="25" y="133"/>
                    </a:lnTo>
                    <a:lnTo>
                      <a:pt x="32" y="142"/>
                    </a:lnTo>
                    <a:lnTo>
                      <a:pt x="39" y="150"/>
                    </a:lnTo>
                    <a:lnTo>
                      <a:pt x="48" y="159"/>
                    </a:lnTo>
                    <a:lnTo>
                      <a:pt x="57" y="165"/>
                    </a:lnTo>
                    <a:lnTo>
                      <a:pt x="66" y="171"/>
                    </a:lnTo>
                    <a:lnTo>
                      <a:pt x="76" y="174"/>
                    </a:lnTo>
                    <a:lnTo>
                      <a:pt x="87" y="178"/>
                    </a:lnTo>
                    <a:lnTo>
                      <a:pt x="98" y="179"/>
                    </a:lnTo>
                    <a:lnTo>
                      <a:pt x="109" y="180"/>
                    </a:lnTo>
                    <a:lnTo>
                      <a:pt x="119" y="179"/>
                    </a:lnTo>
                    <a:lnTo>
                      <a:pt x="130" y="178"/>
                    </a:lnTo>
                    <a:lnTo>
                      <a:pt x="139" y="175"/>
                    </a:lnTo>
                    <a:lnTo>
                      <a:pt x="149" y="172"/>
                    </a:lnTo>
                    <a:lnTo>
                      <a:pt x="158" y="167"/>
                    </a:lnTo>
                    <a:lnTo>
                      <a:pt x="166" y="161"/>
                    </a:lnTo>
                    <a:lnTo>
                      <a:pt x="174" y="154"/>
                    </a:lnTo>
                    <a:lnTo>
                      <a:pt x="182" y="147"/>
                    </a:lnTo>
                    <a:lnTo>
                      <a:pt x="188" y="138"/>
                    </a:lnTo>
                    <a:lnTo>
                      <a:pt x="195" y="130"/>
                    </a:lnTo>
                    <a:lnTo>
                      <a:pt x="200" y="120"/>
                    </a:lnTo>
                    <a:lnTo>
                      <a:pt x="206" y="110"/>
                    </a:lnTo>
                    <a:lnTo>
                      <a:pt x="210" y="99"/>
                    </a:lnTo>
                    <a:lnTo>
                      <a:pt x="214" y="88"/>
                    </a:lnTo>
                    <a:lnTo>
                      <a:pt x="216" y="76"/>
                    </a:lnTo>
                    <a:lnTo>
                      <a:pt x="217" y="64"/>
                    </a:lnTo>
                    <a:lnTo>
                      <a:pt x="217" y="62"/>
                    </a:lnTo>
                    <a:lnTo>
                      <a:pt x="216" y="58"/>
                    </a:lnTo>
                    <a:lnTo>
                      <a:pt x="215" y="56"/>
                    </a:lnTo>
                    <a:lnTo>
                      <a:pt x="214" y="53"/>
                    </a:lnTo>
                    <a:lnTo>
                      <a:pt x="212" y="50"/>
                    </a:lnTo>
                    <a:lnTo>
                      <a:pt x="211" y="47"/>
                    </a:lnTo>
                    <a:lnTo>
                      <a:pt x="210" y="45"/>
                    </a:lnTo>
                    <a:lnTo>
                      <a:pt x="209" y="42"/>
                    </a:lnTo>
                    <a:lnTo>
                      <a:pt x="209" y="44"/>
                    </a:lnTo>
                    <a:lnTo>
                      <a:pt x="209" y="44"/>
                    </a:lnTo>
                    <a:lnTo>
                      <a:pt x="209" y="45"/>
                    </a:lnTo>
                    <a:lnTo>
                      <a:pt x="209" y="46"/>
                    </a:lnTo>
                    <a:lnTo>
                      <a:pt x="209" y="47"/>
                    </a:lnTo>
                    <a:lnTo>
                      <a:pt x="209" y="48"/>
                    </a:lnTo>
                    <a:lnTo>
                      <a:pt x="209" y="50"/>
                    </a:lnTo>
                    <a:lnTo>
                      <a:pt x="209" y="51"/>
                    </a:lnTo>
                    <a:lnTo>
                      <a:pt x="209" y="63"/>
                    </a:lnTo>
                    <a:lnTo>
                      <a:pt x="207" y="75"/>
                    </a:lnTo>
                    <a:lnTo>
                      <a:pt x="205" y="86"/>
                    </a:lnTo>
                    <a:lnTo>
                      <a:pt x="200" y="98"/>
                    </a:lnTo>
                    <a:lnTo>
                      <a:pt x="196" y="107"/>
                    </a:lnTo>
                    <a:lnTo>
                      <a:pt x="191" y="117"/>
                    </a:lnTo>
                    <a:lnTo>
                      <a:pt x="185" y="126"/>
                    </a:lnTo>
                    <a:lnTo>
                      <a:pt x="179" y="135"/>
                    </a:lnTo>
                    <a:lnTo>
                      <a:pt x="172" y="142"/>
                    </a:lnTo>
                    <a:lnTo>
                      <a:pt x="164" y="149"/>
                    </a:lnTo>
                    <a:lnTo>
                      <a:pt x="156" y="155"/>
                    </a:lnTo>
                    <a:lnTo>
                      <a:pt x="148" y="160"/>
                    </a:lnTo>
                    <a:lnTo>
                      <a:pt x="139" y="165"/>
                    </a:lnTo>
                    <a:lnTo>
                      <a:pt x="129" y="167"/>
                    </a:lnTo>
                    <a:lnTo>
                      <a:pt x="119" y="168"/>
                    </a:lnTo>
                    <a:lnTo>
                      <a:pt x="109" y="169"/>
                    </a:lnTo>
                    <a:lnTo>
                      <a:pt x="99" y="168"/>
                    </a:lnTo>
                    <a:lnTo>
                      <a:pt x="89" y="167"/>
                    </a:lnTo>
                    <a:lnTo>
                      <a:pt x="79" y="165"/>
                    </a:lnTo>
                    <a:lnTo>
                      <a:pt x="70" y="160"/>
                    </a:lnTo>
                    <a:lnTo>
                      <a:pt x="61" y="155"/>
                    </a:lnTo>
                    <a:lnTo>
                      <a:pt x="53" y="149"/>
                    </a:lnTo>
                    <a:lnTo>
                      <a:pt x="45" y="142"/>
                    </a:lnTo>
                    <a:lnTo>
                      <a:pt x="38" y="135"/>
                    </a:lnTo>
                    <a:lnTo>
                      <a:pt x="32" y="126"/>
                    </a:lnTo>
                    <a:lnTo>
                      <a:pt x="26" y="117"/>
                    </a:lnTo>
                    <a:lnTo>
                      <a:pt x="21" y="107"/>
                    </a:lnTo>
                    <a:lnTo>
                      <a:pt x="17" y="98"/>
                    </a:lnTo>
                    <a:lnTo>
                      <a:pt x="14" y="86"/>
                    </a:lnTo>
                    <a:lnTo>
                      <a:pt x="11" y="75"/>
                    </a:lnTo>
                    <a:lnTo>
                      <a:pt x="10" y="63"/>
                    </a:lnTo>
                    <a:lnTo>
                      <a:pt x="9" y="51"/>
                    </a:lnTo>
                    <a:lnTo>
                      <a:pt x="9" y="44"/>
                    </a:lnTo>
                    <a:lnTo>
                      <a:pt x="10" y="38"/>
                    </a:lnTo>
                    <a:lnTo>
                      <a:pt x="11" y="32"/>
                    </a:lnTo>
                    <a:lnTo>
                      <a:pt x="12" y="24"/>
                    </a:lnTo>
                    <a:lnTo>
                      <a:pt x="13" y="18"/>
                    </a:lnTo>
                    <a:lnTo>
                      <a:pt x="14" y="12"/>
                    </a:lnTo>
                    <a:lnTo>
                      <a:pt x="16" y="6"/>
                    </a:lnTo>
                    <a:lnTo>
                      <a:pt x="18" y="0"/>
                    </a:lnTo>
                    <a:lnTo>
                      <a:pt x="16" y="3"/>
                    </a:lnTo>
                    <a:lnTo>
                      <a:pt x="15" y="5"/>
                    </a:lnTo>
                    <a:lnTo>
                      <a:pt x="13" y="6"/>
                    </a:lnTo>
                    <a:lnTo>
                      <a:pt x="11" y="9"/>
                    </a:lnTo>
                    <a:lnTo>
                      <a:pt x="9" y="11"/>
                    </a:lnTo>
                    <a:lnTo>
                      <a:pt x="7" y="14"/>
                    </a:lnTo>
                    <a:lnTo>
                      <a:pt x="5" y="16"/>
                    </a:ln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F6C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Freeform 83">
                <a:extLst>
                  <a:ext uri="{FF2B5EF4-FFF2-40B4-BE49-F238E27FC236}">
                    <a16:creationId xmlns:a16="http://schemas.microsoft.com/office/drawing/2014/main" id="{90DC7A99-8562-4FC3-8360-7F03DF04D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" y="2650"/>
                <a:ext cx="42" cy="30"/>
              </a:xfrm>
              <a:custGeom>
                <a:avLst/>
                <a:gdLst>
                  <a:gd name="T0" fmla="*/ 4 w 209"/>
                  <a:gd name="T1" fmla="*/ 21 h 181"/>
                  <a:gd name="T2" fmla="*/ 2 w 209"/>
                  <a:gd name="T3" fmla="*/ 31 h 181"/>
                  <a:gd name="T4" fmla="*/ 1 w 209"/>
                  <a:gd name="T5" fmla="*/ 41 h 181"/>
                  <a:gd name="T6" fmla="*/ 0 w 209"/>
                  <a:gd name="T7" fmla="*/ 52 h 181"/>
                  <a:gd name="T8" fmla="*/ 0 w 209"/>
                  <a:gd name="T9" fmla="*/ 71 h 181"/>
                  <a:gd name="T10" fmla="*/ 4 w 209"/>
                  <a:gd name="T11" fmla="*/ 95 h 181"/>
                  <a:gd name="T12" fmla="*/ 12 w 209"/>
                  <a:gd name="T13" fmla="*/ 117 h 181"/>
                  <a:gd name="T14" fmla="*/ 23 w 209"/>
                  <a:gd name="T15" fmla="*/ 137 h 181"/>
                  <a:gd name="T16" fmla="*/ 37 w 209"/>
                  <a:gd name="T17" fmla="*/ 154 h 181"/>
                  <a:gd name="T18" fmla="*/ 54 w 209"/>
                  <a:gd name="T19" fmla="*/ 167 h 181"/>
                  <a:gd name="T20" fmla="*/ 72 w 209"/>
                  <a:gd name="T21" fmla="*/ 176 h 181"/>
                  <a:gd name="T22" fmla="*/ 94 w 209"/>
                  <a:gd name="T23" fmla="*/ 181 h 181"/>
                  <a:gd name="T24" fmla="*/ 115 w 209"/>
                  <a:gd name="T25" fmla="*/ 181 h 181"/>
                  <a:gd name="T26" fmla="*/ 135 w 209"/>
                  <a:gd name="T27" fmla="*/ 176 h 181"/>
                  <a:gd name="T28" fmla="*/ 153 w 209"/>
                  <a:gd name="T29" fmla="*/ 167 h 181"/>
                  <a:gd name="T30" fmla="*/ 169 w 209"/>
                  <a:gd name="T31" fmla="*/ 154 h 181"/>
                  <a:gd name="T32" fmla="*/ 183 w 209"/>
                  <a:gd name="T33" fmla="*/ 138 h 181"/>
                  <a:gd name="T34" fmla="*/ 194 w 209"/>
                  <a:gd name="T35" fmla="*/ 118 h 181"/>
                  <a:gd name="T36" fmla="*/ 203 w 209"/>
                  <a:gd name="T37" fmla="*/ 96 h 181"/>
                  <a:gd name="T38" fmla="*/ 208 w 209"/>
                  <a:gd name="T39" fmla="*/ 72 h 181"/>
                  <a:gd name="T40" fmla="*/ 207 w 209"/>
                  <a:gd name="T41" fmla="*/ 57 h 181"/>
                  <a:gd name="T42" fmla="*/ 205 w 209"/>
                  <a:gd name="T43" fmla="*/ 52 h 181"/>
                  <a:gd name="T44" fmla="*/ 202 w 209"/>
                  <a:gd name="T45" fmla="*/ 46 h 181"/>
                  <a:gd name="T46" fmla="*/ 200 w 209"/>
                  <a:gd name="T47" fmla="*/ 41 h 181"/>
                  <a:gd name="T48" fmla="*/ 197 w 209"/>
                  <a:gd name="T49" fmla="*/ 41 h 181"/>
                  <a:gd name="T50" fmla="*/ 198 w 209"/>
                  <a:gd name="T51" fmla="*/ 46 h 181"/>
                  <a:gd name="T52" fmla="*/ 198 w 209"/>
                  <a:gd name="T53" fmla="*/ 51 h 181"/>
                  <a:gd name="T54" fmla="*/ 200 w 209"/>
                  <a:gd name="T55" fmla="*/ 55 h 181"/>
                  <a:gd name="T56" fmla="*/ 198 w 209"/>
                  <a:gd name="T57" fmla="*/ 70 h 181"/>
                  <a:gd name="T58" fmla="*/ 194 w 209"/>
                  <a:gd name="T59" fmla="*/ 91 h 181"/>
                  <a:gd name="T60" fmla="*/ 187 w 209"/>
                  <a:gd name="T61" fmla="*/ 112 h 181"/>
                  <a:gd name="T62" fmla="*/ 177 w 209"/>
                  <a:gd name="T63" fmla="*/ 130 h 181"/>
                  <a:gd name="T64" fmla="*/ 164 w 209"/>
                  <a:gd name="T65" fmla="*/ 145 h 181"/>
                  <a:gd name="T66" fmla="*/ 149 w 209"/>
                  <a:gd name="T67" fmla="*/ 157 h 181"/>
                  <a:gd name="T68" fmla="*/ 132 w 209"/>
                  <a:gd name="T69" fmla="*/ 166 h 181"/>
                  <a:gd name="T70" fmla="*/ 114 w 209"/>
                  <a:gd name="T71" fmla="*/ 170 h 181"/>
                  <a:gd name="T72" fmla="*/ 94 w 209"/>
                  <a:gd name="T73" fmla="*/ 170 h 181"/>
                  <a:gd name="T74" fmla="*/ 76 w 209"/>
                  <a:gd name="T75" fmla="*/ 166 h 181"/>
                  <a:gd name="T76" fmla="*/ 58 w 209"/>
                  <a:gd name="T77" fmla="*/ 157 h 181"/>
                  <a:gd name="T78" fmla="*/ 43 w 209"/>
                  <a:gd name="T79" fmla="*/ 145 h 181"/>
                  <a:gd name="T80" fmla="*/ 30 w 209"/>
                  <a:gd name="T81" fmla="*/ 130 h 181"/>
                  <a:gd name="T82" fmla="*/ 20 w 209"/>
                  <a:gd name="T83" fmla="*/ 112 h 181"/>
                  <a:gd name="T84" fmla="*/ 13 w 209"/>
                  <a:gd name="T85" fmla="*/ 91 h 181"/>
                  <a:gd name="T86" fmla="*/ 9 w 209"/>
                  <a:gd name="T87" fmla="*/ 70 h 181"/>
                  <a:gd name="T88" fmla="*/ 9 w 209"/>
                  <a:gd name="T89" fmla="*/ 49 h 181"/>
                  <a:gd name="T90" fmla="*/ 11 w 209"/>
                  <a:gd name="T91" fmla="*/ 35 h 181"/>
                  <a:gd name="T92" fmla="*/ 14 w 209"/>
                  <a:gd name="T93" fmla="*/ 21 h 181"/>
                  <a:gd name="T94" fmla="*/ 19 w 209"/>
                  <a:gd name="T95" fmla="*/ 6 h 181"/>
                  <a:gd name="T96" fmla="*/ 20 w 209"/>
                  <a:gd name="T97" fmla="*/ 1 h 181"/>
                  <a:gd name="T98" fmla="*/ 16 w 209"/>
                  <a:gd name="T99" fmla="*/ 6 h 181"/>
                  <a:gd name="T100" fmla="*/ 12 w 209"/>
                  <a:gd name="T101" fmla="*/ 10 h 181"/>
                  <a:gd name="T102" fmla="*/ 8 w 209"/>
                  <a:gd name="T103" fmla="*/ 1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9" h="181">
                    <a:moveTo>
                      <a:pt x="6" y="16"/>
                    </a:moveTo>
                    <a:lnTo>
                      <a:pt x="4" y="21"/>
                    </a:lnTo>
                    <a:lnTo>
                      <a:pt x="3" y="25"/>
                    </a:lnTo>
                    <a:lnTo>
                      <a:pt x="2" y="31"/>
                    </a:lnTo>
                    <a:lnTo>
                      <a:pt x="1" y="36"/>
                    </a:lnTo>
                    <a:lnTo>
                      <a:pt x="1" y="41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71"/>
                    </a:lnTo>
                    <a:lnTo>
                      <a:pt x="2" y="83"/>
                    </a:lnTo>
                    <a:lnTo>
                      <a:pt x="4" y="95"/>
                    </a:lnTo>
                    <a:lnTo>
                      <a:pt x="8" y="106"/>
                    </a:lnTo>
                    <a:lnTo>
                      <a:pt x="12" y="117"/>
                    </a:lnTo>
                    <a:lnTo>
                      <a:pt x="17" y="127"/>
                    </a:lnTo>
                    <a:lnTo>
                      <a:pt x="23" y="137"/>
                    </a:lnTo>
                    <a:lnTo>
                      <a:pt x="30" y="145"/>
                    </a:lnTo>
                    <a:lnTo>
                      <a:pt x="37" y="154"/>
                    </a:lnTo>
                    <a:lnTo>
                      <a:pt x="45" y="161"/>
                    </a:lnTo>
                    <a:lnTo>
                      <a:pt x="54" y="167"/>
                    </a:lnTo>
                    <a:lnTo>
                      <a:pt x="63" y="172"/>
                    </a:lnTo>
                    <a:lnTo>
                      <a:pt x="72" y="176"/>
                    </a:lnTo>
                    <a:lnTo>
                      <a:pt x="83" y="179"/>
                    </a:lnTo>
                    <a:lnTo>
                      <a:pt x="94" y="181"/>
                    </a:lnTo>
                    <a:lnTo>
                      <a:pt x="104" y="181"/>
                    </a:lnTo>
                    <a:lnTo>
                      <a:pt x="115" y="181"/>
                    </a:lnTo>
                    <a:lnTo>
                      <a:pt x="125" y="179"/>
                    </a:lnTo>
                    <a:lnTo>
                      <a:pt x="135" y="176"/>
                    </a:lnTo>
                    <a:lnTo>
                      <a:pt x="144" y="173"/>
                    </a:lnTo>
                    <a:lnTo>
                      <a:pt x="153" y="167"/>
                    </a:lnTo>
                    <a:lnTo>
                      <a:pt x="161" y="161"/>
                    </a:lnTo>
                    <a:lnTo>
                      <a:pt x="169" y="154"/>
                    </a:lnTo>
                    <a:lnTo>
                      <a:pt x="177" y="146"/>
                    </a:lnTo>
                    <a:lnTo>
                      <a:pt x="183" y="138"/>
                    </a:lnTo>
                    <a:lnTo>
                      <a:pt x="189" y="129"/>
                    </a:lnTo>
                    <a:lnTo>
                      <a:pt x="194" y="118"/>
                    </a:lnTo>
                    <a:lnTo>
                      <a:pt x="200" y="107"/>
                    </a:lnTo>
                    <a:lnTo>
                      <a:pt x="203" y="96"/>
                    </a:lnTo>
                    <a:lnTo>
                      <a:pt x="206" y="84"/>
                    </a:lnTo>
                    <a:lnTo>
                      <a:pt x="208" y="72"/>
                    </a:lnTo>
                    <a:lnTo>
                      <a:pt x="209" y="60"/>
                    </a:lnTo>
                    <a:lnTo>
                      <a:pt x="207" y="57"/>
                    </a:lnTo>
                    <a:lnTo>
                      <a:pt x="206" y="54"/>
                    </a:lnTo>
                    <a:lnTo>
                      <a:pt x="205" y="52"/>
                    </a:lnTo>
                    <a:lnTo>
                      <a:pt x="204" y="49"/>
                    </a:lnTo>
                    <a:lnTo>
                      <a:pt x="202" y="46"/>
                    </a:lnTo>
                    <a:lnTo>
                      <a:pt x="201" y="43"/>
                    </a:lnTo>
                    <a:lnTo>
                      <a:pt x="200" y="41"/>
                    </a:lnTo>
                    <a:lnTo>
                      <a:pt x="197" y="39"/>
                    </a:lnTo>
                    <a:lnTo>
                      <a:pt x="197" y="41"/>
                    </a:lnTo>
                    <a:lnTo>
                      <a:pt x="198" y="43"/>
                    </a:lnTo>
                    <a:lnTo>
                      <a:pt x="198" y="46"/>
                    </a:lnTo>
                    <a:lnTo>
                      <a:pt x="198" y="48"/>
                    </a:lnTo>
                    <a:lnTo>
                      <a:pt x="198" y="51"/>
                    </a:lnTo>
                    <a:lnTo>
                      <a:pt x="198" y="53"/>
                    </a:lnTo>
                    <a:lnTo>
                      <a:pt x="200" y="55"/>
                    </a:lnTo>
                    <a:lnTo>
                      <a:pt x="200" y="58"/>
                    </a:lnTo>
                    <a:lnTo>
                      <a:pt x="198" y="70"/>
                    </a:lnTo>
                    <a:lnTo>
                      <a:pt x="197" y="81"/>
                    </a:lnTo>
                    <a:lnTo>
                      <a:pt x="194" y="91"/>
                    </a:lnTo>
                    <a:lnTo>
                      <a:pt x="191" y="102"/>
                    </a:lnTo>
                    <a:lnTo>
                      <a:pt x="187" y="112"/>
                    </a:lnTo>
                    <a:lnTo>
                      <a:pt x="182" y="121"/>
                    </a:lnTo>
                    <a:lnTo>
                      <a:pt x="177" y="130"/>
                    </a:lnTo>
                    <a:lnTo>
                      <a:pt x="171" y="138"/>
                    </a:lnTo>
                    <a:lnTo>
                      <a:pt x="164" y="145"/>
                    </a:lnTo>
                    <a:lnTo>
                      <a:pt x="157" y="151"/>
                    </a:lnTo>
                    <a:lnTo>
                      <a:pt x="149" y="157"/>
                    </a:lnTo>
                    <a:lnTo>
                      <a:pt x="141" y="162"/>
                    </a:lnTo>
                    <a:lnTo>
                      <a:pt x="132" y="166"/>
                    </a:lnTo>
                    <a:lnTo>
                      <a:pt x="123" y="169"/>
                    </a:lnTo>
                    <a:lnTo>
                      <a:pt x="114" y="170"/>
                    </a:lnTo>
                    <a:lnTo>
                      <a:pt x="104" y="170"/>
                    </a:lnTo>
                    <a:lnTo>
                      <a:pt x="94" y="170"/>
                    </a:lnTo>
                    <a:lnTo>
                      <a:pt x="85" y="169"/>
                    </a:lnTo>
                    <a:lnTo>
                      <a:pt x="76" y="166"/>
                    </a:lnTo>
                    <a:lnTo>
                      <a:pt x="66" y="162"/>
                    </a:lnTo>
                    <a:lnTo>
                      <a:pt x="58" y="157"/>
                    </a:lnTo>
                    <a:lnTo>
                      <a:pt x="50" y="151"/>
                    </a:lnTo>
                    <a:lnTo>
                      <a:pt x="43" y="145"/>
                    </a:lnTo>
                    <a:lnTo>
                      <a:pt x="36" y="138"/>
                    </a:lnTo>
                    <a:lnTo>
                      <a:pt x="30" y="130"/>
                    </a:lnTo>
                    <a:lnTo>
                      <a:pt x="25" y="121"/>
                    </a:lnTo>
                    <a:lnTo>
                      <a:pt x="20" y="112"/>
                    </a:lnTo>
                    <a:lnTo>
                      <a:pt x="16" y="102"/>
                    </a:lnTo>
                    <a:lnTo>
                      <a:pt x="13" y="91"/>
                    </a:lnTo>
                    <a:lnTo>
                      <a:pt x="11" y="81"/>
                    </a:lnTo>
                    <a:lnTo>
                      <a:pt x="9" y="70"/>
                    </a:lnTo>
                    <a:lnTo>
                      <a:pt x="9" y="58"/>
                    </a:lnTo>
                    <a:lnTo>
                      <a:pt x="9" y="49"/>
                    </a:lnTo>
                    <a:lnTo>
                      <a:pt x="10" y="42"/>
                    </a:lnTo>
                    <a:lnTo>
                      <a:pt x="11" y="35"/>
                    </a:lnTo>
                    <a:lnTo>
                      <a:pt x="12" y="28"/>
                    </a:lnTo>
                    <a:lnTo>
                      <a:pt x="14" y="21"/>
                    </a:lnTo>
                    <a:lnTo>
                      <a:pt x="16" y="13"/>
                    </a:lnTo>
                    <a:lnTo>
                      <a:pt x="19" y="6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14" y="7"/>
                    </a:lnTo>
                    <a:lnTo>
                      <a:pt x="12" y="10"/>
                    </a:lnTo>
                    <a:lnTo>
                      <a:pt x="10" y="12"/>
                    </a:lnTo>
                    <a:lnTo>
                      <a:pt x="8" y="13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Freeform 84">
                <a:extLst>
                  <a:ext uri="{FF2B5EF4-FFF2-40B4-BE49-F238E27FC236}">
                    <a16:creationId xmlns:a16="http://schemas.microsoft.com/office/drawing/2014/main" id="{FB3982A7-B459-431F-97D0-A39CF97DC1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2" y="2649"/>
                <a:ext cx="40" cy="30"/>
              </a:xfrm>
              <a:custGeom>
                <a:avLst/>
                <a:gdLst>
                  <a:gd name="T0" fmla="*/ 200 w 200"/>
                  <a:gd name="T1" fmla="*/ 64 h 183"/>
                  <a:gd name="T2" fmla="*/ 200 w 200"/>
                  <a:gd name="T3" fmla="*/ 61 h 183"/>
                  <a:gd name="T4" fmla="*/ 200 w 200"/>
                  <a:gd name="T5" fmla="*/ 59 h 183"/>
                  <a:gd name="T6" fmla="*/ 200 w 200"/>
                  <a:gd name="T7" fmla="*/ 58 h 183"/>
                  <a:gd name="T8" fmla="*/ 198 w 200"/>
                  <a:gd name="T9" fmla="*/ 53 h 183"/>
                  <a:gd name="T10" fmla="*/ 196 w 200"/>
                  <a:gd name="T11" fmla="*/ 48 h 183"/>
                  <a:gd name="T12" fmla="*/ 192 w 200"/>
                  <a:gd name="T13" fmla="*/ 42 h 183"/>
                  <a:gd name="T14" fmla="*/ 188 w 200"/>
                  <a:gd name="T15" fmla="*/ 37 h 183"/>
                  <a:gd name="T16" fmla="*/ 187 w 200"/>
                  <a:gd name="T17" fmla="*/ 38 h 183"/>
                  <a:gd name="T18" fmla="*/ 189 w 200"/>
                  <a:gd name="T19" fmla="*/ 46 h 183"/>
                  <a:gd name="T20" fmla="*/ 190 w 200"/>
                  <a:gd name="T21" fmla="*/ 53 h 183"/>
                  <a:gd name="T22" fmla="*/ 190 w 200"/>
                  <a:gd name="T23" fmla="*/ 61 h 183"/>
                  <a:gd name="T24" fmla="*/ 190 w 200"/>
                  <a:gd name="T25" fmla="*/ 76 h 183"/>
                  <a:gd name="T26" fmla="*/ 186 w 200"/>
                  <a:gd name="T27" fmla="*/ 97 h 183"/>
                  <a:gd name="T28" fmla="*/ 179 w 200"/>
                  <a:gd name="T29" fmla="*/ 116 h 183"/>
                  <a:gd name="T30" fmla="*/ 169 w 200"/>
                  <a:gd name="T31" fmla="*/ 133 h 183"/>
                  <a:gd name="T32" fmla="*/ 157 w 200"/>
                  <a:gd name="T33" fmla="*/ 147 h 183"/>
                  <a:gd name="T34" fmla="*/ 143 w 200"/>
                  <a:gd name="T35" fmla="*/ 159 h 183"/>
                  <a:gd name="T36" fmla="*/ 127 w 200"/>
                  <a:gd name="T37" fmla="*/ 168 h 183"/>
                  <a:gd name="T38" fmla="*/ 109 w 200"/>
                  <a:gd name="T39" fmla="*/ 173 h 183"/>
                  <a:gd name="T40" fmla="*/ 91 w 200"/>
                  <a:gd name="T41" fmla="*/ 173 h 183"/>
                  <a:gd name="T42" fmla="*/ 73 w 200"/>
                  <a:gd name="T43" fmla="*/ 168 h 183"/>
                  <a:gd name="T44" fmla="*/ 56 w 200"/>
                  <a:gd name="T45" fmla="*/ 159 h 183"/>
                  <a:gd name="T46" fmla="*/ 42 w 200"/>
                  <a:gd name="T47" fmla="*/ 147 h 183"/>
                  <a:gd name="T48" fmla="*/ 30 w 200"/>
                  <a:gd name="T49" fmla="*/ 133 h 183"/>
                  <a:gd name="T50" fmla="*/ 20 w 200"/>
                  <a:gd name="T51" fmla="*/ 116 h 183"/>
                  <a:gd name="T52" fmla="*/ 13 w 200"/>
                  <a:gd name="T53" fmla="*/ 97 h 183"/>
                  <a:gd name="T54" fmla="*/ 10 w 200"/>
                  <a:gd name="T55" fmla="*/ 76 h 183"/>
                  <a:gd name="T56" fmla="*/ 9 w 200"/>
                  <a:gd name="T57" fmla="*/ 55 h 183"/>
                  <a:gd name="T58" fmla="*/ 12 w 200"/>
                  <a:gd name="T59" fmla="*/ 38 h 183"/>
                  <a:gd name="T60" fmla="*/ 16 w 200"/>
                  <a:gd name="T61" fmla="*/ 22 h 183"/>
                  <a:gd name="T62" fmla="*/ 23 w 200"/>
                  <a:gd name="T63" fmla="*/ 7 h 183"/>
                  <a:gd name="T64" fmla="*/ 25 w 200"/>
                  <a:gd name="T65" fmla="*/ 1 h 183"/>
                  <a:gd name="T66" fmla="*/ 20 w 200"/>
                  <a:gd name="T67" fmla="*/ 5 h 183"/>
                  <a:gd name="T68" fmla="*/ 16 w 200"/>
                  <a:gd name="T69" fmla="*/ 8 h 183"/>
                  <a:gd name="T70" fmla="*/ 11 w 200"/>
                  <a:gd name="T71" fmla="*/ 13 h 183"/>
                  <a:gd name="T72" fmla="*/ 7 w 200"/>
                  <a:gd name="T73" fmla="*/ 20 h 183"/>
                  <a:gd name="T74" fmla="*/ 4 w 200"/>
                  <a:gd name="T75" fmla="*/ 32 h 183"/>
                  <a:gd name="T76" fmla="*/ 2 w 200"/>
                  <a:gd name="T77" fmla="*/ 46 h 183"/>
                  <a:gd name="T78" fmla="*/ 0 w 200"/>
                  <a:gd name="T79" fmla="*/ 58 h 183"/>
                  <a:gd name="T80" fmla="*/ 1 w 200"/>
                  <a:gd name="T81" fmla="*/ 77 h 183"/>
                  <a:gd name="T82" fmla="*/ 5 w 200"/>
                  <a:gd name="T83" fmla="*/ 100 h 183"/>
                  <a:gd name="T84" fmla="*/ 12 w 200"/>
                  <a:gd name="T85" fmla="*/ 121 h 183"/>
                  <a:gd name="T86" fmla="*/ 23 w 200"/>
                  <a:gd name="T87" fmla="*/ 140 h 183"/>
                  <a:gd name="T88" fmla="*/ 36 w 200"/>
                  <a:gd name="T89" fmla="*/ 156 h 183"/>
                  <a:gd name="T90" fmla="*/ 52 w 200"/>
                  <a:gd name="T91" fmla="*/ 169 h 183"/>
                  <a:gd name="T92" fmla="*/ 70 w 200"/>
                  <a:gd name="T93" fmla="*/ 179 h 183"/>
                  <a:gd name="T94" fmla="*/ 90 w 200"/>
                  <a:gd name="T95" fmla="*/ 182 h 183"/>
                  <a:gd name="T96" fmla="*/ 110 w 200"/>
                  <a:gd name="T97" fmla="*/ 182 h 183"/>
                  <a:gd name="T98" fmla="*/ 130 w 200"/>
                  <a:gd name="T99" fmla="*/ 179 h 183"/>
                  <a:gd name="T100" fmla="*/ 147 w 200"/>
                  <a:gd name="T101" fmla="*/ 169 h 183"/>
                  <a:gd name="T102" fmla="*/ 163 w 200"/>
                  <a:gd name="T103" fmla="*/ 156 h 183"/>
                  <a:gd name="T104" fmla="*/ 176 w 200"/>
                  <a:gd name="T105" fmla="*/ 140 h 183"/>
                  <a:gd name="T106" fmla="*/ 187 w 200"/>
                  <a:gd name="T107" fmla="*/ 121 h 183"/>
                  <a:gd name="T108" fmla="*/ 196 w 200"/>
                  <a:gd name="T109" fmla="*/ 100 h 183"/>
                  <a:gd name="T110" fmla="*/ 200 w 200"/>
                  <a:gd name="T111" fmla="*/ 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00" h="183">
                    <a:moveTo>
                      <a:pt x="200" y="65"/>
                    </a:moveTo>
                    <a:lnTo>
                      <a:pt x="200" y="64"/>
                    </a:lnTo>
                    <a:lnTo>
                      <a:pt x="200" y="62"/>
                    </a:lnTo>
                    <a:lnTo>
                      <a:pt x="200" y="61"/>
                    </a:lnTo>
                    <a:lnTo>
                      <a:pt x="200" y="60"/>
                    </a:lnTo>
                    <a:lnTo>
                      <a:pt x="200" y="59"/>
                    </a:lnTo>
                    <a:lnTo>
                      <a:pt x="200" y="58"/>
                    </a:lnTo>
                    <a:lnTo>
                      <a:pt x="200" y="58"/>
                    </a:lnTo>
                    <a:lnTo>
                      <a:pt x="200" y="56"/>
                    </a:lnTo>
                    <a:lnTo>
                      <a:pt x="198" y="53"/>
                    </a:lnTo>
                    <a:lnTo>
                      <a:pt x="197" y="50"/>
                    </a:lnTo>
                    <a:lnTo>
                      <a:pt x="196" y="48"/>
                    </a:lnTo>
                    <a:lnTo>
                      <a:pt x="193" y="46"/>
                    </a:lnTo>
                    <a:lnTo>
                      <a:pt x="192" y="42"/>
                    </a:lnTo>
                    <a:lnTo>
                      <a:pt x="190" y="40"/>
                    </a:lnTo>
                    <a:lnTo>
                      <a:pt x="188" y="37"/>
                    </a:lnTo>
                    <a:lnTo>
                      <a:pt x="187" y="35"/>
                    </a:lnTo>
                    <a:lnTo>
                      <a:pt x="187" y="38"/>
                    </a:lnTo>
                    <a:lnTo>
                      <a:pt x="188" y="42"/>
                    </a:lnTo>
                    <a:lnTo>
                      <a:pt x="189" y="46"/>
                    </a:lnTo>
                    <a:lnTo>
                      <a:pt x="189" y="49"/>
                    </a:lnTo>
                    <a:lnTo>
                      <a:pt x="190" y="53"/>
                    </a:lnTo>
                    <a:lnTo>
                      <a:pt x="190" y="58"/>
                    </a:lnTo>
                    <a:lnTo>
                      <a:pt x="190" y="61"/>
                    </a:lnTo>
                    <a:lnTo>
                      <a:pt x="190" y="65"/>
                    </a:lnTo>
                    <a:lnTo>
                      <a:pt x="190" y="76"/>
                    </a:lnTo>
                    <a:lnTo>
                      <a:pt x="188" y="86"/>
                    </a:lnTo>
                    <a:lnTo>
                      <a:pt x="186" y="97"/>
                    </a:lnTo>
                    <a:lnTo>
                      <a:pt x="183" y="107"/>
                    </a:lnTo>
                    <a:lnTo>
                      <a:pt x="179" y="116"/>
                    </a:lnTo>
                    <a:lnTo>
                      <a:pt x="175" y="125"/>
                    </a:lnTo>
                    <a:lnTo>
                      <a:pt x="169" y="133"/>
                    </a:lnTo>
                    <a:lnTo>
                      <a:pt x="164" y="142"/>
                    </a:lnTo>
                    <a:lnTo>
                      <a:pt x="157" y="147"/>
                    </a:lnTo>
                    <a:lnTo>
                      <a:pt x="150" y="155"/>
                    </a:lnTo>
                    <a:lnTo>
                      <a:pt x="143" y="159"/>
                    </a:lnTo>
                    <a:lnTo>
                      <a:pt x="135" y="164"/>
                    </a:lnTo>
                    <a:lnTo>
                      <a:pt x="127" y="168"/>
                    </a:lnTo>
                    <a:lnTo>
                      <a:pt x="118" y="170"/>
                    </a:lnTo>
                    <a:lnTo>
                      <a:pt x="109" y="173"/>
                    </a:lnTo>
                    <a:lnTo>
                      <a:pt x="100" y="173"/>
                    </a:lnTo>
                    <a:lnTo>
                      <a:pt x="91" y="173"/>
                    </a:lnTo>
                    <a:lnTo>
                      <a:pt x="82" y="170"/>
                    </a:lnTo>
                    <a:lnTo>
                      <a:pt x="73" y="168"/>
                    </a:lnTo>
                    <a:lnTo>
                      <a:pt x="64" y="164"/>
                    </a:lnTo>
                    <a:lnTo>
                      <a:pt x="56" y="159"/>
                    </a:lnTo>
                    <a:lnTo>
                      <a:pt x="49" y="155"/>
                    </a:lnTo>
                    <a:lnTo>
                      <a:pt x="42" y="147"/>
                    </a:lnTo>
                    <a:lnTo>
                      <a:pt x="36" y="142"/>
                    </a:lnTo>
                    <a:lnTo>
                      <a:pt x="30" y="133"/>
                    </a:lnTo>
                    <a:lnTo>
                      <a:pt x="25" y="125"/>
                    </a:lnTo>
                    <a:lnTo>
                      <a:pt x="20" y="116"/>
                    </a:lnTo>
                    <a:lnTo>
                      <a:pt x="16" y="107"/>
                    </a:lnTo>
                    <a:lnTo>
                      <a:pt x="13" y="97"/>
                    </a:lnTo>
                    <a:lnTo>
                      <a:pt x="11" y="86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9" y="55"/>
                    </a:lnTo>
                    <a:lnTo>
                      <a:pt x="10" y="47"/>
                    </a:lnTo>
                    <a:lnTo>
                      <a:pt x="12" y="38"/>
                    </a:lnTo>
                    <a:lnTo>
                      <a:pt x="14" y="30"/>
                    </a:lnTo>
                    <a:lnTo>
                      <a:pt x="16" y="22"/>
                    </a:lnTo>
                    <a:lnTo>
                      <a:pt x="20" y="14"/>
                    </a:lnTo>
                    <a:lnTo>
                      <a:pt x="23" y="7"/>
                    </a:lnTo>
                    <a:lnTo>
                      <a:pt x="27" y="0"/>
                    </a:lnTo>
                    <a:lnTo>
                      <a:pt x="25" y="1"/>
                    </a:lnTo>
                    <a:lnTo>
                      <a:pt x="22" y="4"/>
                    </a:lnTo>
                    <a:lnTo>
                      <a:pt x="20" y="5"/>
                    </a:lnTo>
                    <a:lnTo>
                      <a:pt x="18" y="7"/>
                    </a:lnTo>
                    <a:lnTo>
                      <a:pt x="16" y="8"/>
                    </a:lnTo>
                    <a:lnTo>
                      <a:pt x="14" y="11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7" y="20"/>
                    </a:lnTo>
                    <a:lnTo>
                      <a:pt x="5" y="26"/>
                    </a:lnTo>
                    <a:lnTo>
                      <a:pt x="4" y="32"/>
                    </a:lnTo>
                    <a:lnTo>
                      <a:pt x="3" y="38"/>
                    </a:lnTo>
                    <a:lnTo>
                      <a:pt x="2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1" y="77"/>
                    </a:lnTo>
                    <a:lnTo>
                      <a:pt x="2" y="89"/>
                    </a:lnTo>
                    <a:lnTo>
                      <a:pt x="5" y="100"/>
                    </a:lnTo>
                    <a:lnTo>
                      <a:pt x="8" y="112"/>
                    </a:lnTo>
                    <a:lnTo>
                      <a:pt x="12" y="121"/>
                    </a:lnTo>
                    <a:lnTo>
                      <a:pt x="17" y="131"/>
                    </a:lnTo>
                    <a:lnTo>
                      <a:pt x="23" y="140"/>
                    </a:lnTo>
                    <a:lnTo>
                      <a:pt x="29" y="149"/>
                    </a:lnTo>
                    <a:lnTo>
                      <a:pt x="36" y="156"/>
                    </a:lnTo>
                    <a:lnTo>
                      <a:pt x="44" y="163"/>
                    </a:lnTo>
                    <a:lnTo>
                      <a:pt x="52" y="169"/>
                    </a:lnTo>
                    <a:lnTo>
                      <a:pt x="61" y="174"/>
                    </a:lnTo>
                    <a:lnTo>
                      <a:pt x="70" y="179"/>
                    </a:lnTo>
                    <a:lnTo>
                      <a:pt x="80" y="181"/>
                    </a:lnTo>
                    <a:lnTo>
                      <a:pt x="90" y="182"/>
                    </a:lnTo>
                    <a:lnTo>
                      <a:pt x="100" y="183"/>
                    </a:lnTo>
                    <a:lnTo>
                      <a:pt x="110" y="182"/>
                    </a:lnTo>
                    <a:lnTo>
                      <a:pt x="120" y="181"/>
                    </a:lnTo>
                    <a:lnTo>
                      <a:pt x="130" y="179"/>
                    </a:lnTo>
                    <a:lnTo>
                      <a:pt x="139" y="174"/>
                    </a:lnTo>
                    <a:lnTo>
                      <a:pt x="147" y="169"/>
                    </a:lnTo>
                    <a:lnTo>
                      <a:pt x="155" y="163"/>
                    </a:lnTo>
                    <a:lnTo>
                      <a:pt x="163" y="156"/>
                    </a:lnTo>
                    <a:lnTo>
                      <a:pt x="170" y="149"/>
                    </a:lnTo>
                    <a:lnTo>
                      <a:pt x="176" y="140"/>
                    </a:lnTo>
                    <a:lnTo>
                      <a:pt x="182" y="131"/>
                    </a:lnTo>
                    <a:lnTo>
                      <a:pt x="187" y="121"/>
                    </a:lnTo>
                    <a:lnTo>
                      <a:pt x="191" y="112"/>
                    </a:lnTo>
                    <a:lnTo>
                      <a:pt x="196" y="100"/>
                    </a:lnTo>
                    <a:lnTo>
                      <a:pt x="198" y="89"/>
                    </a:lnTo>
                    <a:lnTo>
                      <a:pt x="200" y="77"/>
                    </a:lnTo>
                    <a:lnTo>
                      <a:pt x="200" y="65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Freeform 85">
                <a:extLst>
                  <a:ext uri="{FF2B5EF4-FFF2-40B4-BE49-F238E27FC236}">
                    <a16:creationId xmlns:a16="http://schemas.microsoft.com/office/drawing/2014/main" id="{82DFC45E-4EAB-4F9D-AA7E-8635D0A467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8"/>
                <a:ext cx="38" cy="30"/>
              </a:xfrm>
              <a:custGeom>
                <a:avLst/>
                <a:gdLst>
                  <a:gd name="T0" fmla="*/ 191 w 191"/>
                  <a:gd name="T1" fmla="*/ 68 h 183"/>
                  <a:gd name="T2" fmla="*/ 189 w 191"/>
                  <a:gd name="T3" fmla="*/ 64 h 183"/>
                  <a:gd name="T4" fmla="*/ 189 w 191"/>
                  <a:gd name="T5" fmla="*/ 59 h 183"/>
                  <a:gd name="T6" fmla="*/ 188 w 191"/>
                  <a:gd name="T7" fmla="*/ 54 h 183"/>
                  <a:gd name="T8" fmla="*/ 187 w 191"/>
                  <a:gd name="T9" fmla="*/ 48 h 183"/>
                  <a:gd name="T10" fmla="*/ 183 w 191"/>
                  <a:gd name="T11" fmla="*/ 43 h 183"/>
                  <a:gd name="T12" fmla="*/ 179 w 191"/>
                  <a:gd name="T13" fmla="*/ 38 h 183"/>
                  <a:gd name="T14" fmla="*/ 176 w 191"/>
                  <a:gd name="T15" fmla="*/ 32 h 183"/>
                  <a:gd name="T16" fmla="*/ 175 w 191"/>
                  <a:gd name="T17" fmla="*/ 35 h 183"/>
                  <a:gd name="T18" fmla="*/ 178 w 191"/>
                  <a:gd name="T19" fmla="*/ 44 h 183"/>
                  <a:gd name="T20" fmla="*/ 180 w 191"/>
                  <a:gd name="T21" fmla="*/ 55 h 183"/>
                  <a:gd name="T22" fmla="*/ 180 w 191"/>
                  <a:gd name="T23" fmla="*/ 66 h 183"/>
                  <a:gd name="T24" fmla="*/ 180 w 191"/>
                  <a:gd name="T25" fmla="*/ 82 h 183"/>
                  <a:gd name="T26" fmla="*/ 177 w 191"/>
                  <a:gd name="T27" fmla="*/ 101 h 183"/>
                  <a:gd name="T28" fmla="*/ 170 w 191"/>
                  <a:gd name="T29" fmla="*/ 120 h 183"/>
                  <a:gd name="T30" fmla="*/ 161 w 191"/>
                  <a:gd name="T31" fmla="*/ 136 h 183"/>
                  <a:gd name="T32" fmla="*/ 149 w 191"/>
                  <a:gd name="T33" fmla="*/ 150 h 183"/>
                  <a:gd name="T34" fmla="*/ 136 w 191"/>
                  <a:gd name="T35" fmla="*/ 161 h 183"/>
                  <a:gd name="T36" fmla="*/ 121 w 191"/>
                  <a:gd name="T37" fmla="*/ 169 h 183"/>
                  <a:gd name="T38" fmla="*/ 104 w 191"/>
                  <a:gd name="T39" fmla="*/ 173 h 183"/>
                  <a:gd name="T40" fmla="*/ 86 w 191"/>
                  <a:gd name="T41" fmla="*/ 173 h 183"/>
                  <a:gd name="T42" fmla="*/ 70 w 191"/>
                  <a:gd name="T43" fmla="*/ 169 h 183"/>
                  <a:gd name="T44" fmla="*/ 53 w 191"/>
                  <a:gd name="T45" fmla="*/ 161 h 183"/>
                  <a:gd name="T46" fmla="*/ 40 w 191"/>
                  <a:gd name="T47" fmla="*/ 150 h 183"/>
                  <a:gd name="T48" fmla="*/ 28 w 191"/>
                  <a:gd name="T49" fmla="*/ 136 h 183"/>
                  <a:gd name="T50" fmla="*/ 19 w 191"/>
                  <a:gd name="T51" fmla="*/ 120 h 183"/>
                  <a:gd name="T52" fmla="*/ 12 w 191"/>
                  <a:gd name="T53" fmla="*/ 101 h 183"/>
                  <a:gd name="T54" fmla="*/ 9 w 191"/>
                  <a:gd name="T55" fmla="*/ 82 h 183"/>
                  <a:gd name="T56" fmla="*/ 9 w 191"/>
                  <a:gd name="T57" fmla="*/ 60 h 183"/>
                  <a:gd name="T58" fmla="*/ 12 w 191"/>
                  <a:gd name="T59" fmla="*/ 41 h 183"/>
                  <a:gd name="T60" fmla="*/ 18 w 191"/>
                  <a:gd name="T61" fmla="*/ 23 h 183"/>
                  <a:gd name="T62" fmla="*/ 27 w 191"/>
                  <a:gd name="T63" fmla="*/ 7 h 183"/>
                  <a:gd name="T64" fmla="*/ 30 w 191"/>
                  <a:gd name="T65" fmla="*/ 1 h 183"/>
                  <a:gd name="T66" fmla="*/ 25 w 191"/>
                  <a:gd name="T67" fmla="*/ 5 h 183"/>
                  <a:gd name="T68" fmla="*/ 20 w 191"/>
                  <a:gd name="T69" fmla="*/ 7 h 183"/>
                  <a:gd name="T70" fmla="*/ 15 w 191"/>
                  <a:gd name="T71" fmla="*/ 11 h 183"/>
                  <a:gd name="T72" fmla="*/ 10 w 191"/>
                  <a:gd name="T73" fmla="*/ 19 h 183"/>
                  <a:gd name="T74" fmla="*/ 5 w 191"/>
                  <a:gd name="T75" fmla="*/ 34 h 183"/>
                  <a:gd name="T76" fmla="*/ 2 w 191"/>
                  <a:gd name="T77" fmla="*/ 48 h 183"/>
                  <a:gd name="T78" fmla="*/ 0 w 191"/>
                  <a:gd name="T79" fmla="*/ 62 h 183"/>
                  <a:gd name="T80" fmla="*/ 0 w 191"/>
                  <a:gd name="T81" fmla="*/ 83 h 183"/>
                  <a:gd name="T82" fmla="*/ 4 w 191"/>
                  <a:gd name="T83" fmla="*/ 104 h 183"/>
                  <a:gd name="T84" fmla="*/ 11 w 191"/>
                  <a:gd name="T85" fmla="*/ 125 h 183"/>
                  <a:gd name="T86" fmla="*/ 21 w 191"/>
                  <a:gd name="T87" fmla="*/ 143 h 183"/>
                  <a:gd name="T88" fmla="*/ 34 w 191"/>
                  <a:gd name="T89" fmla="*/ 158 h 183"/>
                  <a:gd name="T90" fmla="*/ 49 w 191"/>
                  <a:gd name="T91" fmla="*/ 170 h 183"/>
                  <a:gd name="T92" fmla="*/ 67 w 191"/>
                  <a:gd name="T93" fmla="*/ 179 h 183"/>
                  <a:gd name="T94" fmla="*/ 85 w 191"/>
                  <a:gd name="T95" fmla="*/ 183 h 183"/>
                  <a:gd name="T96" fmla="*/ 105 w 191"/>
                  <a:gd name="T97" fmla="*/ 183 h 183"/>
                  <a:gd name="T98" fmla="*/ 123 w 191"/>
                  <a:gd name="T99" fmla="*/ 179 h 183"/>
                  <a:gd name="T100" fmla="*/ 140 w 191"/>
                  <a:gd name="T101" fmla="*/ 170 h 183"/>
                  <a:gd name="T102" fmla="*/ 155 w 191"/>
                  <a:gd name="T103" fmla="*/ 158 h 183"/>
                  <a:gd name="T104" fmla="*/ 168 w 191"/>
                  <a:gd name="T105" fmla="*/ 143 h 183"/>
                  <a:gd name="T106" fmla="*/ 178 w 191"/>
                  <a:gd name="T107" fmla="*/ 125 h 183"/>
                  <a:gd name="T108" fmla="*/ 185 w 191"/>
                  <a:gd name="T109" fmla="*/ 104 h 183"/>
                  <a:gd name="T110" fmla="*/ 189 w 191"/>
                  <a:gd name="T111" fmla="*/ 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1" h="183">
                    <a:moveTo>
                      <a:pt x="191" y="71"/>
                    </a:moveTo>
                    <a:lnTo>
                      <a:pt x="191" y="68"/>
                    </a:lnTo>
                    <a:lnTo>
                      <a:pt x="189" y="66"/>
                    </a:lnTo>
                    <a:lnTo>
                      <a:pt x="189" y="64"/>
                    </a:lnTo>
                    <a:lnTo>
                      <a:pt x="189" y="61"/>
                    </a:lnTo>
                    <a:lnTo>
                      <a:pt x="189" y="59"/>
                    </a:lnTo>
                    <a:lnTo>
                      <a:pt x="189" y="56"/>
                    </a:lnTo>
                    <a:lnTo>
                      <a:pt x="188" y="54"/>
                    </a:lnTo>
                    <a:lnTo>
                      <a:pt x="188" y="52"/>
                    </a:lnTo>
                    <a:lnTo>
                      <a:pt x="187" y="48"/>
                    </a:lnTo>
                    <a:lnTo>
                      <a:pt x="185" y="46"/>
                    </a:lnTo>
                    <a:lnTo>
                      <a:pt x="183" y="43"/>
                    </a:lnTo>
                    <a:lnTo>
                      <a:pt x="181" y="41"/>
                    </a:lnTo>
                    <a:lnTo>
                      <a:pt x="179" y="38"/>
                    </a:lnTo>
                    <a:lnTo>
                      <a:pt x="178" y="35"/>
                    </a:lnTo>
                    <a:lnTo>
                      <a:pt x="176" y="32"/>
                    </a:lnTo>
                    <a:lnTo>
                      <a:pt x="174" y="30"/>
                    </a:lnTo>
                    <a:lnTo>
                      <a:pt x="175" y="35"/>
                    </a:lnTo>
                    <a:lnTo>
                      <a:pt x="177" y="40"/>
                    </a:lnTo>
                    <a:lnTo>
                      <a:pt x="178" y="44"/>
                    </a:lnTo>
                    <a:lnTo>
                      <a:pt x="179" y="49"/>
                    </a:lnTo>
                    <a:lnTo>
                      <a:pt x="180" y="55"/>
                    </a:lnTo>
                    <a:lnTo>
                      <a:pt x="180" y="60"/>
                    </a:lnTo>
                    <a:lnTo>
                      <a:pt x="180" y="66"/>
                    </a:lnTo>
                    <a:lnTo>
                      <a:pt x="181" y="71"/>
                    </a:lnTo>
                    <a:lnTo>
                      <a:pt x="180" y="82"/>
                    </a:lnTo>
                    <a:lnTo>
                      <a:pt x="179" y="91"/>
                    </a:lnTo>
                    <a:lnTo>
                      <a:pt x="177" y="101"/>
                    </a:lnTo>
                    <a:lnTo>
                      <a:pt x="174" y="110"/>
                    </a:lnTo>
                    <a:lnTo>
                      <a:pt x="170" y="120"/>
                    </a:lnTo>
                    <a:lnTo>
                      <a:pt x="166" y="128"/>
                    </a:lnTo>
                    <a:lnTo>
                      <a:pt x="161" y="136"/>
                    </a:lnTo>
                    <a:lnTo>
                      <a:pt x="156" y="143"/>
                    </a:lnTo>
                    <a:lnTo>
                      <a:pt x="149" y="150"/>
                    </a:lnTo>
                    <a:lnTo>
                      <a:pt x="143" y="156"/>
                    </a:lnTo>
                    <a:lnTo>
                      <a:pt x="136" y="161"/>
                    </a:lnTo>
                    <a:lnTo>
                      <a:pt x="128" y="165"/>
                    </a:lnTo>
                    <a:lnTo>
                      <a:pt x="121" y="169"/>
                    </a:lnTo>
                    <a:lnTo>
                      <a:pt x="112" y="171"/>
                    </a:lnTo>
                    <a:lnTo>
                      <a:pt x="104" y="173"/>
                    </a:lnTo>
                    <a:lnTo>
                      <a:pt x="95" y="173"/>
                    </a:lnTo>
                    <a:lnTo>
                      <a:pt x="86" y="173"/>
                    </a:lnTo>
                    <a:lnTo>
                      <a:pt x="78" y="171"/>
                    </a:lnTo>
                    <a:lnTo>
                      <a:pt x="70" y="169"/>
                    </a:lnTo>
                    <a:lnTo>
                      <a:pt x="61" y="165"/>
                    </a:lnTo>
                    <a:lnTo>
                      <a:pt x="53" y="161"/>
                    </a:lnTo>
                    <a:lnTo>
                      <a:pt x="46" y="156"/>
                    </a:lnTo>
                    <a:lnTo>
                      <a:pt x="40" y="150"/>
                    </a:lnTo>
                    <a:lnTo>
                      <a:pt x="34" y="143"/>
                    </a:lnTo>
                    <a:lnTo>
                      <a:pt x="28" y="136"/>
                    </a:lnTo>
                    <a:lnTo>
                      <a:pt x="23" y="128"/>
                    </a:lnTo>
                    <a:lnTo>
                      <a:pt x="19" y="120"/>
                    </a:lnTo>
                    <a:lnTo>
                      <a:pt x="15" y="110"/>
                    </a:lnTo>
                    <a:lnTo>
                      <a:pt x="12" y="101"/>
                    </a:lnTo>
                    <a:lnTo>
                      <a:pt x="10" y="91"/>
                    </a:lnTo>
                    <a:lnTo>
                      <a:pt x="9" y="82"/>
                    </a:lnTo>
                    <a:lnTo>
                      <a:pt x="9" y="71"/>
                    </a:lnTo>
                    <a:lnTo>
                      <a:pt x="9" y="60"/>
                    </a:lnTo>
                    <a:lnTo>
                      <a:pt x="10" y="50"/>
                    </a:lnTo>
                    <a:lnTo>
                      <a:pt x="12" y="41"/>
                    </a:lnTo>
                    <a:lnTo>
                      <a:pt x="15" y="32"/>
                    </a:lnTo>
                    <a:lnTo>
                      <a:pt x="18" y="23"/>
                    </a:lnTo>
                    <a:lnTo>
                      <a:pt x="22" y="14"/>
                    </a:lnTo>
                    <a:lnTo>
                      <a:pt x="27" y="7"/>
                    </a:lnTo>
                    <a:lnTo>
                      <a:pt x="32" y="0"/>
                    </a:lnTo>
                    <a:lnTo>
                      <a:pt x="30" y="1"/>
                    </a:lnTo>
                    <a:lnTo>
                      <a:pt x="27" y="2"/>
                    </a:lnTo>
                    <a:lnTo>
                      <a:pt x="25" y="5"/>
                    </a:lnTo>
                    <a:lnTo>
                      <a:pt x="22" y="6"/>
                    </a:lnTo>
                    <a:lnTo>
                      <a:pt x="20" y="7"/>
                    </a:lnTo>
                    <a:lnTo>
                      <a:pt x="18" y="10"/>
                    </a:lnTo>
                    <a:lnTo>
                      <a:pt x="15" y="11"/>
                    </a:lnTo>
                    <a:lnTo>
                      <a:pt x="13" y="13"/>
                    </a:lnTo>
                    <a:lnTo>
                      <a:pt x="10" y="19"/>
                    </a:lnTo>
                    <a:lnTo>
                      <a:pt x="7" y="26"/>
                    </a:lnTo>
                    <a:lnTo>
                      <a:pt x="5" y="34"/>
                    </a:lnTo>
                    <a:lnTo>
                      <a:pt x="3" y="41"/>
                    </a:lnTo>
                    <a:lnTo>
                      <a:pt x="2" y="48"/>
                    </a:lnTo>
                    <a:lnTo>
                      <a:pt x="1" y="55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3"/>
                    </a:lnTo>
                    <a:lnTo>
                      <a:pt x="2" y="94"/>
                    </a:lnTo>
                    <a:lnTo>
                      <a:pt x="4" y="104"/>
                    </a:lnTo>
                    <a:lnTo>
                      <a:pt x="7" y="115"/>
                    </a:lnTo>
                    <a:lnTo>
                      <a:pt x="11" y="125"/>
                    </a:lnTo>
                    <a:lnTo>
                      <a:pt x="16" y="134"/>
                    </a:lnTo>
                    <a:lnTo>
                      <a:pt x="21" y="143"/>
                    </a:lnTo>
                    <a:lnTo>
                      <a:pt x="27" y="151"/>
                    </a:lnTo>
                    <a:lnTo>
                      <a:pt x="34" y="158"/>
                    </a:lnTo>
                    <a:lnTo>
                      <a:pt x="41" y="164"/>
                    </a:lnTo>
                    <a:lnTo>
                      <a:pt x="49" y="170"/>
                    </a:lnTo>
                    <a:lnTo>
                      <a:pt x="57" y="175"/>
                    </a:lnTo>
                    <a:lnTo>
                      <a:pt x="67" y="179"/>
                    </a:lnTo>
                    <a:lnTo>
                      <a:pt x="76" y="182"/>
                    </a:lnTo>
                    <a:lnTo>
                      <a:pt x="85" y="183"/>
                    </a:lnTo>
                    <a:lnTo>
                      <a:pt x="95" y="183"/>
                    </a:lnTo>
                    <a:lnTo>
                      <a:pt x="105" y="183"/>
                    </a:lnTo>
                    <a:lnTo>
                      <a:pt x="114" y="182"/>
                    </a:lnTo>
                    <a:lnTo>
                      <a:pt x="123" y="179"/>
                    </a:lnTo>
                    <a:lnTo>
                      <a:pt x="132" y="175"/>
                    </a:lnTo>
                    <a:lnTo>
                      <a:pt x="140" y="170"/>
                    </a:lnTo>
                    <a:lnTo>
                      <a:pt x="148" y="164"/>
                    </a:lnTo>
                    <a:lnTo>
                      <a:pt x="155" y="158"/>
                    </a:lnTo>
                    <a:lnTo>
                      <a:pt x="162" y="151"/>
                    </a:lnTo>
                    <a:lnTo>
                      <a:pt x="168" y="143"/>
                    </a:lnTo>
                    <a:lnTo>
                      <a:pt x="173" y="134"/>
                    </a:lnTo>
                    <a:lnTo>
                      <a:pt x="178" y="125"/>
                    </a:lnTo>
                    <a:lnTo>
                      <a:pt x="182" y="115"/>
                    </a:lnTo>
                    <a:lnTo>
                      <a:pt x="185" y="104"/>
                    </a:lnTo>
                    <a:lnTo>
                      <a:pt x="188" y="94"/>
                    </a:lnTo>
                    <a:lnTo>
                      <a:pt x="189" y="83"/>
                    </a:lnTo>
                    <a:lnTo>
                      <a:pt x="191" y="71"/>
                    </a:lnTo>
                    <a:close/>
                  </a:path>
                </a:pathLst>
              </a:custGeom>
              <a:solidFill>
                <a:srgbClr val="F7CD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Freeform 86">
                <a:extLst>
                  <a:ext uri="{FF2B5EF4-FFF2-40B4-BE49-F238E27FC236}">
                    <a16:creationId xmlns:a16="http://schemas.microsoft.com/office/drawing/2014/main" id="{E466F92D-9E4F-42BA-887A-C5E093D50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7"/>
                <a:ext cx="37" cy="30"/>
              </a:xfrm>
              <a:custGeom>
                <a:avLst/>
                <a:gdLst>
                  <a:gd name="T0" fmla="*/ 181 w 181"/>
                  <a:gd name="T1" fmla="*/ 73 h 185"/>
                  <a:gd name="T2" fmla="*/ 181 w 181"/>
                  <a:gd name="T3" fmla="*/ 65 h 185"/>
                  <a:gd name="T4" fmla="*/ 180 w 181"/>
                  <a:gd name="T5" fmla="*/ 58 h 185"/>
                  <a:gd name="T6" fmla="*/ 178 w 181"/>
                  <a:gd name="T7" fmla="*/ 50 h 185"/>
                  <a:gd name="T8" fmla="*/ 176 w 181"/>
                  <a:gd name="T9" fmla="*/ 44 h 185"/>
                  <a:gd name="T10" fmla="*/ 171 w 181"/>
                  <a:gd name="T11" fmla="*/ 38 h 185"/>
                  <a:gd name="T12" fmla="*/ 167 w 181"/>
                  <a:gd name="T13" fmla="*/ 34 h 185"/>
                  <a:gd name="T14" fmla="*/ 163 w 181"/>
                  <a:gd name="T15" fmla="*/ 29 h 185"/>
                  <a:gd name="T16" fmla="*/ 163 w 181"/>
                  <a:gd name="T17" fmla="*/ 31 h 185"/>
                  <a:gd name="T18" fmla="*/ 167 w 181"/>
                  <a:gd name="T19" fmla="*/ 43 h 185"/>
                  <a:gd name="T20" fmla="*/ 170 w 181"/>
                  <a:gd name="T21" fmla="*/ 56 h 185"/>
                  <a:gd name="T22" fmla="*/ 172 w 181"/>
                  <a:gd name="T23" fmla="*/ 70 h 185"/>
                  <a:gd name="T24" fmla="*/ 172 w 181"/>
                  <a:gd name="T25" fmla="*/ 86 h 185"/>
                  <a:gd name="T26" fmla="*/ 168 w 181"/>
                  <a:gd name="T27" fmla="*/ 106 h 185"/>
                  <a:gd name="T28" fmla="*/ 162 w 181"/>
                  <a:gd name="T29" fmla="*/ 124 h 185"/>
                  <a:gd name="T30" fmla="*/ 154 w 181"/>
                  <a:gd name="T31" fmla="*/ 139 h 185"/>
                  <a:gd name="T32" fmla="*/ 143 w 181"/>
                  <a:gd name="T33" fmla="*/ 151 h 185"/>
                  <a:gd name="T34" fmla="*/ 130 w 181"/>
                  <a:gd name="T35" fmla="*/ 162 h 185"/>
                  <a:gd name="T36" fmla="*/ 115 w 181"/>
                  <a:gd name="T37" fmla="*/ 169 h 185"/>
                  <a:gd name="T38" fmla="*/ 99 w 181"/>
                  <a:gd name="T39" fmla="*/ 174 h 185"/>
                  <a:gd name="T40" fmla="*/ 83 w 181"/>
                  <a:gd name="T41" fmla="*/ 174 h 185"/>
                  <a:gd name="T42" fmla="*/ 67 w 181"/>
                  <a:gd name="T43" fmla="*/ 169 h 185"/>
                  <a:gd name="T44" fmla="*/ 52 w 181"/>
                  <a:gd name="T45" fmla="*/ 162 h 185"/>
                  <a:gd name="T46" fmla="*/ 39 w 181"/>
                  <a:gd name="T47" fmla="*/ 151 h 185"/>
                  <a:gd name="T48" fmla="*/ 28 w 181"/>
                  <a:gd name="T49" fmla="*/ 139 h 185"/>
                  <a:gd name="T50" fmla="*/ 19 w 181"/>
                  <a:gd name="T51" fmla="*/ 124 h 185"/>
                  <a:gd name="T52" fmla="*/ 13 w 181"/>
                  <a:gd name="T53" fmla="*/ 106 h 185"/>
                  <a:gd name="T54" fmla="*/ 10 w 181"/>
                  <a:gd name="T55" fmla="*/ 86 h 185"/>
                  <a:gd name="T56" fmla="*/ 10 w 181"/>
                  <a:gd name="T57" fmla="*/ 65 h 185"/>
                  <a:gd name="T58" fmla="*/ 14 w 181"/>
                  <a:gd name="T59" fmla="*/ 43 h 185"/>
                  <a:gd name="T60" fmla="*/ 22 w 181"/>
                  <a:gd name="T61" fmla="*/ 24 h 185"/>
                  <a:gd name="T62" fmla="*/ 33 w 181"/>
                  <a:gd name="T63" fmla="*/ 7 h 185"/>
                  <a:gd name="T64" fmla="*/ 37 w 181"/>
                  <a:gd name="T65" fmla="*/ 1 h 185"/>
                  <a:gd name="T66" fmla="*/ 32 w 181"/>
                  <a:gd name="T67" fmla="*/ 4 h 185"/>
                  <a:gd name="T68" fmla="*/ 26 w 181"/>
                  <a:gd name="T69" fmla="*/ 7 h 185"/>
                  <a:gd name="T70" fmla="*/ 21 w 181"/>
                  <a:gd name="T71" fmla="*/ 11 h 185"/>
                  <a:gd name="T72" fmla="*/ 14 w 181"/>
                  <a:gd name="T73" fmla="*/ 19 h 185"/>
                  <a:gd name="T74" fmla="*/ 7 w 181"/>
                  <a:gd name="T75" fmla="*/ 34 h 185"/>
                  <a:gd name="T76" fmla="*/ 3 w 181"/>
                  <a:gd name="T77" fmla="*/ 50 h 185"/>
                  <a:gd name="T78" fmla="*/ 0 w 181"/>
                  <a:gd name="T79" fmla="*/ 67 h 185"/>
                  <a:gd name="T80" fmla="*/ 1 w 181"/>
                  <a:gd name="T81" fmla="*/ 88 h 185"/>
                  <a:gd name="T82" fmla="*/ 4 w 181"/>
                  <a:gd name="T83" fmla="*/ 109 h 185"/>
                  <a:gd name="T84" fmla="*/ 11 w 181"/>
                  <a:gd name="T85" fmla="*/ 128 h 185"/>
                  <a:gd name="T86" fmla="*/ 21 w 181"/>
                  <a:gd name="T87" fmla="*/ 145 h 185"/>
                  <a:gd name="T88" fmla="*/ 33 w 181"/>
                  <a:gd name="T89" fmla="*/ 159 h 185"/>
                  <a:gd name="T90" fmla="*/ 47 w 181"/>
                  <a:gd name="T91" fmla="*/ 171 h 185"/>
                  <a:gd name="T92" fmla="*/ 64 w 181"/>
                  <a:gd name="T93" fmla="*/ 180 h 185"/>
                  <a:gd name="T94" fmla="*/ 82 w 181"/>
                  <a:gd name="T95" fmla="*/ 185 h 185"/>
                  <a:gd name="T96" fmla="*/ 100 w 181"/>
                  <a:gd name="T97" fmla="*/ 185 h 185"/>
                  <a:gd name="T98" fmla="*/ 118 w 181"/>
                  <a:gd name="T99" fmla="*/ 180 h 185"/>
                  <a:gd name="T100" fmla="*/ 134 w 181"/>
                  <a:gd name="T101" fmla="*/ 171 h 185"/>
                  <a:gd name="T102" fmla="*/ 148 w 181"/>
                  <a:gd name="T103" fmla="*/ 159 h 185"/>
                  <a:gd name="T104" fmla="*/ 160 w 181"/>
                  <a:gd name="T105" fmla="*/ 145 h 185"/>
                  <a:gd name="T106" fmla="*/ 170 w 181"/>
                  <a:gd name="T107" fmla="*/ 128 h 185"/>
                  <a:gd name="T108" fmla="*/ 177 w 181"/>
                  <a:gd name="T109" fmla="*/ 109 h 185"/>
                  <a:gd name="T110" fmla="*/ 181 w 181"/>
                  <a:gd name="T111" fmla="*/ 88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1" h="185">
                    <a:moveTo>
                      <a:pt x="181" y="77"/>
                    </a:moveTo>
                    <a:lnTo>
                      <a:pt x="181" y="73"/>
                    </a:lnTo>
                    <a:lnTo>
                      <a:pt x="181" y="70"/>
                    </a:lnTo>
                    <a:lnTo>
                      <a:pt x="181" y="65"/>
                    </a:lnTo>
                    <a:lnTo>
                      <a:pt x="180" y="61"/>
                    </a:lnTo>
                    <a:lnTo>
                      <a:pt x="180" y="58"/>
                    </a:lnTo>
                    <a:lnTo>
                      <a:pt x="179" y="54"/>
                    </a:lnTo>
                    <a:lnTo>
                      <a:pt x="178" y="50"/>
                    </a:lnTo>
                    <a:lnTo>
                      <a:pt x="178" y="47"/>
                    </a:lnTo>
                    <a:lnTo>
                      <a:pt x="176" y="44"/>
                    </a:lnTo>
                    <a:lnTo>
                      <a:pt x="174" y="41"/>
                    </a:lnTo>
                    <a:lnTo>
                      <a:pt x="171" y="38"/>
                    </a:lnTo>
                    <a:lnTo>
                      <a:pt x="169" y="36"/>
                    </a:lnTo>
                    <a:lnTo>
                      <a:pt x="167" y="34"/>
                    </a:lnTo>
                    <a:lnTo>
                      <a:pt x="165" y="31"/>
                    </a:lnTo>
                    <a:lnTo>
                      <a:pt x="163" y="29"/>
                    </a:lnTo>
                    <a:lnTo>
                      <a:pt x="160" y="26"/>
                    </a:lnTo>
                    <a:lnTo>
                      <a:pt x="163" y="31"/>
                    </a:lnTo>
                    <a:lnTo>
                      <a:pt x="165" y="37"/>
                    </a:lnTo>
                    <a:lnTo>
                      <a:pt x="167" y="43"/>
                    </a:lnTo>
                    <a:lnTo>
                      <a:pt x="169" y="50"/>
                    </a:lnTo>
                    <a:lnTo>
                      <a:pt x="170" y="56"/>
                    </a:lnTo>
                    <a:lnTo>
                      <a:pt x="171" y="64"/>
                    </a:lnTo>
                    <a:lnTo>
                      <a:pt x="172" y="70"/>
                    </a:lnTo>
                    <a:lnTo>
                      <a:pt x="172" y="77"/>
                    </a:lnTo>
                    <a:lnTo>
                      <a:pt x="172" y="86"/>
                    </a:lnTo>
                    <a:lnTo>
                      <a:pt x="170" y="96"/>
                    </a:lnTo>
                    <a:lnTo>
                      <a:pt x="168" y="106"/>
                    </a:lnTo>
                    <a:lnTo>
                      <a:pt x="166" y="114"/>
                    </a:lnTo>
                    <a:lnTo>
                      <a:pt x="162" y="124"/>
                    </a:lnTo>
                    <a:lnTo>
                      <a:pt x="158" y="131"/>
                    </a:lnTo>
                    <a:lnTo>
                      <a:pt x="154" y="139"/>
                    </a:lnTo>
                    <a:lnTo>
                      <a:pt x="148" y="145"/>
                    </a:lnTo>
                    <a:lnTo>
                      <a:pt x="143" y="151"/>
                    </a:lnTo>
                    <a:lnTo>
                      <a:pt x="136" y="157"/>
                    </a:lnTo>
                    <a:lnTo>
                      <a:pt x="130" y="162"/>
                    </a:lnTo>
                    <a:lnTo>
                      <a:pt x="123" y="167"/>
                    </a:lnTo>
                    <a:lnTo>
                      <a:pt x="115" y="169"/>
                    </a:lnTo>
                    <a:lnTo>
                      <a:pt x="107" y="171"/>
                    </a:lnTo>
                    <a:lnTo>
                      <a:pt x="99" y="174"/>
                    </a:lnTo>
                    <a:lnTo>
                      <a:pt x="91" y="174"/>
                    </a:lnTo>
                    <a:lnTo>
                      <a:pt x="83" y="174"/>
                    </a:lnTo>
                    <a:lnTo>
                      <a:pt x="75" y="171"/>
                    </a:lnTo>
                    <a:lnTo>
                      <a:pt x="67" y="169"/>
                    </a:lnTo>
                    <a:lnTo>
                      <a:pt x="59" y="167"/>
                    </a:lnTo>
                    <a:lnTo>
                      <a:pt x="52" y="162"/>
                    </a:lnTo>
                    <a:lnTo>
                      <a:pt x="45" y="157"/>
                    </a:lnTo>
                    <a:lnTo>
                      <a:pt x="39" y="151"/>
                    </a:lnTo>
                    <a:lnTo>
                      <a:pt x="33" y="145"/>
                    </a:lnTo>
                    <a:lnTo>
                      <a:pt x="28" y="139"/>
                    </a:lnTo>
                    <a:lnTo>
                      <a:pt x="23" y="131"/>
                    </a:lnTo>
                    <a:lnTo>
                      <a:pt x="19" y="124"/>
                    </a:lnTo>
                    <a:lnTo>
                      <a:pt x="16" y="114"/>
                    </a:lnTo>
                    <a:lnTo>
                      <a:pt x="13" y="106"/>
                    </a:lnTo>
                    <a:lnTo>
                      <a:pt x="11" y="96"/>
                    </a:lnTo>
                    <a:lnTo>
                      <a:pt x="10" y="86"/>
                    </a:lnTo>
                    <a:lnTo>
                      <a:pt x="9" y="77"/>
                    </a:lnTo>
                    <a:lnTo>
                      <a:pt x="10" y="65"/>
                    </a:lnTo>
                    <a:lnTo>
                      <a:pt x="11" y="54"/>
                    </a:lnTo>
                    <a:lnTo>
                      <a:pt x="14" y="43"/>
                    </a:lnTo>
                    <a:lnTo>
                      <a:pt x="18" y="34"/>
                    </a:lnTo>
                    <a:lnTo>
                      <a:pt x="22" y="24"/>
                    </a:lnTo>
                    <a:lnTo>
                      <a:pt x="27" y="16"/>
                    </a:lnTo>
                    <a:lnTo>
                      <a:pt x="33" y="7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5" y="2"/>
                    </a:lnTo>
                    <a:lnTo>
                      <a:pt x="32" y="4"/>
                    </a:lnTo>
                    <a:lnTo>
                      <a:pt x="29" y="6"/>
                    </a:lnTo>
                    <a:lnTo>
                      <a:pt x="26" y="7"/>
                    </a:lnTo>
                    <a:lnTo>
                      <a:pt x="23" y="8"/>
                    </a:lnTo>
                    <a:lnTo>
                      <a:pt x="21" y="11"/>
                    </a:lnTo>
                    <a:lnTo>
                      <a:pt x="18" y="12"/>
                    </a:lnTo>
                    <a:lnTo>
                      <a:pt x="14" y="19"/>
                    </a:lnTo>
                    <a:lnTo>
                      <a:pt x="11" y="26"/>
                    </a:lnTo>
                    <a:lnTo>
                      <a:pt x="7" y="34"/>
                    </a:lnTo>
                    <a:lnTo>
                      <a:pt x="5" y="42"/>
                    </a:lnTo>
                    <a:lnTo>
                      <a:pt x="3" y="50"/>
                    </a:lnTo>
                    <a:lnTo>
                      <a:pt x="1" y="59"/>
                    </a:lnTo>
                    <a:lnTo>
                      <a:pt x="0" y="67"/>
                    </a:lnTo>
                    <a:lnTo>
                      <a:pt x="0" y="77"/>
                    </a:lnTo>
                    <a:lnTo>
                      <a:pt x="1" y="88"/>
                    </a:lnTo>
                    <a:lnTo>
                      <a:pt x="2" y="98"/>
                    </a:lnTo>
                    <a:lnTo>
                      <a:pt x="4" y="109"/>
                    </a:lnTo>
                    <a:lnTo>
                      <a:pt x="7" y="119"/>
                    </a:lnTo>
                    <a:lnTo>
                      <a:pt x="11" y="128"/>
                    </a:lnTo>
                    <a:lnTo>
                      <a:pt x="16" y="137"/>
                    </a:lnTo>
                    <a:lnTo>
                      <a:pt x="21" y="145"/>
                    </a:lnTo>
                    <a:lnTo>
                      <a:pt x="27" y="154"/>
                    </a:lnTo>
                    <a:lnTo>
                      <a:pt x="33" y="159"/>
                    </a:lnTo>
                    <a:lnTo>
                      <a:pt x="40" y="167"/>
                    </a:lnTo>
                    <a:lnTo>
                      <a:pt x="47" y="171"/>
                    </a:lnTo>
                    <a:lnTo>
                      <a:pt x="55" y="176"/>
                    </a:lnTo>
                    <a:lnTo>
                      <a:pt x="64" y="180"/>
                    </a:lnTo>
                    <a:lnTo>
                      <a:pt x="73" y="182"/>
                    </a:lnTo>
                    <a:lnTo>
                      <a:pt x="82" y="185"/>
                    </a:lnTo>
                    <a:lnTo>
                      <a:pt x="91" y="185"/>
                    </a:lnTo>
                    <a:lnTo>
                      <a:pt x="100" y="185"/>
                    </a:lnTo>
                    <a:lnTo>
                      <a:pt x="109" y="182"/>
                    </a:lnTo>
                    <a:lnTo>
                      <a:pt x="118" y="180"/>
                    </a:lnTo>
                    <a:lnTo>
                      <a:pt x="126" y="176"/>
                    </a:lnTo>
                    <a:lnTo>
                      <a:pt x="134" y="171"/>
                    </a:lnTo>
                    <a:lnTo>
                      <a:pt x="141" y="167"/>
                    </a:lnTo>
                    <a:lnTo>
                      <a:pt x="148" y="159"/>
                    </a:lnTo>
                    <a:lnTo>
                      <a:pt x="155" y="154"/>
                    </a:lnTo>
                    <a:lnTo>
                      <a:pt x="160" y="145"/>
                    </a:lnTo>
                    <a:lnTo>
                      <a:pt x="166" y="137"/>
                    </a:lnTo>
                    <a:lnTo>
                      <a:pt x="170" y="128"/>
                    </a:lnTo>
                    <a:lnTo>
                      <a:pt x="174" y="119"/>
                    </a:lnTo>
                    <a:lnTo>
                      <a:pt x="177" y="109"/>
                    </a:lnTo>
                    <a:lnTo>
                      <a:pt x="179" y="98"/>
                    </a:lnTo>
                    <a:lnTo>
                      <a:pt x="181" y="88"/>
                    </a:lnTo>
                    <a:lnTo>
                      <a:pt x="181" y="77"/>
                    </a:lnTo>
                    <a:close/>
                  </a:path>
                </a:pathLst>
              </a:custGeom>
              <a:solidFill>
                <a:srgbClr val="F7CF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Freeform 87">
                <a:extLst>
                  <a:ext uri="{FF2B5EF4-FFF2-40B4-BE49-F238E27FC236}">
                    <a16:creationId xmlns:a16="http://schemas.microsoft.com/office/drawing/2014/main" id="{E4C87869-9266-4985-9CC3-8FC7B57EF1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4" y="2646"/>
                <a:ext cx="35" cy="30"/>
              </a:xfrm>
              <a:custGeom>
                <a:avLst/>
                <a:gdLst>
                  <a:gd name="T0" fmla="*/ 171 w 172"/>
                  <a:gd name="T1" fmla="*/ 77 h 184"/>
                  <a:gd name="T2" fmla="*/ 171 w 172"/>
                  <a:gd name="T3" fmla="*/ 66 h 184"/>
                  <a:gd name="T4" fmla="*/ 169 w 172"/>
                  <a:gd name="T5" fmla="*/ 55 h 184"/>
                  <a:gd name="T6" fmla="*/ 166 w 172"/>
                  <a:gd name="T7" fmla="*/ 46 h 184"/>
                  <a:gd name="T8" fmla="*/ 162 w 172"/>
                  <a:gd name="T9" fmla="*/ 39 h 184"/>
                  <a:gd name="T10" fmla="*/ 157 w 172"/>
                  <a:gd name="T11" fmla="*/ 33 h 184"/>
                  <a:gd name="T12" fmla="*/ 152 w 172"/>
                  <a:gd name="T13" fmla="*/ 28 h 184"/>
                  <a:gd name="T14" fmla="*/ 146 w 172"/>
                  <a:gd name="T15" fmla="*/ 23 h 184"/>
                  <a:gd name="T16" fmla="*/ 147 w 172"/>
                  <a:gd name="T17" fmla="*/ 27 h 184"/>
                  <a:gd name="T18" fmla="*/ 155 w 172"/>
                  <a:gd name="T19" fmla="*/ 41 h 184"/>
                  <a:gd name="T20" fmla="*/ 160 w 172"/>
                  <a:gd name="T21" fmla="*/ 57 h 184"/>
                  <a:gd name="T22" fmla="*/ 162 w 172"/>
                  <a:gd name="T23" fmla="*/ 73 h 184"/>
                  <a:gd name="T24" fmla="*/ 162 w 172"/>
                  <a:gd name="T25" fmla="*/ 91 h 184"/>
                  <a:gd name="T26" fmla="*/ 159 w 172"/>
                  <a:gd name="T27" fmla="*/ 109 h 184"/>
                  <a:gd name="T28" fmla="*/ 153 w 172"/>
                  <a:gd name="T29" fmla="*/ 125 h 184"/>
                  <a:gd name="T30" fmla="*/ 145 w 172"/>
                  <a:gd name="T31" fmla="*/ 141 h 184"/>
                  <a:gd name="T32" fmla="*/ 135 w 172"/>
                  <a:gd name="T33" fmla="*/ 153 h 184"/>
                  <a:gd name="T34" fmla="*/ 123 w 172"/>
                  <a:gd name="T35" fmla="*/ 162 h 184"/>
                  <a:gd name="T36" fmla="*/ 109 w 172"/>
                  <a:gd name="T37" fmla="*/ 169 h 184"/>
                  <a:gd name="T38" fmla="*/ 94 w 172"/>
                  <a:gd name="T39" fmla="*/ 173 h 184"/>
                  <a:gd name="T40" fmla="*/ 78 w 172"/>
                  <a:gd name="T41" fmla="*/ 173 h 184"/>
                  <a:gd name="T42" fmla="*/ 63 w 172"/>
                  <a:gd name="T43" fmla="*/ 169 h 184"/>
                  <a:gd name="T44" fmla="*/ 49 w 172"/>
                  <a:gd name="T45" fmla="*/ 162 h 184"/>
                  <a:gd name="T46" fmla="*/ 36 w 172"/>
                  <a:gd name="T47" fmla="*/ 153 h 184"/>
                  <a:gd name="T48" fmla="*/ 26 w 172"/>
                  <a:gd name="T49" fmla="*/ 141 h 184"/>
                  <a:gd name="T50" fmla="*/ 18 w 172"/>
                  <a:gd name="T51" fmla="*/ 125 h 184"/>
                  <a:gd name="T52" fmla="*/ 12 w 172"/>
                  <a:gd name="T53" fmla="*/ 109 h 184"/>
                  <a:gd name="T54" fmla="*/ 9 w 172"/>
                  <a:gd name="T55" fmla="*/ 91 h 184"/>
                  <a:gd name="T56" fmla="*/ 9 w 172"/>
                  <a:gd name="T57" fmla="*/ 69 h 184"/>
                  <a:gd name="T58" fmla="*/ 15 w 172"/>
                  <a:gd name="T59" fmla="*/ 45 h 184"/>
                  <a:gd name="T60" fmla="*/ 26 w 172"/>
                  <a:gd name="T61" fmla="*/ 24 h 184"/>
                  <a:gd name="T62" fmla="*/ 41 w 172"/>
                  <a:gd name="T63" fmla="*/ 7 h 184"/>
                  <a:gd name="T64" fmla="*/ 46 w 172"/>
                  <a:gd name="T65" fmla="*/ 2 h 184"/>
                  <a:gd name="T66" fmla="*/ 39 w 172"/>
                  <a:gd name="T67" fmla="*/ 4 h 184"/>
                  <a:gd name="T68" fmla="*/ 33 w 172"/>
                  <a:gd name="T69" fmla="*/ 6 h 184"/>
                  <a:gd name="T70" fmla="*/ 27 w 172"/>
                  <a:gd name="T71" fmla="*/ 10 h 184"/>
                  <a:gd name="T72" fmla="*/ 18 w 172"/>
                  <a:gd name="T73" fmla="*/ 18 h 184"/>
                  <a:gd name="T74" fmla="*/ 9 w 172"/>
                  <a:gd name="T75" fmla="*/ 34 h 184"/>
                  <a:gd name="T76" fmla="*/ 3 w 172"/>
                  <a:gd name="T77" fmla="*/ 52 h 184"/>
                  <a:gd name="T78" fmla="*/ 0 w 172"/>
                  <a:gd name="T79" fmla="*/ 71 h 184"/>
                  <a:gd name="T80" fmla="*/ 0 w 172"/>
                  <a:gd name="T81" fmla="*/ 93 h 184"/>
                  <a:gd name="T82" fmla="*/ 3 w 172"/>
                  <a:gd name="T83" fmla="*/ 112 h 184"/>
                  <a:gd name="T84" fmla="*/ 10 w 172"/>
                  <a:gd name="T85" fmla="*/ 131 h 184"/>
                  <a:gd name="T86" fmla="*/ 19 w 172"/>
                  <a:gd name="T87" fmla="*/ 147 h 184"/>
                  <a:gd name="T88" fmla="*/ 31 w 172"/>
                  <a:gd name="T89" fmla="*/ 161 h 184"/>
                  <a:gd name="T90" fmla="*/ 44 w 172"/>
                  <a:gd name="T91" fmla="*/ 172 h 184"/>
                  <a:gd name="T92" fmla="*/ 61 w 172"/>
                  <a:gd name="T93" fmla="*/ 180 h 184"/>
                  <a:gd name="T94" fmla="*/ 77 w 172"/>
                  <a:gd name="T95" fmla="*/ 184 h 184"/>
                  <a:gd name="T96" fmla="*/ 95 w 172"/>
                  <a:gd name="T97" fmla="*/ 184 h 184"/>
                  <a:gd name="T98" fmla="*/ 111 w 172"/>
                  <a:gd name="T99" fmla="*/ 180 h 184"/>
                  <a:gd name="T100" fmla="*/ 127 w 172"/>
                  <a:gd name="T101" fmla="*/ 172 h 184"/>
                  <a:gd name="T102" fmla="*/ 140 w 172"/>
                  <a:gd name="T103" fmla="*/ 161 h 184"/>
                  <a:gd name="T104" fmla="*/ 152 w 172"/>
                  <a:gd name="T105" fmla="*/ 147 h 184"/>
                  <a:gd name="T106" fmla="*/ 161 w 172"/>
                  <a:gd name="T107" fmla="*/ 131 h 184"/>
                  <a:gd name="T108" fmla="*/ 168 w 172"/>
                  <a:gd name="T109" fmla="*/ 112 h 184"/>
                  <a:gd name="T110" fmla="*/ 171 w 172"/>
                  <a:gd name="T111" fmla="*/ 93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2" h="184">
                    <a:moveTo>
                      <a:pt x="172" y="82"/>
                    </a:moveTo>
                    <a:lnTo>
                      <a:pt x="171" y="77"/>
                    </a:lnTo>
                    <a:lnTo>
                      <a:pt x="171" y="71"/>
                    </a:lnTo>
                    <a:lnTo>
                      <a:pt x="171" y="66"/>
                    </a:lnTo>
                    <a:lnTo>
                      <a:pt x="170" y="60"/>
                    </a:lnTo>
                    <a:lnTo>
                      <a:pt x="169" y="55"/>
                    </a:lnTo>
                    <a:lnTo>
                      <a:pt x="168" y="51"/>
                    </a:lnTo>
                    <a:lnTo>
                      <a:pt x="166" y="46"/>
                    </a:lnTo>
                    <a:lnTo>
                      <a:pt x="165" y="41"/>
                    </a:lnTo>
                    <a:lnTo>
                      <a:pt x="162" y="39"/>
                    </a:lnTo>
                    <a:lnTo>
                      <a:pt x="160" y="36"/>
                    </a:lnTo>
                    <a:lnTo>
                      <a:pt x="157" y="33"/>
                    </a:lnTo>
                    <a:lnTo>
                      <a:pt x="154" y="30"/>
                    </a:lnTo>
                    <a:lnTo>
                      <a:pt x="152" y="28"/>
                    </a:lnTo>
                    <a:lnTo>
                      <a:pt x="149" y="25"/>
                    </a:lnTo>
                    <a:lnTo>
                      <a:pt x="146" y="23"/>
                    </a:lnTo>
                    <a:lnTo>
                      <a:pt x="143" y="21"/>
                    </a:lnTo>
                    <a:lnTo>
                      <a:pt x="147" y="27"/>
                    </a:lnTo>
                    <a:lnTo>
                      <a:pt x="151" y="34"/>
                    </a:lnTo>
                    <a:lnTo>
                      <a:pt x="155" y="41"/>
                    </a:lnTo>
                    <a:lnTo>
                      <a:pt x="157" y="48"/>
                    </a:lnTo>
                    <a:lnTo>
                      <a:pt x="160" y="57"/>
                    </a:lnTo>
                    <a:lnTo>
                      <a:pt x="161" y="65"/>
                    </a:lnTo>
                    <a:lnTo>
                      <a:pt x="162" y="73"/>
                    </a:lnTo>
                    <a:lnTo>
                      <a:pt x="163" y="82"/>
                    </a:lnTo>
                    <a:lnTo>
                      <a:pt x="162" y="91"/>
                    </a:lnTo>
                    <a:lnTo>
                      <a:pt x="161" y="100"/>
                    </a:lnTo>
                    <a:lnTo>
                      <a:pt x="159" y="109"/>
                    </a:lnTo>
                    <a:lnTo>
                      <a:pt x="157" y="118"/>
                    </a:lnTo>
                    <a:lnTo>
                      <a:pt x="153" y="125"/>
                    </a:lnTo>
                    <a:lnTo>
                      <a:pt x="149" y="133"/>
                    </a:lnTo>
                    <a:lnTo>
                      <a:pt x="145" y="141"/>
                    </a:lnTo>
                    <a:lnTo>
                      <a:pt x="140" y="147"/>
                    </a:lnTo>
                    <a:lnTo>
                      <a:pt x="135" y="153"/>
                    </a:lnTo>
                    <a:lnTo>
                      <a:pt x="129" y="157"/>
                    </a:lnTo>
                    <a:lnTo>
                      <a:pt x="123" y="162"/>
                    </a:lnTo>
                    <a:lnTo>
                      <a:pt x="116" y="166"/>
                    </a:lnTo>
                    <a:lnTo>
                      <a:pt x="109" y="169"/>
                    </a:lnTo>
                    <a:lnTo>
                      <a:pt x="102" y="172"/>
                    </a:lnTo>
                    <a:lnTo>
                      <a:pt x="94" y="173"/>
                    </a:lnTo>
                    <a:lnTo>
                      <a:pt x="86" y="173"/>
                    </a:lnTo>
                    <a:lnTo>
                      <a:pt x="78" y="173"/>
                    </a:lnTo>
                    <a:lnTo>
                      <a:pt x="71" y="172"/>
                    </a:lnTo>
                    <a:lnTo>
                      <a:pt x="63" y="169"/>
                    </a:lnTo>
                    <a:lnTo>
                      <a:pt x="55" y="166"/>
                    </a:lnTo>
                    <a:lnTo>
                      <a:pt x="49" y="162"/>
                    </a:lnTo>
                    <a:lnTo>
                      <a:pt x="42" y="157"/>
                    </a:lnTo>
                    <a:lnTo>
                      <a:pt x="36" y="153"/>
                    </a:lnTo>
                    <a:lnTo>
                      <a:pt x="31" y="147"/>
                    </a:lnTo>
                    <a:lnTo>
                      <a:pt x="26" y="141"/>
                    </a:lnTo>
                    <a:lnTo>
                      <a:pt x="22" y="133"/>
                    </a:lnTo>
                    <a:lnTo>
                      <a:pt x="18" y="125"/>
                    </a:lnTo>
                    <a:lnTo>
                      <a:pt x="15" y="118"/>
                    </a:lnTo>
                    <a:lnTo>
                      <a:pt x="12" y="109"/>
                    </a:lnTo>
                    <a:lnTo>
                      <a:pt x="10" y="100"/>
                    </a:lnTo>
                    <a:lnTo>
                      <a:pt x="9" y="91"/>
                    </a:lnTo>
                    <a:lnTo>
                      <a:pt x="9" y="82"/>
                    </a:lnTo>
                    <a:lnTo>
                      <a:pt x="9" y="69"/>
                    </a:lnTo>
                    <a:lnTo>
                      <a:pt x="12" y="57"/>
                    </a:lnTo>
                    <a:lnTo>
                      <a:pt x="15" y="45"/>
                    </a:lnTo>
                    <a:lnTo>
                      <a:pt x="20" y="34"/>
                    </a:lnTo>
                    <a:lnTo>
                      <a:pt x="26" y="24"/>
                    </a:lnTo>
                    <a:lnTo>
                      <a:pt x="33" y="15"/>
                    </a:lnTo>
                    <a:lnTo>
                      <a:pt x="41" y="7"/>
                    </a:lnTo>
                    <a:lnTo>
                      <a:pt x="49" y="0"/>
                    </a:lnTo>
                    <a:lnTo>
                      <a:pt x="46" y="2"/>
                    </a:lnTo>
                    <a:lnTo>
                      <a:pt x="43" y="3"/>
                    </a:lnTo>
                    <a:lnTo>
                      <a:pt x="39" y="4"/>
                    </a:lnTo>
                    <a:lnTo>
                      <a:pt x="36" y="5"/>
                    </a:lnTo>
                    <a:lnTo>
                      <a:pt x="33" y="6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3" y="11"/>
                    </a:lnTo>
                    <a:lnTo>
                      <a:pt x="18" y="18"/>
                    </a:lnTo>
                    <a:lnTo>
                      <a:pt x="13" y="25"/>
                    </a:lnTo>
                    <a:lnTo>
                      <a:pt x="9" y="34"/>
                    </a:lnTo>
                    <a:lnTo>
                      <a:pt x="6" y="43"/>
                    </a:lnTo>
                    <a:lnTo>
                      <a:pt x="3" y="52"/>
                    </a:lnTo>
                    <a:lnTo>
                      <a:pt x="1" y="61"/>
                    </a:lnTo>
                    <a:lnTo>
                      <a:pt x="0" y="71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2"/>
                    </a:lnTo>
                    <a:lnTo>
                      <a:pt x="6" y="121"/>
                    </a:lnTo>
                    <a:lnTo>
                      <a:pt x="10" y="131"/>
                    </a:lnTo>
                    <a:lnTo>
                      <a:pt x="14" y="139"/>
                    </a:lnTo>
                    <a:lnTo>
                      <a:pt x="19" y="147"/>
                    </a:lnTo>
                    <a:lnTo>
                      <a:pt x="25" y="154"/>
                    </a:lnTo>
                    <a:lnTo>
                      <a:pt x="31" y="161"/>
                    </a:lnTo>
                    <a:lnTo>
                      <a:pt x="37" y="167"/>
                    </a:lnTo>
                    <a:lnTo>
                      <a:pt x="44" y="172"/>
                    </a:lnTo>
                    <a:lnTo>
                      <a:pt x="52" y="176"/>
                    </a:lnTo>
                    <a:lnTo>
                      <a:pt x="61" y="180"/>
                    </a:lnTo>
                    <a:lnTo>
                      <a:pt x="69" y="182"/>
                    </a:lnTo>
                    <a:lnTo>
                      <a:pt x="77" y="184"/>
                    </a:lnTo>
                    <a:lnTo>
                      <a:pt x="86" y="184"/>
                    </a:lnTo>
                    <a:lnTo>
                      <a:pt x="95" y="184"/>
                    </a:lnTo>
                    <a:lnTo>
                      <a:pt x="103" y="182"/>
                    </a:lnTo>
                    <a:lnTo>
                      <a:pt x="111" y="180"/>
                    </a:lnTo>
                    <a:lnTo>
                      <a:pt x="119" y="176"/>
                    </a:lnTo>
                    <a:lnTo>
                      <a:pt x="127" y="172"/>
                    </a:lnTo>
                    <a:lnTo>
                      <a:pt x="134" y="167"/>
                    </a:lnTo>
                    <a:lnTo>
                      <a:pt x="140" y="161"/>
                    </a:lnTo>
                    <a:lnTo>
                      <a:pt x="147" y="154"/>
                    </a:lnTo>
                    <a:lnTo>
                      <a:pt x="152" y="147"/>
                    </a:lnTo>
                    <a:lnTo>
                      <a:pt x="157" y="139"/>
                    </a:lnTo>
                    <a:lnTo>
                      <a:pt x="161" y="131"/>
                    </a:lnTo>
                    <a:lnTo>
                      <a:pt x="165" y="121"/>
                    </a:lnTo>
                    <a:lnTo>
                      <a:pt x="168" y="112"/>
                    </a:lnTo>
                    <a:lnTo>
                      <a:pt x="170" y="102"/>
                    </a:lnTo>
                    <a:lnTo>
                      <a:pt x="171" y="93"/>
                    </a:lnTo>
                    <a:lnTo>
                      <a:pt x="172" y="82"/>
                    </a:lnTo>
                    <a:close/>
                  </a:path>
                </a:pathLst>
              </a:custGeom>
              <a:solidFill>
                <a:srgbClr val="F7D2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Freeform 88">
                <a:extLst>
                  <a:ext uri="{FF2B5EF4-FFF2-40B4-BE49-F238E27FC236}">
                    <a16:creationId xmlns:a16="http://schemas.microsoft.com/office/drawing/2014/main" id="{3AC33097-5165-4DFC-8A3E-C9B16505B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5" y="2645"/>
                <a:ext cx="33" cy="30"/>
              </a:xfrm>
              <a:custGeom>
                <a:avLst/>
                <a:gdLst>
                  <a:gd name="T0" fmla="*/ 163 w 163"/>
                  <a:gd name="T1" fmla="*/ 77 h 181"/>
                  <a:gd name="T2" fmla="*/ 161 w 163"/>
                  <a:gd name="T3" fmla="*/ 63 h 181"/>
                  <a:gd name="T4" fmla="*/ 158 w 163"/>
                  <a:gd name="T5" fmla="*/ 50 h 181"/>
                  <a:gd name="T6" fmla="*/ 154 w 163"/>
                  <a:gd name="T7" fmla="*/ 38 h 181"/>
                  <a:gd name="T8" fmla="*/ 149 w 163"/>
                  <a:gd name="T9" fmla="*/ 31 h 181"/>
                  <a:gd name="T10" fmla="*/ 145 w 163"/>
                  <a:gd name="T11" fmla="*/ 27 h 181"/>
                  <a:gd name="T12" fmla="*/ 141 w 163"/>
                  <a:gd name="T13" fmla="*/ 24 h 181"/>
                  <a:gd name="T14" fmla="*/ 137 w 163"/>
                  <a:gd name="T15" fmla="*/ 21 h 181"/>
                  <a:gd name="T16" fmla="*/ 133 w 163"/>
                  <a:gd name="T17" fmla="*/ 18 h 181"/>
                  <a:gd name="T18" fmla="*/ 130 w 163"/>
                  <a:gd name="T19" fmla="*/ 17 h 181"/>
                  <a:gd name="T20" fmla="*/ 127 w 163"/>
                  <a:gd name="T21" fmla="*/ 14 h 181"/>
                  <a:gd name="T22" fmla="*/ 123 w 163"/>
                  <a:gd name="T23" fmla="*/ 13 h 181"/>
                  <a:gd name="T24" fmla="*/ 129 w 163"/>
                  <a:gd name="T25" fmla="*/ 18 h 181"/>
                  <a:gd name="T26" fmla="*/ 140 w 163"/>
                  <a:gd name="T27" fmla="*/ 33 h 181"/>
                  <a:gd name="T28" fmla="*/ 149 w 163"/>
                  <a:gd name="T29" fmla="*/ 51 h 181"/>
                  <a:gd name="T30" fmla="*/ 153 w 163"/>
                  <a:gd name="T31" fmla="*/ 73 h 181"/>
                  <a:gd name="T32" fmla="*/ 154 w 163"/>
                  <a:gd name="T33" fmla="*/ 92 h 181"/>
                  <a:gd name="T34" fmla="*/ 151 w 163"/>
                  <a:gd name="T35" fmla="*/ 109 h 181"/>
                  <a:gd name="T36" fmla="*/ 145 w 163"/>
                  <a:gd name="T37" fmla="*/ 125 h 181"/>
                  <a:gd name="T38" fmla="*/ 138 w 163"/>
                  <a:gd name="T39" fmla="*/ 139 h 181"/>
                  <a:gd name="T40" fmla="*/ 128 w 163"/>
                  <a:gd name="T41" fmla="*/ 151 h 181"/>
                  <a:gd name="T42" fmla="*/ 116 w 163"/>
                  <a:gd name="T43" fmla="*/ 159 h 181"/>
                  <a:gd name="T44" fmla="*/ 103 w 163"/>
                  <a:gd name="T45" fmla="*/ 166 h 181"/>
                  <a:gd name="T46" fmla="*/ 89 w 163"/>
                  <a:gd name="T47" fmla="*/ 170 h 181"/>
                  <a:gd name="T48" fmla="*/ 75 w 163"/>
                  <a:gd name="T49" fmla="*/ 170 h 181"/>
                  <a:gd name="T50" fmla="*/ 61 w 163"/>
                  <a:gd name="T51" fmla="*/ 166 h 181"/>
                  <a:gd name="T52" fmla="*/ 47 w 163"/>
                  <a:gd name="T53" fmla="*/ 159 h 181"/>
                  <a:gd name="T54" fmla="*/ 35 w 163"/>
                  <a:gd name="T55" fmla="*/ 151 h 181"/>
                  <a:gd name="T56" fmla="*/ 26 w 163"/>
                  <a:gd name="T57" fmla="*/ 139 h 181"/>
                  <a:gd name="T58" fmla="*/ 18 w 163"/>
                  <a:gd name="T59" fmla="*/ 125 h 181"/>
                  <a:gd name="T60" fmla="*/ 12 w 163"/>
                  <a:gd name="T61" fmla="*/ 109 h 181"/>
                  <a:gd name="T62" fmla="*/ 10 w 163"/>
                  <a:gd name="T63" fmla="*/ 92 h 181"/>
                  <a:gd name="T64" fmla="*/ 9 w 163"/>
                  <a:gd name="T65" fmla="*/ 77 h 181"/>
                  <a:gd name="T66" fmla="*/ 12 w 163"/>
                  <a:gd name="T67" fmla="*/ 61 h 181"/>
                  <a:gd name="T68" fmla="*/ 18 w 163"/>
                  <a:gd name="T69" fmla="*/ 42 h 181"/>
                  <a:gd name="T70" fmla="*/ 33 w 163"/>
                  <a:gd name="T71" fmla="*/ 19 h 181"/>
                  <a:gd name="T72" fmla="*/ 48 w 163"/>
                  <a:gd name="T73" fmla="*/ 7 h 181"/>
                  <a:gd name="T74" fmla="*/ 60 w 163"/>
                  <a:gd name="T75" fmla="*/ 1 h 181"/>
                  <a:gd name="T76" fmla="*/ 62 w 163"/>
                  <a:gd name="T77" fmla="*/ 0 h 181"/>
                  <a:gd name="T78" fmla="*/ 52 w 163"/>
                  <a:gd name="T79" fmla="*/ 1 h 181"/>
                  <a:gd name="T80" fmla="*/ 44 w 163"/>
                  <a:gd name="T81" fmla="*/ 4 h 181"/>
                  <a:gd name="T82" fmla="*/ 35 w 163"/>
                  <a:gd name="T83" fmla="*/ 6 h 181"/>
                  <a:gd name="T84" fmla="*/ 24 w 163"/>
                  <a:gd name="T85" fmla="*/ 14 h 181"/>
                  <a:gd name="T86" fmla="*/ 13 w 163"/>
                  <a:gd name="T87" fmla="*/ 31 h 181"/>
                  <a:gd name="T88" fmla="*/ 5 w 163"/>
                  <a:gd name="T89" fmla="*/ 50 h 181"/>
                  <a:gd name="T90" fmla="*/ 1 w 163"/>
                  <a:gd name="T91" fmla="*/ 72 h 181"/>
                  <a:gd name="T92" fmla="*/ 1 w 163"/>
                  <a:gd name="T93" fmla="*/ 93 h 181"/>
                  <a:gd name="T94" fmla="*/ 4 w 163"/>
                  <a:gd name="T95" fmla="*/ 113 h 181"/>
                  <a:gd name="T96" fmla="*/ 10 w 163"/>
                  <a:gd name="T97" fmla="*/ 131 h 181"/>
                  <a:gd name="T98" fmla="*/ 19 w 163"/>
                  <a:gd name="T99" fmla="*/ 146 h 181"/>
                  <a:gd name="T100" fmla="*/ 30 w 163"/>
                  <a:gd name="T101" fmla="*/ 158 h 181"/>
                  <a:gd name="T102" fmla="*/ 43 w 163"/>
                  <a:gd name="T103" fmla="*/ 169 h 181"/>
                  <a:gd name="T104" fmla="*/ 58 w 163"/>
                  <a:gd name="T105" fmla="*/ 176 h 181"/>
                  <a:gd name="T106" fmla="*/ 74 w 163"/>
                  <a:gd name="T107" fmla="*/ 181 h 181"/>
                  <a:gd name="T108" fmla="*/ 90 w 163"/>
                  <a:gd name="T109" fmla="*/ 181 h 181"/>
                  <a:gd name="T110" fmla="*/ 106 w 163"/>
                  <a:gd name="T111" fmla="*/ 176 h 181"/>
                  <a:gd name="T112" fmla="*/ 121 w 163"/>
                  <a:gd name="T113" fmla="*/ 169 h 181"/>
                  <a:gd name="T114" fmla="*/ 134 w 163"/>
                  <a:gd name="T115" fmla="*/ 158 h 181"/>
                  <a:gd name="T116" fmla="*/ 145 w 163"/>
                  <a:gd name="T117" fmla="*/ 146 h 181"/>
                  <a:gd name="T118" fmla="*/ 153 w 163"/>
                  <a:gd name="T119" fmla="*/ 131 h 181"/>
                  <a:gd name="T120" fmla="*/ 159 w 163"/>
                  <a:gd name="T121" fmla="*/ 113 h 181"/>
                  <a:gd name="T122" fmla="*/ 163 w 163"/>
                  <a:gd name="T123" fmla="*/ 9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3" h="181">
                    <a:moveTo>
                      <a:pt x="163" y="84"/>
                    </a:moveTo>
                    <a:lnTo>
                      <a:pt x="163" y="77"/>
                    </a:lnTo>
                    <a:lnTo>
                      <a:pt x="162" y="71"/>
                    </a:lnTo>
                    <a:lnTo>
                      <a:pt x="161" y="63"/>
                    </a:lnTo>
                    <a:lnTo>
                      <a:pt x="160" y="57"/>
                    </a:lnTo>
                    <a:lnTo>
                      <a:pt x="158" y="50"/>
                    </a:lnTo>
                    <a:lnTo>
                      <a:pt x="156" y="44"/>
                    </a:lnTo>
                    <a:lnTo>
                      <a:pt x="154" y="38"/>
                    </a:lnTo>
                    <a:lnTo>
                      <a:pt x="151" y="33"/>
                    </a:lnTo>
                    <a:lnTo>
                      <a:pt x="149" y="31"/>
                    </a:lnTo>
                    <a:lnTo>
                      <a:pt x="147" y="30"/>
                    </a:lnTo>
                    <a:lnTo>
                      <a:pt x="145" y="27"/>
                    </a:lnTo>
                    <a:lnTo>
                      <a:pt x="143" y="26"/>
                    </a:lnTo>
                    <a:lnTo>
                      <a:pt x="141" y="24"/>
                    </a:lnTo>
                    <a:lnTo>
                      <a:pt x="139" y="23"/>
                    </a:lnTo>
                    <a:lnTo>
                      <a:pt x="137" y="21"/>
                    </a:lnTo>
                    <a:lnTo>
                      <a:pt x="135" y="19"/>
                    </a:lnTo>
                    <a:lnTo>
                      <a:pt x="133" y="18"/>
                    </a:lnTo>
                    <a:lnTo>
                      <a:pt x="132" y="18"/>
                    </a:lnTo>
                    <a:lnTo>
                      <a:pt x="130" y="17"/>
                    </a:lnTo>
                    <a:lnTo>
                      <a:pt x="128" y="15"/>
                    </a:lnTo>
                    <a:lnTo>
                      <a:pt x="127" y="14"/>
                    </a:lnTo>
                    <a:lnTo>
                      <a:pt x="125" y="13"/>
                    </a:lnTo>
                    <a:lnTo>
                      <a:pt x="123" y="13"/>
                    </a:lnTo>
                    <a:lnTo>
                      <a:pt x="122" y="12"/>
                    </a:lnTo>
                    <a:lnTo>
                      <a:pt x="129" y="18"/>
                    </a:lnTo>
                    <a:lnTo>
                      <a:pt x="135" y="25"/>
                    </a:lnTo>
                    <a:lnTo>
                      <a:pt x="140" y="33"/>
                    </a:lnTo>
                    <a:lnTo>
                      <a:pt x="145" y="42"/>
                    </a:lnTo>
                    <a:lnTo>
                      <a:pt x="149" y="51"/>
                    </a:lnTo>
                    <a:lnTo>
                      <a:pt x="152" y="62"/>
                    </a:lnTo>
                    <a:lnTo>
                      <a:pt x="153" y="73"/>
                    </a:lnTo>
                    <a:lnTo>
                      <a:pt x="154" y="84"/>
                    </a:lnTo>
                    <a:lnTo>
                      <a:pt x="154" y="92"/>
                    </a:lnTo>
                    <a:lnTo>
                      <a:pt x="153" y="101"/>
                    </a:lnTo>
                    <a:lnTo>
                      <a:pt x="151" y="109"/>
                    </a:lnTo>
                    <a:lnTo>
                      <a:pt x="148" y="117"/>
                    </a:lnTo>
                    <a:lnTo>
                      <a:pt x="145" y="125"/>
                    </a:lnTo>
                    <a:lnTo>
                      <a:pt x="142" y="132"/>
                    </a:lnTo>
                    <a:lnTo>
                      <a:pt x="138" y="139"/>
                    </a:lnTo>
                    <a:lnTo>
                      <a:pt x="133" y="145"/>
                    </a:lnTo>
                    <a:lnTo>
                      <a:pt x="128" y="151"/>
                    </a:lnTo>
                    <a:lnTo>
                      <a:pt x="122" y="156"/>
                    </a:lnTo>
                    <a:lnTo>
                      <a:pt x="116" y="159"/>
                    </a:lnTo>
                    <a:lnTo>
                      <a:pt x="110" y="163"/>
                    </a:lnTo>
                    <a:lnTo>
                      <a:pt x="103" y="166"/>
                    </a:lnTo>
                    <a:lnTo>
                      <a:pt x="97" y="169"/>
                    </a:lnTo>
                    <a:lnTo>
                      <a:pt x="89" y="170"/>
                    </a:lnTo>
                    <a:lnTo>
                      <a:pt x="82" y="170"/>
                    </a:lnTo>
                    <a:lnTo>
                      <a:pt x="75" y="170"/>
                    </a:lnTo>
                    <a:lnTo>
                      <a:pt x="68" y="169"/>
                    </a:lnTo>
                    <a:lnTo>
                      <a:pt x="61" y="166"/>
                    </a:lnTo>
                    <a:lnTo>
                      <a:pt x="54" y="163"/>
                    </a:lnTo>
                    <a:lnTo>
                      <a:pt x="47" y="159"/>
                    </a:lnTo>
                    <a:lnTo>
                      <a:pt x="41" y="156"/>
                    </a:lnTo>
                    <a:lnTo>
                      <a:pt x="35" y="151"/>
                    </a:lnTo>
                    <a:lnTo>
                      <a:pt x="30" y="145"/>
                    </a:lnTo>
                    <a:lnTo>
                      <a:pt x="26" y="139"/>
                    </a:lnTo>
                    <a:lnTo>
                      <a:pt x="21" y="132"/>
                    </a:lnTo>
                    <a:lnTo>
                      <a:pt x="18" y="125"/>
                    </a:lnTo>
                    <a:lnTo>
                      <a:pt x="15" y="117"/>
                    </a:lnTo>
                    <a:lnTo>
                      <a:pt x="12" y="109"/>
                    </a:lnTo>
                    <a:lnTo>
                      <a:pt x="11" y="101"/>
                    </a:lnTo>
                    <a:lnTo>
                      <a:pt x="10" y="92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3" y="55"/>
                    </a:lnTo>
                    <a:lnTo>
                      <a:pt x="18" y="42"/>
                    </a:lnTo>
                    <a:lnTo>
                      <a:pt x="25" y="30"/>
                    </a:lnTo>
                    <a:lnTo>
                      <a:pt x="33" y="19"/>
                    </a:lnTo>
                    <a:lnTo>
                      <a:pt x="43" y="11"/>
                    </a:lnTo>
                    <a:lnTo>
                      <a:pt x="48" y="7"/>
                    </a:lnTo>
                    <a:lnTo>
                      <a:pt x="54" y="5"/>
                    </a:lnTo>
                    <a:lnTo>
                      <a:pt x="60" y="1"/>
                    </a:lnTo>
                    <a:lnTo>
                      <a:pt x="66" y="0"/>
                    </a:lnTo>
                    <a:lnTo>
                      <a:pt x="62" y="0"/>
                    </a:lnTo>
                    <a:lnTo>
                      <a:pt x="57" y="1"/>
                    </a:lnTo>
                    <a:lnTo>
                      <a:pt x="52" y="1"/>
                    </a:lnTo>
                    <a:lnTo>
                      <a:pt x="48" y="2"/>
                    </a:lnTo>
                    <a:lnTo>
                      <a:pt x="44" y="4"/>
                    </a:lnTo>
                    <a:lnTo>
                      <a:pt x="39" y="5"/>
                    </a:lnTo>
                    <a:lnTo>
                      <a:pt x="35" y="6"/>
                    </a:lnTo>
                    <a:lnTo>
                      <a:pt x="31" y="7"/>
                    </a:lnTo>
                    <a:lnTo>
                      <a:pt x="24" y="14"/>
                    </a:lnTo>
                    <a:lnTo>
                      <a:pt x="18" y="23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5" y="50"/>
                    </a:lnTo>
                    <a:lnTo>
                      <a:pt x="2" y="61"/>
                    </a:lnTo>
                    <a:lnTo>
                      <a:pt x="1" y="72"/>
                    </a:lnTo>
                    <a:lnTo>
                      <a:pt x="0" y="84"/>
                    </a:lnTo>
                    <a:lnTo>
                      <a:pt x="1" y="93"/>
                    </a:lnTo>
                    <a:lnTo>
                      <a:pt x="2" y="103"/>
                    </a:lnTo>
                    <a:lnTo>
                      <a:pt x="4" y="113"/>
                    </a:lnTo>
                    <a:lnTo>
                      <a:pt x="7" y="121"/>
                    </a:lnTo>
                    <a:lnTo>
                      <a:pt x="10" y="131"/>
                    </a:lnTo>
                    <a:lnTo>
                      <a:pt x="14" y="138"/>
                    </a:lnTo>
                    <a:lnTo>
                      <a:pt x="19" y="146"/>
                    </a:lnTo>
                    <a:lnTo>
                      <a:pt x="24" y="152"/>
                    </a:lnTo>
                    <a:lnTo>
                      <a:pt x="30" y="158"/>
                    </a:lnTo>
                    <a:lnTo>
                      <a:pt x="36" y="164"/>
                    </a:lnTo>
                    <a:lnTo>
                      <a:pt x="43" y="169"/>
                    </a:lnTo>
                    <a:lnTo>
                      <a:pt x="50" y="174"/>
                    </a:lnTo>
                    <a:lnTo>
                      <a:pt x="58" y="176"/>
                    </a:lnTo>
                    <a:lnTo>
                      <a:pt x="66" y="178"/>
                    </a:lnTo>
                    <a:lnTo>
                      <a:pt x="74" y="181"/>
                    </a:lnTo>
                    <a:lnTo>
                      <a:pt x="82" y="181"/>
                    </a:lnTo>
                    <a:lnTo>
                      <a:pt x="90" y="181"/>
                    </a:lnTo>
                    <a:lnTo>
                      <a:pt x="98" y="178"/>
                    </a:lnTo>
                    <a:lnTo>
                      <a:pt x="106" y="176"/>
                    </a:lnTo>
                    <a:lnTo>
                      <a:pt x="114" y="174"/>
                    </a:lnTo>
                    <a:lnTo>
                      <a:pt x="121" y="169"/>
                    </a:lnTo>
                    <a:lnTo>
                      <a:pt x="127" y="164"/>
                    </a:lnTo>
                    <a:lnTo>
                      <a:pt x="134" y="158"/>
                    </a:lnTo>
                    <a:lnTo>
                      <a:pt x="139" y="152"/>
                    </a:lnTo>
                    <a:lnTo>
                      <a:pt x="145" y="146"/>
                    </a:lnTo>
                    <a:lnTo>
                      <a:pt x="149" y="138"/>
                    </a:lnTo>
                    <a:lnTo>
                      <a:pt x="153" y="131"/>
                    </a:lnTo>
                    <a:lnTo>
                      <a:pt x="157" y="121"/>
                    </a:lnTo>
                    <a:lnTo>
                      <a:pt x="159" y="113"/>
                    </a:lnTo>
                    <a:lnTo>
                      <a:pt x="161" y="103"/>
                    </a:lnTo>
                    <a:lnTo>
                      <a:pt x="163" y="93"/>
                    </a:lnTo>
                    <a:lnTo>
                      <a:pt x="163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" name="Freeform 89">
                <a:extLst>
                  <a:ext uri="{FF2B5EF4-FFF2-40B4-BE49-F238E27FC236}">
                    <a16:creationId xmlns:a16="http://schemas.microsoft.com/office/drawing/2014/main" id="{E118EA71-4176-44D3-9671-2908DED6C1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6" y="2645"/>
                <a:ext cx="31" cy="29"/>
              </a:xfrm>
              <a:custGeom>
                <a:avLst/>
                <a:gdLst>
                  <a:gd name="T0" fmla="*/ 152 w 154"/>
                  <a:gd name="T1" fmla="*/ 67 h 175"/>
                  <a:gd name="T2" fmla="*/ 146 w 154"/>
                  <a:gd name="T3" fmla="*/ 43 h 175"/>
                  <a:gd name="T4" fmla="*/ 134 w 154"/>
                  <a:gd name="T5" fmla="*/ 23 h 175"/>
                  <a:gd name="T6" fmla="*/ 133 w 154"/>
                  <a:gd name="T7" fmla="*/ 21 h 175"/>
                  <a:gd name="T8" fmla="*/ 131 w 154"/>
                  <a:gd name="T9" fmla="*/ 20 h 175"/>
                  <a:gd name="T10" fmla="*/ 119 w 154"/>
                  <a:gd name="T11" fmla="*/ 13 h 175"/>
                  <a:gd name="T12" fmla="*/ 86 w 154"/>
                  <a:gd name="T13" fmla="*/ 1 h 175"/>
                  <a:gd name="T14" fmla="*/ 52 w 154"/>
                  <a:gd name="T15" fmla="*/ 1 h 175"/>
                  <a:gd name="T16" fmla="*/ 24 w 154"/>
                  <a:gd name="T17" fmla="*/ 17 h 175"/>
                  <a:gd name="T18" fmla="*/ 6 w 154"/>
                  <a:gd name="T19" fmla="*/ 47 h 175"/>
                  <a:gd name="T20" fmla="*/ 0 w 154"/>
                  <a:gd name="T21" fmla="*/ 84 h 175"/>
                  <a:gd name="T22" fmla="*/ 3 w 154"/>
                  <a:gd name="T23" fmla="*/ 111 h 175"/>
                  <a:gd name="T24" fmla="*/ 13 w 154"/>
                  <a:gd name="T25" fmla="*/ 135 h 175"/>
                  <a:gd name="T26" fmla="*/ 27 w 154"/>
                  <a:gd name="T27" fmla="*/ 155 h 175"/>
                  <a:gd name="T28" fmla="*/ 46 w 154"/>
                  <a:gd name="T29" fmla="*/ 168 h 175"/>
                  <a:gd name="T30" fmla="*/ 69 w 154"/>
                  <a:gd name="T31" fmla="*/ 175 h 175"/>
                  <a:gd name="T32" fmla="*/ 93 w 154"/>
                  <a:gd name="T33" fmla="*/ 174 h 175"/>
                  <a:gd name="T34" fmla="*/ 114 w 154"/>
                  <a:gd name="T35" fmla="*/ 164 h 175"/>
                  <a:gd name="T36" fmla="*/ 131 w 154"/>
                  <a:gd name="T37" fmla="*/ 149 h 175"/>
                  <a:gd name="T38" fmla="*/ 144 w 154"/>
                  <a:gd name="T39" fmla="*/ 127 h 175"/>
                  <a:gd name="T40" fmla="*/ 152 w 154"/>
                  <a:gd name="T41" fmla="*/ 102 h 175"/>
                  <a:gd name="T42" fmla="*/ 145 w 154"/>
                  <a:gd name="T43" fmla="*/ 84 h 175"/>
                  <a:gd name="T44" fmla="*/ 142 w 154"/>
                  <a:gd name="T45" fmla="*/ 108 h 175"/>
                  <a:gd name="T46" fmla="*/ 133 w 154"/>
                  <a:gd name="T47" fmla="*/ 129 h 175"/>
                  <a:gd name="T48" fmla="*/ 120 w 154"/>
                  <a:gd name="T49" fmla="*/ 146 h 175"/>
                  <a:gd name="T50" fmla="*/ 103 w 154"/>
                  <a:gd name="T51" fmla="*/ 158 h 175"/>
                  <a:gd name="T52" fmla="*/ 84 w 154"/>
                  <a:gd name="T53" fmla="*/ 164 h 175"/>
                  <a:gd name="T54" fmla="*/ 64 w 154"/>
                  <a:gd name="T55" fmla="*/ 163 h 175"/>
                  <a:gd name="T56" fmla="*/ 44 w 154"/>
                  <a:gd name="T57" fmla="*/ 155 h 175"/>
                  <a:gd name="T58" fmla="*/ 28 w 154"/>
                  <a:gd name="T59" fmla="*/ 141 h 175"/>
                  <a:gd name="T60" fmla="*/ 17 w 154"/>
                  <a:gd name="T61" fmla="*/ 122 h 175"/>
                  <a:gd name="T62" fmla="*/ 10 w 154"/>
                  <a:gd name="T63" fmla="*/ 101 h 175"/>
                  <a:gd name="T64" fmla="*/ 9 w 154"/>
                  <a:gd name="T65" fmla="*/ 75 h 175"/>
                  <a:gd name="T66" fmla="*/ 14 w 154"/>
                  <a:gd name="T67" fmla="*/ 53 h 175"/>
                  <a:gd name="T68" fmla="*/ 24 w 154"/>
                  <a:gd name="T69" fmla="*/ 32 h 175"/>
                  <a:gd name="T70" fmla="*/ 38 w 154"/>
                  <a:gd name="T71" fmla="*/ 17 h 175"/>
                  <a:gd name="T72" fmla="*/ 57 w 154"/>
                  <a:gd name="T73" fmla="*/ 7 h 175"/>
                  <a:gd name="T74" fmla="*/ 77 w 154"/>
                  <a:gd name="T75" fmla="*/ 2 h 175"/>
                  <a:gd name="T76" fmla="*/ 97 w 154"/>
                  <a:gd name="T77" fmla="*/ 7 h 175"/>
                  <a:gd name="T78" fmla="*/ 115 w 154"/>
                  <a:gd name="T79" fmla="*/ 17 h 175"/>
                  <a:gd name="T80" fmla="*/ 129 w 154"/>
                  <a:gd name="T81" fmla="*/ 32 h 175"/>
                  <a:gd name="T82" fmla="*/ 139 w 154"/>
                  <a:gd name="T83" fmla="*/ 53 h 175"/>
                  <a:gd name="T84" fmla="*/ 144 w 154"/>
                  <a:gd name="T85" fmla="*/ 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4" h="175">
                    <a:moveTo>
                      <a:pt x="154" y="84"/>
                    </a:moveTo>
                    <a:lnTo>
                      <a:pt x="153" y="75"/>
                    </a:lnTo>
                    <a:lnTo>
                      <a:pt x="152" y="67"/>
                    </a:lnTo>
                    <a:lnTo>
                      <a:pt x="151" y="59"/>
                    </a:lnTo>
                    <a:lnTo>
                      <a:pt x="148" y="50"/>
                    </a:lnTo>
                    <a:lnTo>
                      <a:pt x="146" y="43"/>
                    </a:lnTo>
                    <a:lnTo>
                      <a:pt x="142" y="36"/>
                    </a:lnTo>
                    <a:lnTo>
                      <a:pt x="138" y="29"/>
                    </a:lnTo>
                    <a:lnTo>
                      <a:pt x="134" y="23"/>
                    </a:lnTo>
                    <a:lnTo>
                      <a:pt x="134" y="23"/>
                    </a:lnTo>
                    <a:lnTo>
                      <a:pt x="133" y="21"/>
                    </a:lnTo>
                    <a:lnTo>
                      <a:pt x="133" y="21"/>
                    </a:lnTo>
                    <a:lnTo>
                      <a:pt x="132" y="21"/>
                    </a:lnTo>
                    <a:lnTo>
                      <a:pt x="131" y="20"/>
                    </a:lnTo>
                    <a:lnTo>
                      <a:pt x="131" y="20"/>
                    </a:lnTo>
                    <a:lnTo>
                      <a:pt x="130" y="20"/>
                    </a:lnTo>
                    <a:lnTo>
                      <a:pt x="130" y="19"/>
                    </a:lnTo>
                    <a:lnTo>
                      <a:pt x="119" y="13"/>
                    </a:lnTo>
                    <a:lnTo>
                      <a:pt x="108" y="8"/>
                    </a:lnTo>
                    <a:lnTo>
                      <a:pt x="97" y="4"/>
                    </a:lnTo>
                    <a:lnTo>
                      <a:pt x="86" y="1"/>
                    </a:lnTo>
                    <a:lnTo>
                      <a:pt x="75" y="0"/>
                    </a:lnTo>
                    <a:lnTo>
                      <a:pt x="64" y="0"/>
                    </a:lnTo>
                    <a:lnTo>
                      <a:pt x="52" y="1"/>
                    </a:lnTo>
                    <a:lnTo>
                      <a:pt x="40" y="2"/>
                    </a:lnTo>
                    <a:lnTo>
                      <a:pt x="32" y="9"/>
                    </a:lnTo>
                    <a:lnTo>
                      <a:pt x="24" y="17"/>
                    </a:lnTo>
                    <a:lnTo>
                      <a:pt x="17" y="26"/>
                    </a:lnTo>
                    <a:lnTo>
                      <a:pt x="11" y="36"/>
                    </a:lnTo>
                    <a:lnTo>
                      <a:pt x="6" y="47"/>
                    </a:lnTo>
                    <a:lnTo>
                      <a:pt x="3" y="59"/>
                    </a:lnTo>
                    <a:lnTo>
                      <a:pt x="0" y="71"/>
                    </a:lnTo>
                    <a:lnTo>
                      <a:pt x="0" y="84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1"/>
                    </a:lnTo>
                    <a:lnTo>
                      <a:pt x="6" y="120"/>
                    </a:lnTo>
                    <a:lnTo>
                      <a:pt x="9" y="127"/>
                    </a:lnTo>
                    <a:lnTo>
                      <a:pt x="13" y="135"/>
                    </a:lnTo>
                    <a:lnTo>
                      <a:pt x="17" y="143"/>
                    </a:lnTo>
                    <a:lnTo>
                      <a:pt x="22" y="149"/>
                    </a:lnTo>
                    <a:lnTo>
                      <a:pt x="27" y="155"/>
                    </a:lnTo>
                    <a:lnTo>
                      <a:pt x="33" y="159"/>
                    </a:lnTo>
                    <a:lnTo>
                      <a:pt x="40" y="164"/>
                    </a:lnTo>
                    <a:lnTo>
                      <a:pt x="46" y="168"/>
                    </a:lnTo>
                    <a:lnTo>
                      <a:pt x="54" y="171"/>
                    </a:lnTo>
                    <a:lnTo>
                      <a:pt x="62" y="174"/>
                    </a:lnTo>
                    <a:lnTo>
                      <a:pt x="69" y="175"/>
                    </a:lnTo>
                    <a:lnTo>
                      <a:pt x="77" y="175"/>
                    </a:lnTo>
                    <a:lnTo>
                      <a:pt x="85" y="175"/>
                    </a:lnTo>
                    <a:lnTo>
                      <a:pt x="93" y="174"/>
                    </a:lnTo>
                    <a:lnTo>
                      <a:pt x="100" y="171"/>
                    </a:lnTo>
                    <a:lnTo>
                      <a:pt x="107" y="168"/>
                    </a:lnTo>
                    <a:lnTo>
                      <a:pt x="114" y="164"/>
                    </a:lnTo>
                    <a:lnTo>
                      <a:pt x="120" y="159"/>
                    </a:lnTo>
                    <a:lnTo>
                      <a:pt x="126" y="155"/>
                    </a:lnTo>
                    <a:lnTo>
                      <a:pt x="131" y="149"/>
                    </a:lnTo>
                    <a:lnTo>
                      <a:pt x="136" y="143"/>
                    </a:lnTo>
                    <a:lnTo>
                      <a:pt x="140" y="135"/>
                    </a:lnTo>
                    <a:lnTo>
                      <a:pt x="144" y="127"/>
                    </a:lnTo>
                    <a:lnTo>
                      <a:pt x="148" y="120"/>
                    </a:lnTo>
                    <a:lnTo>
                      <a:pt x="150" y="111"/>
                    </a:lnTo>
                    <a:lnTo>
                      <a:pt x="152" y="102"/>
                    </a:lnTo>
                    <a:lnTo>
                      <a:pt x="153" y="93"/>
                    </a:lnTo>
                    <a:lnTo>
                      <a:pt x="154" y="84"/>
                    </a:lnTo>
                    <a:close/>
                    <a:moveTo>
                      <a:pt x="145" y="84"/>
                    </a:moveTo>
                    <a:lnTo>
                      <a:pt x="144" y="92"/>
                    </a:lnTo>
                    <a:lnTo>
                      <a:pt x="143" y="101"/>
                    </a:lnTo>
                    <a:lnTo>
                      <a:pt x="142" y="108"/>
                    </a:lnTo>
                    <a:lnTo>
                      <a:pt x="139" y="115"/>
                    </a:lnTo>
                    <a:lnTo>
                      <a:pt x="136" y="122"/>
                    </a:lnTo>
                    <a:lnTo>
                      <a:pt x="133" y="129"/>
                    </a:lnTo>
                    <a:lnTo>
                      <a:pt x="129" y="135"/>
                    </a:lnTo>
                    <a:lnTo>
                      <a:pt x="125" y="141"/>
                    </a:lnTo>
                    <a:lnTo>
                      <a:pt x="120" y="146"/>
                    </a:lnTo>
                    <a:lnTo>
                      <a:pt x="115" y="151"/>
                    </a:lnTo>
                    <a:lnTo>
                      <a:pt x="109" y="155"/>
                    </a:lnTo>
                    <a:lnTo>
                      <a:pt x="103" y="158"/>
                    </a:lnTo>
                    <a:lnTo>
                      <a:pt x="97" y="161"/>
                    </a:lnTo>
                    <a:lnTo>
                      <a:pt x="91" y="163"/>
                    </a:lnTo>
                    <a:lnTo>
                      <a:pt x="84" y="164"/>
                    </a:lnTo>
                    <a:lnTo>
                      <a:pt x="77" y="164"/>
                    </a:lnTo>
                    <a:lnTo>
                      <a:pt x="70" y="164"/>
                    </a:lnTo>
                    <a:lnTo>
                      <a:pt x="64" y="163"/>
                    </a:lnTo>
                    <a:lnTo>
                      <a:pt x="57" y="161"/>
                    </a:lnTo>
                    <a:lnTo>
                      <a:pt x="51" y="158"/>
                    </a:lnTo>
                    <a:lnTo>
                      <a:pt x="44" y="155"/>
                    </a:lnTo>
                    <a:lnTo>
                      <a:pt x="38" y="151"/>
                    </a:lnTo>
                    <a:lnTo>
                      <a:pt x="33" y="146"/>
                    </a:lnTo>
                    <a:lnTo>
                      <a:pt x="28" y="141"/>
                    </a:lnTo>
                    <a:lnTo>
                      <a:pt x="24" y="135"/>
                    </a:lnTo>
                    <a:lnTo>
                      <a:pt x="20" y="129"/>
                    </a:lnTo>
                    <a:lnTo>
                      <a:pt x="17" y="122"/>
                    </a:lnTo>
                    <a:lnTo>
                      <a:pt x="14" y="115"/>
                    </a:lnTo>
                    <a:lnTo>
                      <a:pt x="12" y="108"/>
                    </a:lnTo>
                    <a:lnTo>
                      <a:pt x="10" y="101"/>
                    </a:lnTo>
                    <a:lnTo>
                      <a:pt x="9" y="92"/>
                    </a:lnTo>
                    <a:lnTo>
                      <a:pt x="9" y="84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2" y="60"/>
                    </a:lnTo>
                    <a:lnTo>
                      <a:pt x="14" y="53"/>
                    </a:lnTo>
                    <a:lnTo>
                      <a:pt x="17" y="45"/>
                    </a:lnTo>
                    <a:lnTo>
                      <a:pt x="20" y="38"/>
                    </a:lnTo>
                    <a:lnTo>
                      <a:pt x="24" y="32"/>
                    </a:lnTo>
                    <a:lnTo>
                      <a:pt x="28" y="26"/>
                    </a:lnTo>
                    <a:lnTo>
                      <a:pt x="33" y="21"/>
                    </a:lnTo>
                    <a:lnTo>
                      <a:pt x="38" y="17"/>
                    </a:lnTo>
                    <a:lnTo>
                      <a:pt x="44" y="13"/>
                    </a:lnTo>
                    <a:lnTo>
                      <a:pt x="51" y="9"/>
                    </a:lnTo>
                    <a:lnTo>
                      <a:pt x="57" y="7"/>
                    </a:lnTo>
                    <a:lnTo>
                      <a:pt x="64" y="5"/>
                    </a:lnTo>
                    <a:lnTo>
                      <a:pt x="70" y="4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5"/>
                    </a:lnTo>
                    <a:lnTo>
                      <a:pt x="97" y="7"/>
                    </a:lnTo>
                    <a:lnTo>
                      <a:pt x="103" y="9"/>
                    </a:lnTo>
                    <a:lnTo>
                      <a:pt x="109" y="13"/>
                    </a:lnTo>
                    <a:lnTo>
                      <a:pt x="115" y="17"/>
                    </a:lnTo>
                    <a:lnTo>
                      <a:pt x="120" y="21"/>
                    </a:lnTo>
                    <a:lnTo>
                      <a:pt x="125" y="26"/>
                    </a:lnTo>
                    <a:lnTo>
                      <a:pt x="129" y="32"/>
                    </a:lnTo>
                    <a:lnTo>
                      <a:pt x="133" y="38"/>
                    </a:lnTo>
                    <a:lnTo>
                      <a:pt x="136" y="45"/>
                    </a:lnTo>
                    <a:lnTo>
                      <a:pt x="139" y="53"/>
                    </a:lnTo>
                    <a:lnTo>
                      <a:pt x="142" y="60"/>
                    </a:lnTo>
                    <a:lnTo>
                      <a:pt x="143" y="67"/>
                    </a:lnTo>
                    <a:lnTo>
                      <a:pt x="144" y="75"/>
                    </a:lnTo>
                    <a:lnTo>
                      <a:pt x="145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Freeform 90">
                <a:extLst>
                  <a:ext uri="{FF2B5EF4-FFF2-40B4-BE49-F238E27FC236}">
                    <a16:creationId xmlns:a16="http://schemas.microsoft.com/office/drawing/2014/main" id="{EBB6671B-2549-4732-9EF2-969F21F351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7" y="2645"/>
                <a:ext cx="29" cy="29"/>
              </a:xfrm>
              <a:custGeom>
                <a:avLst/>
                <a:gdLst>
                  <a:gd name="T0" fmla="*/ 143 w 145"/>
                  <a:gd name="T1" fmla="*/ 62 h 170"/>
                  <a:gd name="T2" fmla="*/ 131 w 145"/>
                  <a:gd name="T3" fmla="*/ 33 h 170"/>
                  <a:gd name="T4" fmla="*/ 113 w 145"/>
                  <a:gd name="T5" fmla="*/ 12 h 170"/>
                  <a:gd name="T6" fmla="*/ 92 w 145"/>
                  <a:gd name="T7" fmla="*/ 4 h 170"/>
                  <a:gd name="T8" fmla="*/ 71 w 145"/>
                  <a:gd name="T9" fmla="*/ 0 h 170"/>
                  <a:gd name="T10" fmla="*/ 51 w 145"/>
                  <a:gd name="T11" fmla="*/ 1 h 170"/>
                  <a:gd name="T12" fmla="*/ 34 w 145"/>
                  <a:gd name="T13" fmla="*/ 11 h 170"/>
                  <a:gd name="T14" fmla="*/ 12 w 145"/>
                  <a:gd name="T15" fmla="*/ 36 h 170"/>
                  <a:gd name="T16" fmla="*/ 4 w 145"/>
                  <a:gd name="T17" fmla="*/ 55 h 170"/>
                  <a:gd name="T18" fmla="*/ 0 w 145"/>
                  <a:gd name="T19" fmla="*/ 77 h 170"/>
                  <a:gd name="T20" fmla="*/ 2 w 145"/>
                  <a:gd name="T21" fmla="*/ 101 h 170"/>
                  <a:gd name="T22" fmla="*/ 9 w 145"/>
                  <a:gd name="T23" fmla="*/ 125 h 170"/>
                  <a:gd name="T24" fmla="*/ 21 w 145"/>
                  <a:gd name="T25" fmla="*/ 145 h 170"/>
                  <a:gd name="T26" fmla="*/ 38 w 145"/>
                  <a:gd name="T27" fmla="*/ 159 h 170"/>
                  <a:gd name="T28" fmla="*/ 59 w 145"/>
                  <a:gd name="T29" fmla="*/ 169 h 170"/>
                  <a:gd name="T30" fmla="*/ 80 w 145"/>
                  <a:gd name="T31" fmla="*/ 170 h 170"/>
                  <a:gd name="T32" fmla="*/ 101 w 145"/>
                  <a:gd name="T33" fmla="*/ 163 h 170"/>
                  <a:gd name="T34" fmla="*/ 119 w 145"/>
                  <a:gd name="T35" fmla="*/ 151 h 170"/>
                  <a:gd name="T36" fmla="*/ 133 w 145"/>
                  <a:gd name="T37" fmla="*/ 132 h 170"/>
                  <a:gd name="T38" fmla="*/ 142 w 145"/>
                  <a:gd name="T39" fmla="*/ 109 h 170"/>
                  <a:gd name="T40" fmla="*/ 145 w 145"/>
                  <a:gd name="T41" fmla="*/ 84 h 170"/>
                  <a:gd name="T42" fmla="*/ 135 w 145"/>
                  <a:gd name="T43" fmla="*/ 99 h 170"/>
                  <a:gd name="T44" fmla="*/ 128 w 145"/>
                  <a:gd name="T45" fmla="*/ 120 h 170"/>
                  <a:gd name="T46" fmla="*/ 118 w 145"/>
                  <a:gd name="T47" fmla="*/ 138 h 170"/>
                  <a:gd name="T48" fmla="*/ 103 w 145"/>
                  <a:gd name="T49" fmla="*/ 150 h 170"/>
                  <a:gd name="T50" fmla="*/ 86 w 145"/>
                  <a:gd name="T51" fmla="*/ 158 h 170"/>
                  <a:gd name="T52" fmla="*/ 67 w 145"/>
                  <a:gd name="T53" fmla="*/ 159 h 170"/>
                  <a:gd name="T54" fmla="*/ 49 w 145"/>
                  <a:gd name="T55" fmla="*/ 153 h 170"/>
                  <a:gd name="T56" fmla="*/ 32 w 145"/>
                  <a:gd name="T57" fmla="*/ 143 h 170"/>
                  <a:gd name="T58" fmla="*/ 20 w 145"/>
                  <a:gd name="T59" fmla="*/ 126 h 170"/>
                  <a:gd name="T60" fmla="*/ 12 w 145"/>
                  <a:gd name="T61" fmla="*/ 107 h 170"/>
                  <a:gd name="T62" fmla="*/ 9 w 145"/>
                  <a:gd name="T63" fmla="*/ 84 h 170"/>
                  <a:gd name="T64" fmla="*/ 12 w 145"/>
                  <a:gd name="T65" fmla="*/ 61 h 170"/>
                  <a:gd name="T66" fmla="*/ 20 w 145"/>
                  <a:gd name="T67" fmla="*/ 42 h 170"/>
                  <a:gd name="T68" fmla="*/ 32 w 145"/>
                  <a:gd name="T69" fmla="*/ 25 h 170"/>
                  <a:gd name="T70" fmla="*/ 49 w 145"/>
                  <a:gd name="T71" fmla="*/ 14 h 170"/>
                  <a:gd name="T72" fmla="*/ 67 w 145"/>
                  <a:gd name="T73" fmla="*/ 8 h 170"/>
                  <a:gd name="T74" fmla="*/ 86 w 145"/>
                  <a:gd name="T75" fmla="*/ 9 h 170"/>
                  <a:gd name="T76" fmla="*/ 103 w 145"/>
                  <a:gd name="T77" fmla="*/ 18 h 170"/>
                  <a:gd name="T78" fmla="*/ 118 w 145"/>
                  <a:gd name="T79" fmla="*/ 30 h 170"/>
                  <a:gd name="T80" fmla="*/ 128 w 145"/>
                  <a:gd name="T81" fmla="*/ 48 h 170"/>
                  <a:gd name="T82" fmla="*/ 135 w 145"/>
                  <a:gd name="T83" fmla="*/ 6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5" h="170">
                    <a:moveTo>
                      <a:pt x="145" y="84"/>
                    </a:moveTo>
                    <a:lnTo>
                      <a:pt x="144" y="73"/>
                    </a:lnTo>
                    <a:lnTo>
                      <a:pt x="143" y="62"/>
                    </a:lnTo>
                    <a:lnTo>
                      <a:pt x="140" y="51"/>
                    </a:lnTo>
                    <a:lnTo>
                      <a:pt x="136" y="42"/>
                    </a:lnTo>
                    <a:lnTo>
                      <a:pt x="131" y="33"/>
                    </a:lnTo>
                    <a:lnTo>
                      <a:pt x="126" y="25"/>
                    </a:lnTo>
                    <a:lnTo>
                      <a:pt x="120" y="18"/>
                    </a:lnTo>
                    <a:lnTo>
                      <a:pt x="113" y="12"/>
                    </a:lnTo>
                    <a:lnTo>
                      <a:pt x="106" y="8"/>
                    </a:lnTo>
                    <a:lnTo>
                      <a:pt x="99" y="6"/>
                    </a:lnTo>
                    <a:lnTo>
                      <a:pt x="92" y="4"/>
                    </a:lnTo>
                    <a:lnTo>
                      <a:pt x="85" y="2"/>
                    </a:lnTo>
                    <a:lnTo>
                      <a:pt x="78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7" y="0"/>
                    </a:lnTo>
                    <a:lnTo>
                      <a:pt x="51" y="1"/>
                    </a:lnTo>
                    <a:lnTo>
                      <a:pt x="45" y="5"/>
                    </a:lnTo>
                    <a:lnTo>
                      <a:pt x="39" y="7"/>
                    </a:lnTo>
                    <a:lnTo>
                      <a:pt x="34" y="11"/>
                    </a:lnTo>
                    <a:lnTo>
                      <a:pt x="24" y="19"/>
                    </a:lnTo>
                    <a:lnTo>
                      <a:pt x="16" y="30"/>
                    </a:lnTo>
                    <a:lnTo>
                      <a:pt x="12" y="36"/>
                    </a:lnTo>
                    <a:lnTo>
                      <a:pt x="9" y="42"/>
                    </a:lnTo>
                    <a:lnTo>
                      <a:pt x="7" y="48"/>
                    </a:lnTo>
                    <a:lnTo>
                      <a:pt x="4" y="55"/>
                    </a:lnTo>
                    <a:lnTo>
                      <a:pt x="3" y="61"/>
                    </a:lnTo>
                    <a:lnTo>
                      <a:pt x="1" y="68"/>
                    </a:lnTo>
                    <a:lnTo>
                      <a:pt x="0" y="77"/>
                    </a:lnTo>
                    <a:lnTo>
                      <a:pt x="0" y="84"/>
                    </a:lnTo>
                    <a:lnTo>
                      <a:pt x="1" y="92"/>
                    </a:lnTo>
                    <a:lnTo>
                      <a:pt x="2" y="101"/>
                    </a:lnTo>
                    <a:lnTo>
                      <a:pt x="3" y="109"/>
                    </a:lnTo>
                    <a:lnTo>
                      <a:pt x="6" y="117"/>
                    </a:lnTo>
                    <a:lnTo>
                      <a:pt x="9" y="125"/>
                    </a:lnTo>
                    <a:lnTo>
                      <a:pt x="12" y="132"/>
                    </a:lnTo>
                    <a:lnTo>
                      <a:pt x="17" y="139"/>
                    </a:lnTo>
                    <a:lnTo>
                      <a:pt x="21" y="145"/>
                    </a:lnTo>
                    <a:lnTo>
                      <a:pt x="26" y="151"/>
                    </a:lnTo>
                    <a:lnTo>
                      <a:pt x="32" y="156"/>
                    </a:lnTo>
                    <a:lnTo>
                      <a:pt x="38" y="159"/>
                    </a:lnTo>
                    <a:lnTo>
                      <a:pt x="45" y="163"/>
                    </a:lnTo>
                    <a:lnTo>
                      <a:pt x="52" y="166"/>
                    </a:lnTo>
                    <a:lnTo>
                      <a:pt x="59" y="169"/>
                    </a:lnTo>
                    <a:lnTo>
                      <a:pt x="66" y="170"/>
                    </a:lnTo>
                    <a:lnTo>
                      <a:pt x="73" y="170"/>
                    </a:lnTo>
                    <a:lnTo>
                      <a:pt x="80" y="170"/>
                    </a:lnTo>
                    <a:lnTo>
                      <a:pt x="88" y="169"/>
                    </a:lnTo>
                    <a:lnTo>
                      <a:pt x="94" y="166"/>
                    </a:lnTo>
                    <a:lnTo>
                      <a:pt x="101" y="163"/>
                    </a:lnTo>
                    <a:lnTo>
                      <a:pt x="107" y="159"/>
                    </a:lnTo>
                    <a:lnTo>
                      <a:pt x="113" y="156"/>
                    </a:lnTo>
                    <a:lnTo>
                      <a:pt x="119" y="151"/>
                    </a:lnTo>
                    <a:lnTo>
                      <a:pt x="124" y="145"/>
                    </a:lnTo>
                    <a:lnTo>
                      <a:pt x="129" y="139"/>
                    </a:lnTo>
                    <a:lnTo>
                      <a:pt x="133" y="132"/>
                    </a:lnTo>
                    <a:lnTo>
                      <a:pt x="136" y="125"/>
                    </a:lnTo>
                    <a:lnTo>
                      <a:pt x="139" y="117"/>
                    </a:lnTo>
                    <a:lnTo>
                      <a:pt x="142" y="109"/>
                    </a:lnTo>
                    <a:lnTo>
                      <a:pt x="144" y="101"/>
                    </a:lnTo>
                    <a:lnTo>
                      <a:pt x="145" y="92"/>
                    </a:lnTo>
                    <a:lnTo>
                      <a:pt x="145" y="84"/>
                    </a:lnTo>
                    <a:close/>
                    <a:moveTo>
                      <a:pt x="136" y="84"/>
                    </a:moveTo>
                    <a:lnTo>
                      <a:pt x="136" y="91"/>
                    </a:lnTo>
                    <a:lnTo>
                      <a:pt x="135" y="99"/>
                    </a:lnTo>
                    <a:lnTo>
                      <a:pt x="133" y="107"/>
                    </a:lnTo>
                    <a:lnTo>
                      <a:pt x="131" y="113"/>
                    </a:lnTo>
                    <a:lnTo>
                      <a:pt x="128" y="120"/>
                    </a:lnTo>
                    <a:lnTo>
                      <a:pt x="125" y="126"/>
                    </a:lnTo>
                    <a:lnTo>
                      <a:pt x="122" y="132"/>
                    </a:lnTo>
                    <a:lnTo>
                      <a:pt x="118" y="138"/>
                    </a:lnTo>
                    <a:lnTo>
                      <a:pt x="113" y="143"/>
                    </a:lnTo>
                    <a:lnTo>
                      <a:pt x="108" y="146"/>
                    </a:lnTo>
                    <a:lnTo>
                      <a:pt x="103" y="150"/>
                    </a:lnTo>
                    <a:lnTo>
                      <a:pt x="98" y="153"/>
                    </a:lnTo>
                    <a:lnTo>
                      <a:pt x="92" y="156"/>
                    </a:lnTo>
                    <a:lnTo>
                      <a:pt x="86" y="158"/>
                    </a:lnTo>
                    <a:lnTo>
                      <a:pt x="80" y="159"/>
                    </a:lnTo>
                    <a:lnTo>
                      <a:pt x="73" y="159"/>
                    </a:lnTo>
                    <a:lnTo>
                      <a:pt x="67" y="159"/>
                    </a:lnTo>
                    <a:lnTo>
                      <a:pt x="60" y="158"/>
                    </a:lnTo>
                    <a:lnTo>
                      <a:pt x="54" y="156"/>
                    </a:lnTo>
                    <a:lnTo>
                      <a:pt x="49" y="153"/>
                    </a:lnTo>
                    <a:lnTo>
                      <a:pt x="42" y="150"/>
                    </a:lnTo>
                    <a:lnTo>
                      <a:pt x="37" y="146"/>
                    </a:lnTo>
                    <a:lnTo>
                      <a:pt x="32" y="143"/>
                    </a:lnTo>
                    <a:lnTo>
                      <a:pt x="28" y="138"/>
                    </a:lnTo>
                    <a:lnTo>
                      <a:pt x="24" y="132"/>
                    </a:lnTo>
                    <a:lnTo>
                      <a:pt x="20" y="126"/>
                    </a:lnTo>
                    <a:lnTo>
                      <a:pt x="17" y="120"/>
                    </a:lnTo>
                    <a:lnTo>
                      <a:pt x="14" y="113"/>
                    </a:lnTo>
                    <a:lnTo>
                      <a:pt x="12" y="107"/>
                    </a:lnTo>
                    <a:lnTo>
                      <a:pt x="10" y="99"/>
                    </a:lnTo>
                    <a:lnTo>
                      <a:pt x="9" y="91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4" y="54"/>
                    </a:lnTo>
                    <a:lnTo>
                      <a:pt x="17" y="48"/>
                    </a:lnTo>
                    <a:lnTo>
                      <a:pt x="20" y="42"/>
                    </a:lnTo>
                    <a:lnTo>
                      <a:pt x="24" y="36"/>
                    </a:lnTo>
                    <a:lnTo>
                      <a:pt x="28" y="30"/>
                    </a:lnTo>
                    <a:lnTo>
                      <a:pt x="32" y="25"/>
                    </a:lnTo>
                    <a:lnTo>
                      <a:pt x="37" y="21"/>
                    </a:lnTo>
                    <a:lnTo>
                      <a:pt x="42" y="18"/>
                    </a:lnTo>
                    <a:lnTo>
                      <a:pt x="49" y="14"/>
                    </a:lnTo>
                    <a:lnTo>
                      <a:pt x="54" y="12"/>
                    </a:lnTo>
                    <a:lnTo>
                      <a:pt x="60" y="9"/>
                    </a:lnTo>
                    <a:lnTo>
                      <a:pt x="67" y="8"/>
                    </a:lnTo>
                    <a:lnTo>
                      <a:pt x="73" y="8"/>
                    </a:lnTo>
                    <a:lnTo>
                      <a:pt x="80" y="8"/>
                    </a:lnTo>
                    <a:lnTo>
                      <a:pt x="86" y="9"/>
                    </a:lnTo>
                    <a:lnTo>
                      <a:pt x="92" y="12"/>
                    </a:lnTo>
                    <a:lnTo>
                      <a:pt x="98" y="14"/>
                    </a:lnTo>
                    <a:lnTo>
                      <a:pt x="103" y="18"/>
                    </a:lnTo>
                    <a:lnTo>
                      <a:pt x="108" y="21"/>
                    </a:lnTo>
                    <a:lnTo>
                      <a:pt x="113" y="25"/>
                    </a:lnTo>
                    <a:lnTo>
                      <a:pt x="118" y="30"/>
                    </a:lnTo>
                    <a:lnTo>
                      <a:pt x="122" y="36"/>
                    </a:lnTo>
                    <a:lnTo>
                      <a:pt x="125" y="42"/>
                    </a:lnTo>
                    <a:lnTo>
                      <a:pt x="128" y="48"/>
                    </a:lnTo>
                    <a:lnTo>
                      <a:pt x="131" y="54"/>
                    </a:lnTo>
                    <a:lnTo>
                      <a:pt x="133" y="61"/>
                    </a:lnTo>
                    <a:lnTo>
                      <a:pt x="135" y="68"/>
                    </a:lnTo>
                    <a:lnTo>
                      <a:pt x="136" y="77"/>
                    </a:lnTo>
                    <a:lnTo>
                      <a:pt x="136" y="84"/>
                    </a:lnTo>
                    <a:close/>
                  </a:path>
                </a:pathLst>
              </a:custGeom>
              <a:solidFill>
                <a:srgbClr val="F8D7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Freeform 91">
                <a:extLst>
                  <a:ext uri="{FF2B5EF4-FFF2-40B4-BE49-F238E27FC236}">
                    <a16:creationId xmlns:a16="http://schemas.microsoft.com/office/drawing/2014/main" id="{066829ED-BB1C-48E1-A336-C36F2A4119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8" y="2646"/>
                <a:ext cx="27" cy="27"/>
              </a:xfrm>
              <a:custGeom>
                <a:avLst/>
                <a:gdLst>
                  <a:gd name="T0" fmla="*/ 134 w 136"/>
                  <a:gd name="T1" fmla="*/ 65 h 162"/>
                  <a:gd name="T2" fmla="*/ 127 w 136"/>
                  <a:gd name="T3" fmla="*/ 43 h 162"/>
                  <a:gd name="T4" fmla="*/ 116 w 136"/>
                  <a:gd name="T5" fmla="*/ 24 h 162"/>
                  <a:gd name="T6" fmla="*/ 100 w 136"/>
                  <a:gd name="T7" fmla="*/ 11 h 162"/>
                  <a:gd name="T8" fmla="*/ 82 w 136"/>
                  <a:gd name="T9" fmla="*/ 3 h 162"/>
                  <a:gd name="T10" fmla="*/ 61 w 136"/>
                  <a:gd name="T11" fmla="*/ 2 h 162"/>
                  <a:gd name="T12" fmla="*/ 42 w 136"/>
                  <a:gd name="T13" fmla="*/ 7 h 162"/>
                  <a:gd name="T14" fmla="*/ 24 w 136"/>
                  <a:gd name="T15" fmla="*/ 19 h 162"/>
                  <a:gd name="T16" fmla="*/ 11 w 136"/>
                  <a:gd name="T17" fmla="*/ 36 h 162"/>
                  <a:gd name="T18" fmla="*/ 3 w 136"/>
                  <a:gd name="T19" fmla="*/ 58 h 162"/>
                  <a:gd name="T20" fmla="*/ 0 w 136"/>
                  <a:gd name="T21" fmla="*/ 82 h 162"/>
                  <a:gd name="T22" fmla="*/ 3 w 136"/>
                  <a:gd name="T23" fmla="*/ 106 h 162"/>
                  <a:gd name="T24" fmla="*/ 11 w 136"/>
                  <a:gd name="T25" fmla="*/ 127 h 162"/>
                  <a:gd name="T26" fmla="*/ 24 w 136"/>
                  <a:gd name="T27" fmla="*/ 144 h 162"/>
                  <a:gd name="T28" fmla="*/ 42 w 136"/>
                  <a:gd name="T29" fmla="*/ 156 h 162"/>
                  <a:gd name="T30" fmla="*/ 61 w 136"/>
                  <a:gd name="T31" fmla="*/ 162 h 162"/>
                  <a:gd name="T32" fmla="*/ 82 w 136"/>
                  <a:gd name="T33" fmla="*/ 161 h 162"/>
                  <a:gd name="T34" fmla="*/ 100 w 136"/>
                  <a:gd name="T35" fmla="*/ 153 h 162"/>
                  <a:gd name="T36" fmla="*/ 116 w 136"/>
                  <a:gd name="T37" fmla="*/ 139 h 162"/>
                  <a:gd name="T38" fmla="*/ 127 w 136"/>
                  <a:gd name="T39" fmla="*/ 120 h 162"/>
                  <a:gd name="T40" fmla="*/ 134 w 136"/>
                  <a:gd name="T41" fmla="*/ 99 h 162"/>
                  <a:gd name="T42" fmla="*/ 127 w 136"/>
                  <a:gd name="T43" fmla="*/ 82 h 162"/>
                  <a:gd name="T44" fmla="*/ 124 w 136"/>
                  <a:gd name="T45" fmla="*/ 102 h 162"/>
                  <a:gd name="T46" fmla="*/ 117 w 136"/>
                  <a:gd name="T47" fmla="*/ 121 h 162"/>
                  <a:gd name="T48" fmla="*/ 105 w 136"/>
                  <a:gd name="T49" fmla="*/ 136 h 162"/>
                  <a:gd name="T50" fmla="*/ 91 w 136"/>
                  <a:gd name="T51" fmla="*/ 147 h 162"/>
                  <a:gd name="T52" fmla="*/ 74 w 136"/>
                  <a:gd name="T53" fmla="*/ 151 h 162"/>
                  <a:gd name="T54" fmla="*/ 56 w 136"/>
                  <a:gd name="T55" fmla="*/ 150 h 162"/>
                  <a:gd name="T56" fmla="*/ 40 w 136"/>
                  <a:gd name="T57" fmla="*/ 143 h 162"/>
                  <a:gd name="T58" fmla="*/ 26 w 136"/>
                  <a:gd name="T59" fmla="*/ 131 h 162"/>
                  <a:gd name="T60" fmla="*/ 16 w 136"/>
                  <a:gd name="T61" fmla="*/ 115 h 162"/>
                  <a:gd name="T62" fmla="*/ 10 w 136"/>
                  <a:gd name="T63" fmla="*/ 96 h 162"/>
                  <a:gd name="T64" fmla="*/ 9 w 136"/>
                  <a:gd name="T65" fmla="*/ 75 h 162"/>
                  <a:gd name="T66" fmla="*/ 13 w 136"/>
                  <a:gd name="T67" fmla="*/ 54 h 162"/>
                  <a:gd name="T68" fmla="*/ 22 w 136"/>
                  <a:gd name="T69" fmla="*/ 37 h 162"/>
                  <a:gd name="T70" fmla="*/ 34 w 136"/>
                  <a:gd name="T71" fmla="*/ 23 h 162"/>
                  <a:gd name="T72" fmla="*/ 51 w 136"/>
                  <a:gd name="T73" fmla="*/ 15 h 162"/>
                  <a:gd name="T74" fmla="*/ 68 w 136"/>
                  <a:gd name="T75" fmla="*/ 11 h 162"/>
                  <a:gd name="T76" fmla="*/ 85 w 136"/>
                  <a:gd name="T77" fmla="*/ 15 h 162"/>
                  <a:gd name="T78" fmla="*/ 101 w 136"/>
                  <a:gd name="T79" fmla="*/ 23 h 162"/>
                  <a:gd name="T80" fmla="*/ 113 w 136"/>
                  <a:gd name="T81" fmla="*/ 37 h 162"/>
                  <a:gd name="T82" fmla="*/ 122 w 136"/>
                  <a:gd name="T83" fmla="*/ 54 h 162"/>
                  <a:gd name="T84" fmla="*/ 126 w 136"/>
                  <a:gd name="T85" fmla="*/ 7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6" h="162">
                    <a:moveTo>
                      <a:pt x="136" y="82"/>
                    </a:moveTo>
                    <a:lnTo>
                      <a:pt x="135" y="73"/>
                    </a:lnTo>
                    <a:lnTo>
                      <a:pt x="134" y="65"/>
                    </a:lnTo>
                    <a:lnTo>
                      <a:pt x="133" y="58"/>
                    </a:lnTo>
                    <a:lnTo>
                      <a:pt x="130" y="51"/>
                    </a:lnTo>
                    <a:lnTo>
                      <a:pt x="127" y="43"/>
                    </a:lnTo>
                    <a:lnTo>
                      <a:pt x="124" y="36"/>
                    </a:lnTo>
                    <a:lnTo>
                      <a:pt x="120" y="30"/>
                    </a:lnTo>
                    <a:lnTo>
                      <a:pt x="116" y="24"/>
                    </a:lnTo>
                    <a:lnTo>
                      <a:pt x="111" y="19"/>
                    </a:lnTo>
                    <a:lnTo>
                      <a:pt x="106" y="15"/>
                    </a:lnTo>
                    <a:lnTo>
                      <a:pt x="100" y="11"/>
                    </a:lnTo>
                    <a:lnTo>
                      <a:pt x="94" y="7"/>
                    </a:lnTo>
                    <a:lnTo>
                      <a:pt x="88" y="5"/>
                    </a:lnTo>
                    <a:lnTo>
                      <a:pt x="82" y="3"/>
                    </a:lnTo>
                    <a:lnTo>
                      <a:pt x="75" y="2"/>
                    </a:lnTo>
                    <a:lnTo>
                      <a:pt x="68" y="0"/>
                    </a:lnTo>
                    <a:lnTo>
                      <a:pt x="61" y="2"/>
                    </a:lnTo>
                    <a:lnTo>
                      <a:pt x="55" y="3"/>
                    </a:lnTo>
                    <a:lnTo>
                      <a:pt x="48" y="5"/>
                    </a:lnTo>
                    <a:lnTo>
                      <a:pt x="42" y="7"/>
                    </a:lnTo>
                    <a:lnTo>
                      <a:pt x="35" y="11"/>
                    </a:lnTo>
                    <a:lnTo>
                      <a:pt x="29" y="15"/>
                    </a:lnTo>
                    <a:lnTo>
                      <a:pt x="24" y="19"/>
                    </a:lnTo>
                    <a:lnTo>
                      <a:pt x="19" y="24"/>
                    </a:lnTo>
                    <a:lnTo>
                      <a:pt x="15" y="30"/>
                    </a:lnTo>
                    <a:lnTo>
                      <a:pt x="11" y="36"/>
                    </a:lnTo>
                    <a:lnTo>
                      <a:pt x="8" y="43"/>
                    </a:lnTo>
                    <a:lnTo>
                      <a:pt x="5" y="51"/>
                    </a:lnTo>
                    <a:lnTo>
                      <a:pt x="3" y="58"/>
                    </a:lnTo>
                    <a:lnTo>
                      <a:pt x="1" y="65"/>
                    </a:lnTo>
                    <a:lnTo>
                      <a:pt x="0" y="73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1" y="99"/>
                    </a:lnTo>
                    <a:lnTo>
                      <a:pt x="3" y="106"/>
                    </a:lnTo>
                    <a:lnTo>
                      <a:pt x="5" y="113"/>
                    </a:lnTo>
                    <a:lnTo>
                      <a:pt x="8" y="120"/>
                    </a:lnTo>
                    <a:lnTo>
                      <a:pt x="11" y="127"/>
                    </a:lnTo>
                    <a:lnTo>
                      <a:pt x="15" y="133"/>
                    </a:lnTo>
                    <a:lnTo>
                      <a:pt x="19" y="139"/>
                    </a:lnTo>
                    <a:lnTo>
                      <a:pt x="24" y="144"/>
                    </a:lnTo>
                    <a:lnTo>
                      <a:pt x="29" y="149"/>
                    </a:lnTo>
                    <a:lnTo>
                      <a:pt x="35" y="153"/>
                    </a:lnTo>
                    <a:lnTo>
                      <a:pt x="42" y="156"/>
                    </a:lnTo>
                    <a:lnTo>
                      <a:pt x="48" y="159"/>
                    </a:lnTo>
                    <a:lnTo>
                      <a:pt x="55" y="161"/>
                    </a:lnTo>
                    <a:lnTo>
                      <a:pt x="61" y="162"/>
                    </a:lnTo>
                    <a:lnTo>
                      <a:pt x="68" y="162"/>
                    </a:lnTo>
                    <a:lnTo>
                      <a:pt x="75" y="162"/>
                    </a:lnTo>
                    <a:lnTo>
                      <a:pt x="82" y="161"/>
                    </a:lnTo>
                    <a:lnTo>
                      <a:pt x="88" y="159"/>
                    </a:lnTo>
                    <a:lnTo>
                      <a:pt x="94" y="156"/>
                    </a:lnTo>
                    <a:lnTo>
                      <a:pt x="100" y="153"/>
                    </a:lnTo>
                    <a:lnTo>
                      <a:pt x="106" y="149"/>
                    </a:lnTo>
                    <a:lnTo>
                      <a:pt x="111" y="144"/>
                    </a:lnTo>
                    <a:lnTo>
                      <a:pt x="116" y="139"/>
                    </a:lnTo>
                    <a:lnTo>
                      <a:pt x="120" y="133"/>
                    </a:lnTo>
                    <a:lnTo>
                      <a:pt x="124" y="127"/>
                    </a:lnTo>
                    <a:lnTo>
                      <a:pt x="127" y="120"/>
                    </a:lnTo>
                    <a:lnTo>
                      <a:pt x="130" y="113"/>
                    </a:lnTo>
                    <a:lnTo>
                      <a:pt x="133" y="106"/>
                    </a:lnTo>
                    <a:lnTo>
                      <a:pt x="134" y="99"/>
                    </a:lnTo>
                    <a:lnTo>
                      <a:pt x="135" y="90"/>
                    </a:lnTo>
                    <a:lnTo>
                      <a:pt x="136" y="82"/>
                    </a:lnTo>
                    <a:close/>
                    <a:moveTo>
                      <a:pt x="127" y="82"/>
                    </a:moveTo>
                    <a:lnTo>
                      <a:pt x="126" y="89"/>
                    </a:lnTo>
                    <a:lnTo>
                      <a:pt x="125" y="96"/>
                    </a:lnTo>
                    <a:lnTo>
                      <a:pt x="124" y="102"/>
                    </a:lnTo>
                    <a:lnTo>
                      <a:pt x="122" y="109"/>
                    </a:lnTo>
                    <a:lnTo>
                      <a:pt x="120" y="115"/>
                    </a:lnTo>
                    <a:lnTo>
                      <a:pt x="117" y="121"/>
                    </a:lnTo>
                    <a:lnTo>
                      <a:pt x="113" y="126"/>
                    </a:lnTo>
                    <a:lnTo>
                      <a:pt x="109" y="131"/>
                    </a:lnTo>
                    <a:lnTo>
                      <a:pt x="105" y="136"/>
                    </a:lnTo>
                    <a:lnTo>
                      <a:pt x="101" y="141"/>
                    </a:lnTo>
                    <a:lnTo>
                      <a:pt x="96" y="143"/>
                    </a:lnTo>
                    <a:lnTo>
                      <a:pt x="91" y="147"/>
                    </a:lnTo>
                    <a:lnTo>
                      <a:pt x="85" y="149"/>
                    </a:lnTo>
                    <a:lnTo>
                      <a:pt x="80" y="150"/>
                    </a:lnTo>
                    <a:lnTo>
                      <a:pt x="74" y="151"/>
                    </a:lnTo>
                    <a:lnTo>
                      <a:pt x="68" y="151"/>
                    </a:lnTo>
                    <a:lnTo>
                      <a:pt x="62" y="151"/>
                    </a:lnTo>
                    <a:lnTo>
                      <a:pt x="56" y="150"/>
                    </a:lnTo>
                    <a:lnTo>
                      <a:pt x="51" y="149"/>
                    </a:lnTo>
                    <a:lnTo>
                      <a:pt x="45" y="147"/>
                    </a:lnTo>
                    <a:lnTo>
                      <a:pt x="40" y="143"/>
                    </a:lnTo>
                    <a:lnTo>
                      <a:pt x="34" y="141"/>
                    </a:lnTo>
                    <a:lnTo>
                      <a:pt x="30" y="136"/>
                    </a:lnTo>
                    <a:lnTo>
                      <a:pt x="26" y="131"/>
                    </a:lnTo>
                    <a:lnTo>
                      <a:pt x="22" y="126"/>
                    </a:lnTo>
                    <a:lnTo>
                      <a:pt x="19" y="121"/>
                    </a:lnTo>
                    <a:lnTo>
                      <a:pt x="16" y="115"/>
                    </a:lnTo>
                    <a:lnTo>
                      <a:pt x="13" y="109"/>
                    </a:lnTo>
                    <a:lnTo>
                      <a:pt x="11" y="102"/>
                    </a:lnTo>
                    <a:lnTo>
                      <a:pt x="10" y="96"/>
                    </a:lnTo>
                    <a:lnTo>
                      <a:pt x="9" y="89"/>
                    </a:lnTo>
                    <a:lnTo>
                      <a:pt x="9" y="82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1" y="61"/>
                    </a:lnTo>
                    <a:lnTo>
                      <a:pt x="13" y="54"/>
                    </a:lnTo>
                    <a:lnTo>
                      <a:pt x="16" y="48"/>
                    </a:lnTo>
                    <a:lnTo>
                      <a:pt x="19" y="42"/>
                    </a:lnTo>
                    <a:lnTo>
                      <a:pt x="22" y="37"/>
                    </a:lnTo>
                    <a:lnTo>
                      <a:pt x="26" y="33"/>
                    </a:lnTo>
                    <a:lnTo>
                      <a:pt x="30" y="28"/>
                    </a:lnTo>
                    <a:lnTo>
                      <a:pt x="34" y="23"/>
                    </a:lnTo>
                    <a:lnTo>
                      <a:pt x="40" y="21"/>
                    </a:lnTo>
                    <a:lnTo>
                      <a:pt x="45" y="17"/>
                    </a:lnTo>
                    <a:lnTo>
                      <a:pt x="51" y="15"/>
                    </a:lnTo>
                    <a:lnTo>
                      <a:pt x="56" y="13"/>
                    </a:lnTo>
                    <a:lnTo>
                      <a:pt x="62" y="12"/>
                    </a:lnTo>
                    <a:lnTo>
                      <a:pt x="68" y="11"/>
                    </a:lnTo>
                    <a:lnTo>
                      <a:pt x="74" y="12"/>
                    </a:lnTo>
                    <a:lnTo>
                      <a:pt x="80" y="13"/>
                    </a:lnTo>
                    <a:lnTo>
                      <a:pt x="85" y="15"/>
                    </a:lnTo>
                    <a:lnTo>
                      <a:pt x="91" y="17"/>
                    </a:lnTo>
                    <a:lnTo>
                      <a:pt x="96" y="21"/>
                    </a:lnTo>
                    <a:lnTo>
                      <a:pt x="101" y="23"/>
                    </a:lnTo>
                    <a:lnTo>
                      <a:pt x="105" y="28"/>
                    </a:lnTo>
                    <a:lnTo>
                      <a:pt x="109" y="33"/>
                    </a:lnTo>
                    <a:lnTo>
                      <a:pt x="113" y="37"/>
                    </a:lnTo>
                    <a:lnTo>
                      <a:pt x="117" y="42"/>
                    </a:lnTo>
                    <a:lnTo>
                      <a:pt x="120" y="48"/>
                    </a:lnTo>
                    <a:lnTo>
                      <a:pt x="122" y="54"/>
                    </a:lnTo>
                    <a:lnTo>
                      <a:pt x="124" y="61"/>
                    </a:lnTo>
                    <a:lnTo>
                      <a:pt x="125" y="67"/>
                    </a:lnTo>
                    <a:lnTo>
                      <a:pt x="126" y="75"/>
                    </a:lnTo>
                    <a:lnTo>
                      <a:pt x="127" y="82"/>
                    </a:lnTo>
                    <a:close/>
                  </a:path>
                </a:pathLst>
              </a:custGeom>
              <a:solidFill>
                <a:srgbClr val="F9DA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Freeform 92">
                <a:extLst>
                  <a:ext uri="{FF2B5EF4-FFF2-40B4-BE49-F238E27FC236}">
                    <a16:creationId xmlns:a16="http://schemas.microsoft.com/office/drawing/2014/main" id="{075CA61D-04B5-48C4-AADF-90109574BF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" y="2647"/>
                <a:ext cx="25" cy="25"/>
              </a:xfrm>
              <a:custGeom>
                <a:avLst/>
                <a:gdLst>
                  <a:gd name="T0" fmla="*/ 127 w 127"/>
                  <a:gd name="T1" fmla="*/ 69 h 151"/>
                  <a:gd name="T2" fmla="*/ 124 w 127"/>
                  <a:gd name="T3" fmla="*/ 53 h 151"/>
                  <a:gd name="T4" fmla="*/ 119 w 127"/>
                  <a:gd name="T5" fmla="*/ 40 h 151"/>
                  <a:gd name="T6" fmla="*/ 113 w 127"/>
                  <a:gd name="T7" fmla="*/ 28 h 151"/>
                  <a:gd name="T8" fmla="*/ 104 w 127"/>
                  <a:gd name="T9" fmla="*/ 17 h 151"/>
                  <a:gd name="T10" fmla="*/ 94 w 127"/>
                  <a:gd name="T11" fmla="*/ 10 h 151"/>
                  <a:gd name="T12" fmla="*/ 83 w 127"/>
                  <a:gd name="T13" fmla="*/ 4 h 151"/>
                  <a:gd name="T14" fmla="*/ 71 w 127"/>
                  <a:gd name="T15" fmla="*/ 0 h 151"/>
                  <a:gd name="T16" fmla="*/ 58 w 127"/>
                  <a:gd name="T17" fmla="*/ 0 h 151"/>
                  <a:gd name="T18" fmla="*/ 45 w 127"/>
                  <a:gd name="T19" fmla="*/ 4 h 151"/>
                  <a:gd name="T20" fmla="*/ 33 w 127"/>
                  <a:gd name="T21" fmla="*/ 10 h 151"/>
                  <a:gd name="T22" fmla="*/ 23 w 127"/>
                  <a:gd name="T23" fmla="*/ 17 h 151"/>
                  <a:gd name="T24" fmla="*/ 15 w 127"/>
                  <a:gd name="T25" fmla="*/ 28 h 151"/>
                  <a:gd name="T26" fmla="*/ 8 w 127"/>
                  <a:gd name="T27" fmla="*/ 40 h 151"/>
                  <a:gd name="T28" fmla="*/ 3 w 127"/>
                  <a:gd name="T29" fmla="*/ 53 h 151"/>
                  <a:gd name="T30" fmla="*/ 0 w 127"/>
                  <a:gd name="T31" fmla="*/ 69 h 151"/>
                  <a:gd name="T32" fmla="*/ 0 w 127"/>
                  <a:gd name="T33" fmla="*/ 83 h 151"/>
                  <a:gd name="T34" fmla="*/ 3 w 127"/>
                  <a:gd name="T35" fmla="*/ 99 h 151"/>
                  <a:gd name="T36" fmla="*/ 8 w 127"/>
                  <a:gd name="T37" fmla="*/ 112 h 151"/>
                  <a:gd name="T38" fmla="*/ 15 w 127"/>
                  <a:gd name="T39" fmla="*/ 124 h 151"/>
                  <a:gd name="T40" fmla="*/ 23 w 127"/>
                  <a:gd name="T41" fmla="*/ 135 h 151"/>
                  <a:gd name="T42" fmla="*/ 33 w 127"/>
                  <a:gd name="T43" fmla="*/ 142 h 151"/>
                  <a:gd name="T44" fmla="*/ 45 w 127"/>
                  <a:gd name="T45" fmla="*/ 148 h 151"/>
                  <a:gd name="T46" fmla="*/ 58 w 127"/>
                  <a:gd name="T47" fmla="*/ 151 h 151"/>
                  <a:gd name="T48" fmla="*/ 71 w 127"/>
                  <a:gd name="T49" fmla="*/ 151 h 151"/>
                  <a:gd name="T50" fmla="*/ 83 w 127"/>
                  <a:gd name="T51" fmla="*/ 148 h 151"/>
                  <a:gd name="T52" fmla="*/ 94 w 127"/>
                  <a:gd name="T53" fmla="*/ 142 h 151"/>
                  <a:gd name="T54" fmla="*/ 104 w 127"/>
                  <a:gd name="T55" fmla="*/ 135 h 151"/>
                  <a:gd name="T56" fmla="*/ 113 w 127"/>
                  <a:gd name="T57" fmla="*/ 124 h 151"/>
                  <a:gd name="T58" fmla="*/ 119 w 127"/>
                  <a:gd name="T59" fmla="*/ 112 h 151"/>
                  <a:gd name="T60" fmla="*/ 124 w 127"/>
                  <a:gd name="T61" fmla="*/ 99 h 151"/>
                  <a:gd name="T62" fmla="*/ 127 w 127"/>
                  <a:gd name="T63" fmla="*/ 83 h 151"/>
                  <a:gd name="T64" fmla="*/ 118 w 127"/>
                  <a:gd name="T65" fmla="*/ 76 h 151"/>
                  <a:gd name="T66" fmla="*/ 117 w 127"/>
                  <a:gd name="T67" fmla="*/ 89 h 151"/>
                  <a:gd name="T68" fmla="*/ 114 w 127"/>
                  <a:gd name="T69" fmla="*/ 101 h 151"/>
                  <a:gd name="T70" fmla="*/ 102 w 127"/>
                  <a:gd name="T71" fmla="*/ 121 h 151"/>
                  <a:gd name="T72" fmla="*/ 85 w 127"/>
                  <a:gd name="T73" fmla="*/ 136 h 151"/>
                  <a:gd name="T74" fmla="*/ 75 w 127"/>
                  <a:gd name="T75" fmla="*/ 139 h 151"/>
                  <a:gd name="T76" fmla="*/ 64 w 127"/>
                  <a:gd name="T77" fmla="*/ 141 h 151"/>
                  <a:gd name="T78" fmla="*/ 53 w 127"/>
                  <a:gd name="T79" fmla="*/ 139 h 151"/>
                  <a:gd name="T80" fmla="*/ 43 w 127"/>
                  <a:gd name="T81" fmla="*/ 136 h 151"/>
                  <a:gd name="T82" fmla="*/ 33 w 127"/>
                  <a:gd name="T83" fmla="*/ 130 h 151"/>
                  <a:gd name="T84" fmla="*/ 25 w 127"/>
                  <a:gd name="T85" fmla="*/ 121 h 151"/>
                  <a:gd name="T86" fmla="*/ 18 w 127"/>
                  <a:gd name="T87" fmla="*/ 112 h 151"/>
                  <a:gd name="T88" fmla="*/ 13 w 127"/>
                  <a:gd name="T89" fmla="*/ 101 h 151"/>
                  <a:gd name="T90" fmla="*/ 10 w 127"/>
                  <a:gd name="T91" fmla="*/ 89 h 151"/>
                  <a:gd name="T92" fmla="*/ 9 w 127"/>
                  <a:gd name="T93" fmla="*/ 76 h 151"/>
                  <a:gd name="T94" fmla="*/ 10 w 127"/>
                  <a:gd name="T95" fmla="*/ 63 h 151"/>
                  <a:gd name="T96" fmla="*/ 13 w 127"/>
                  <a:gd name="T97" fmla="*/ 51 h 151"/>
                  <a:gd name="T98" fmla="*/ 25 w 127"/>
                  <a:gd name="T99" fmla="*/ 30 h 151"/>
                  <a:gd name="T100" fmla="*/ 43 w 127"/>
                  <a:gd name="T101" fmla="*/ 16 h 151"/>
                  <a:gd name="T102" fmla="*/ 53 w 127"/>
                  <a:gd name="T103" fmla="*/ 12 h 151"/>
                  <a:gd name="T104" fmla="*/ 64 w 127"/>
                  <a:gd name="T105" fmla="*/ 11 h 151"/>
                  <a:gd name="T106" fmla="*/ 75 w 127"/>
                  <a:gd name="T107" fmla="*/ 12 h 151"/>
                  <a:gd name="T108" fmla="*/ 85 w 127"/>
                  <a:gd name="T109" fmla="*/ 16 h 151"/>
                  <a:gd name="T110" fmla="*/ 102 w 127"/>
                  <a:gd name="T111" fmla="*/ 30 h 151"/>
                  <a:gd name="T112" fmla="*/ 114 w 127"/>
                  <a:gd name="T113" fmla="*/ 51 h 151"/>
                  <a:gd name="T114" fmla="*/ 117 w 127"/>
                  <a:gd name="T115" fmla="*/ 63 h 151"/>
                  <a:gd name="T116" fmla="*/ 118 w 127"/>
                  <a:gd name="T117" fmla="*/ 7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7" h="151">
                    <a:moveTo>
                      <a:pt x="127" y="76"/>
                    </a:moveTo>
                    <a:lnTo>
                      <a:pt x="127" y="69"/>
                    </a:lnTo>
                    <a:lnTo>
                      <a:pt x="126" y="60"/>
                    </a:lnTo>
                    <a:lnTo>
                      <a:pt x="124" y="53"/>
                    </a:lnTo>
                    <a:lnTo>
                      <a:pt x="122" y="46"/>
                    </a:lnTo>
                    <a:lnTo>
                      <a:pt x="119" y="40"/>
                    </a:lnTo>
                    <a:lnTo>
                      <a:pt x="116" y="34"/>
                    </a:lnTo>
                    <a:lnTo>
                      <a:pt x="113" y="28"/>
                    </a:lnTo>
                    <a:lnTo>
                      <a:pt x="109" y="22"/>
                    </a:lnTo>
                    <a:lnTo>
                      <a:pt x="104" y="17"/>
                    </a:lnTo>
                    <a:lnTo>
                      <a:pt x="99" y="13"/>
                    </a:lnTo>
                    <a:lnTo>
                      <a:pt x="94" y="10"/>
                    </a:lnTo>
                    <a:lnTo>
                      <a:pt x="89" y="6"/>
                    </a:lnTo>
                    <a:lnTo>
                      <a:pt x="83" y="4"/>
                    </a:lnTo>
                    <a:lnTo>
                      <a:pt x="77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8" y="0"/>
                    </a:lnTo>
                    <a:lnTo>
                      <a:pt x="51" y="1"/>
                    </a:lnTo>
                    <a:lnTo>
                      <a:pt x="45" y="4"/>
                    </a:lnTo>
                    <a:lnTo>
                      <a:pt x="40" y="6"/>
                    </a:lnTo>
                    <a:lnTo>
                      <a:pt x="33" y="10"/>
                    </a:lnTo>
                    <a:lnTo>
                      <a:pt x="28" y="13"/>
                    </a:lnTo>
                    <a:lnTo>
                      <a:pt x="23" y="17"/>
                    </a:lnTo>
                    <a:lnTo>
                      <a:pt x="19" y="22"/>
                    </a:lnTo>
                    <a:lnTo>
                      <a:pt x="15" y="28"/>
                    </a:lnTo>
                    <a:lnTo>
                      <a:pt x="11" y="34"/>
                    </a:lnTo>
                    <a:lnTo>
                      <a:pt x="8" y="40"/>
                    </a:lnTo>
                    <a:lnTo>
                      <a:pt x="5" y="46"/>
                    </a:lnTo>
                    <a:lnTo>
                      <a:pt x="3" y="53"/>
                    </a:lnTo>
                    <a:lnTo>
                      <a:pt x="1" y="60"/>
                    </a:lnTo>
                    <a:lnTo>
                      <a:pt x="0" y="69"/>
                    </a:lnTo>
                    <a:lnTo>
                      <a:pt x="0" y="76"/>
                    </a:lnTo>
                    <a:lnTo>
                      <a:pt x="0" y="83"/>
                    </a:lnTo>
                    <a:lnTo>
                      <a:pt x="1" y="91"/>
                    </a:lnTo>
                    <a:lnTo>
                      <a:pt x="3" y="99"/>
                    </a:lnTo>
                    <a:lnTo>
                      <a:pt x="5" y="105"/>
                    </a:lnTo>
                    <a:lnTo>
                      <a:pt x="8" y="112"/>
                    </a:lnTo>
                    <a:lnTo>
                      <a:pt x="11" y="118"/>
                    </a:lnTo>
                    <a:lnTo>
                      <a:pt x="15" y="124"/>
                    </a:lnTo>
                    <a:lnTo>
                      <a:pt x="19" y="130"/>
                    </a:lnTo>
                    <a:lnTo>
                      <a:pt x="23" y="135"/>
                    </a:lnTo>
                    <a:lnTo>
                      <a:pt x="28" y="138"/>
                    </a:lnTo>
                    <a:lnTo>
                      <a:pt x="33" y="142"/>
                    </a:lnTo>
                    <a:lnTo>
                      <a:pt x="40" y="145"/>
                    </a:lnTo>
                    <a:lnTo>
                      <a:pt x="45" y="148"/>
                    </a:lnTo>
                    <a:lnTo>
                      <a:pt x="51" y="150"/>
                    </a:lnTo>
                    <a:lnTo>
                      <a:pt x="58" y="151"/>
                    </a:lnTo>
                    <a:lnTo>
                      <a:pt x="64" y="151"/>
                    </a:lnTo>
                    <a:lnTo>
                      <a:pt x="71" y="151"/>
                    </a:lnTo>
                    <a:lnTo>
                      <a:pt x="77" y="150"/>
                    </a:lnTo>
                    <a:lnTo>
                      <a:pt x="83" y="148"/>
                    </a:lnTo>
                    <a:lnTo>
                      <a:pt x="89" y="145"/>
                    </a:lnTo>
                    <a:lnTo>
                      <a:pt x="94" y="142"/>
                    </a:lnTo>
                    <a:lnTo>
                      <a:pt x="99" y="138"/>
                    </a:lnTo>
                    <a:lnTo>
                      <a:pt x="104" y="135"/>
                    </a:lnTo>
                    <a:lnTo>
                      <a:pt x="109" y="130"/>
                    </a:lnTo>
                    <a:lnTo>
                      <a:pt x="113" y="124"/>
                    </a:lnTo>
                    <a:lnTo>
                      <a:pt x="116" y="118"/>
                    </a:lnTo>
                    <a:lnTo>
                      <a:pt x="119" y="112"/>
                    </a:lnTo>
                    <a:lnTo>
                      <a:pt x="122" y="105"/>
                    </a:lnTo>
                    <a:lnTo>
                      <a:pt x="124" y="99"/>
                    </a:lnTo>
                    <a:lnTo>
                      <a:pt x="126" y="91"/>
                    </a:lnTo>
                    <a:lnTo>
                      <a:pt x="127" y="83"/>
                    </a:lnTo>
                    <a:lnTo>
                      <a:pt x="127" y="76"/>
                    </a:lnTo>
                    <a:close/>
                    <a:moveTo>
                      <a:pt x="118" y="76"/>
                    </a:moveTo>
                    <a:lnTo>
                      <a:pt x="118" y="82"/>
                    </a:lnTo>
                    <a:lnTo>
                      <a:pt x="117" y="89"/>
                    </a:lnTo>
                    <a:lnTo>
                      <a:pt x="116" y="95"/>
                    </a:lnTo>
                    <a:lnTo>
                      <a:pt x="114" y="101"/>
                    </a:lnTo>
                    <a:lnTo>
                      <a:pt x="109" y="112"/>
                    </a:lnTo>
                    <a:lnTo>
                      <a:pt x="102" y="121"/>
                    </a:lnTo>
                    <a:lnTo>
                      <a:pt x="94" y="130"/>
                    </a:lnTo>
                    <a:lnTo>
                      <a:pt x="85" y="136"/>
                    </a:lnTo>
                    <a:lnTo>
                      <a:pt x="80" y="138"/>
                    </a:lnTo>
                    <a:lnTo>
                      <a:pt x="75" y="139"/>
                    </a:lnTo>
                    <a:lnTo>
                      <a:pt x="70" y="141"/>
                    </a:lnTo>
                    <a:lnTo>
                      <a:pt x="64" y="141"/>
                    </a:lnTo>
                    <a:lnTo>
                      <a:pt x="59" y="141"/>
                    </a:lnTo>
                    <a:lnTo>
                      <a:pt x="53" y="139"/>
                    </a:lnTo>
                    <a:lnTo>
                      <a:pt x="48" y="138"/>
                    </a:lnTo>
                    <a:lnTo>
                      <a:pt x="43" y="136"/>
                    </a:lnTo>
                    <a:lnTo>
                      <a:pt x="38" y="132"/>
                    </a:lnTo>
                    <a:lnTo>
                      <a:pt x="33" y="130"/>
                    </a:lnTo>
                    <a:lnTo>
                      <a:pt x="29" y="126"/>
                    </a:lnTo>
                    <a:lnTo>
                      <a:pt x="25" y="121"/>
                    </a:lnTo>
                    <a:lnTo>
                      <a:pt x="21" y="117"/>
                    </a:lnTo>
                    <a:lnTo>
                      <a:pt x="18" y="112"/>
                    </a:lnTo>
                    <a:lnTo>
                      <a:pt x="16" y="107"/>
                    </a:lnTo>
                    <a:lnTo>
                      <a:pt x="13" y="101"/>
                    </a:lnTo>
                    <a:lnTo>
                      <a:pt x="12" y="95"/>
                    </a:lnTo>
                    <a:lnTo>
                      <a:pt x="10" y="89"/>
                    </a:lnTo>
                    <a:lnTo>
                      <a:pt x="9" y="82"/>
                    </a:lnTo>
                    <a:lnTo>
                      <a:pt x="9" y="76"/>
                    </a:lnTo>
                    <a:lnTo>
                      <a:pt x="9" y="69"/>
                    </a:lnTo>
                    <a:lnTo>
                      <a:pt x="10" y="63"/>
                    </a:lnTo>
                    <a:lnTo>
                      <a:pt x="12" y="57"/>
                    </a:lnTo>
                    <a:lnTo>
                      <a:pt x="13" y="51"/>
                    </a:lnTo>
                    <a:lnTo>
                      <a:pt x="18" y="40"/>
                    </a:lnTo>
                    <a:lnTo>
                      <a:pt x="25" y="30"/>
                    </a:lnTo>
                    <a:lnTo>
                      <a:pt x="33" y="22"/>
                    </a:lnTo>
                    <a:lnTo>
                      <a:pt x="43" y="16"/>
                    </a:lnTo>
                    <a:lnTo>
                      <a:pt x="48" y="13"/>
                    </a:lnTo>
                    <a:lnTo>
                      <a:pt x="53" y="12"/>
                    </a:lnTo>
                    <a:lnTo>
                      <a:pt x="59" y="11"/>
                    </a:lnTo>
                    <a:lnTo>
                      <a:pt x="64" y="11"/>
                    </a:lnTo>
                    <a:lnTo>
                      <a:pt x="70" y="11"/>
                    </a:lnTo>
                    <a:lnTo>
                      <a:pt x="75" y="12"/>
                    </a:lnTo>
                    <a:lnTo>
                      <a:pt x="80" y="13"/>
                    </a:lnTo>
                    <a:lnTo>
                      <a:pt x="85" y="16"/>
                    </a:lnTo>
                    <a:lnTo>
                      <a:pt x="94" y="22"/>
                    </a:lnTo>
                    <a:lnTo>
                      <a:pt x="102" y="30"/>
                    </a:lnTo>
                    <a:lnTo>
                      <a:pt x="109" y="40"/>
                    </a:lnTo>
                    <a:lnTo>
                      <a:pt x="114" y="51"/>
                    </a:lnTo>
                    <a:lnTo>
                      <a:pt x="116" y="57"/>
                    </a:lnTo>
                    <a:lnTo>
                      <a:pt x="117" y="63"/>
                    </a:lnTo>
                    <a:lnTo>
                      <a:pt x="118" y="69"/>
                    </a:lnTo>
                    <a:lnTo>
                      <a:pt x="118" y="76"/>
                    </a:lnTo>
                    <a:close/>
                  </a:path>
                </a:pathLst>
              </a:custGeom>
              <a:solidFill>
                <a:srgbClr val="F9D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Freeform 93">
                <a:extLst>
                  <a:ext uri="{FF2B5EF4-FFF2-40B4-BE49-F238E27FC236}">
                    <a16:creationId xmlns:a16="http://schemas.microsoft.com/office/drawing/2014/main" id="{3595E439-2799-4D79-A012-F6C596F27D2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0" y="2648"/>
                <a:ext cx="23" cy="23"/>
              </a:xfrm>
              <a:custGeom>
                <a:avLst/>
                <a:gdLst>
                  <a:gd name="T0" fmla="*/ 117 w 118"/>
                  <a:gd name="T1" fmla="*/ 64 h 140"/>
                  <a:gd name="T2" fmla="*/ 115 w 118"/>
                  <a:gd name="T3" fmla="*/ 50 h 140"/>
                  <a:gd name="T4" fmla="*/ 110 w 118"/>
                  <a:gd name="T5" fmla="*/ 37 h 140"/>
                  <a:gd name="T6" fmla="*/ 104 w 118"/>
                  <a:gd name="T7" fmla="*/ 26 h 140"/>
                  <a:gd name="T8" fmla="*/ 96 w 118"/>
                  <a:gd name="T9" fmla="*/ 17 h 140"/>
                  <a:gd name="T10" fmla="*/ 87 w 118"/>
                  <a:gd name="T11" fmla="*/ 10 h 140"/>
                  <a:gd name="T12" fmla="*/ 76 w 118"/>
                  <a:gd name="T13" fmla="*/ 4 h 140"/>
                  <a:gd name="T14" fmla="*/ 65 w 118"/>
                  <a:gd name="T15" fmla="*/ 1 h 140"/>
                  <a:gd name="T16" fmla="*/ 53 w 118"/>
                  <a:gd name="T17" fmla="*/ 1 h 140"/>
                  <a:gd name="T18" fmla="*/ 42 w 118"/>
                  <a:gd name="T19" fmla="*/ 4 h 140"/>
                  <a:gd name="T20" fmla="*/ 31 w 118"/>
                  <a:gd name="T21" fmla="*/ 10 h 140"/>
                  <a:gd name="T22" fmla="*/ 21 w 118"/>
                  <a:gd name="T23" fmla="*/ 17 h 140"/>
                  <a:gd name="T24" fmla="*/ 13 w 118"/>
                  <a:gd name="T25" fmla="*/ 26 h 140"/>
                  <a:gd name="T26" fmla="*/ 7 w 118"/>
                  <a:gd name="T27" fmla="*/ 37 h 140"/>
                  <a:gd name="T28" fmla="*/ 2 w 118"/>
                  <a:gd name="T29" fmla="*/ 50 h 140"/>
                  <a:gd name="T30" fmla="*/ 0 w 118"/>
                  <a:gd name="T31" fmla="*/ 64 h 140"/>
                  <a:gd name="T32" fmla="*/ 0 w 118"/>
                  <a:gd name="T33" fmla="*/ 78 h 140"/>
                  <a:gd name="T34" fmla="*/ 2 w 118"/>
                  <a:gd name="T35" fmla="*/ 91 h 140"/>
                  <a:gd name="T36" fmla="*/ 7 w 118"/>
                  <a:gd name="T37" fmla="*/ 104 h 140"/>
                  <a:gd name="T38" fmla="*/ 13 w 118"/>
                  <a:gd name="T39" fmla="*/ 115 h 140"/>
                  <a:gd name="T40" fmla="*/ 21 w 118"/>
                  <a:gd name="T41" fmla="*/ 125 h 140"/>
                  <a:gd name="T42" fmla="*/ 31 w 118"/>
                  <a:gd name="T43" fmla="*/ 132 h 140"/>
                  <a:gd name="T44" fmla="*/ 42 w 118"/>
                  <a:gd name="T45" fmla="*/ 138 h 140"/>
                  <a:gd name="T46" fmla="*/ 53 w 118"/>
                  <a:gd name="T47" fmla="*/ 140 h 140"/>
                  <a:gd name="T48" fmla="*/ 65 w 118"/>
                  <a:gd name="T49" fmla="*/ 140 h 140"/>
                  <a:gd name="T50" fmla="*/ 76 w 118"/>
                  <a:gd name="T51" fmla="*/ 138 h 140"/>
                  <a:gd name="T52" fmla="*/ 87 w 118"/>
                  <a:gd name="T53" fmla="*/ 132 h 140"/>
                  <a:gd name="T54" fmla="*/ 96 w 118"/>
                  <a:gd name="T55" fmla="*/ 125 h 140"/>
                  <a:gd name="T56" fmla="*/ 104 w 118"/>
                  <a:gd name="T57" fmla="*/ 115 h 140"/>
                  <a:gd name="T58" fmla="*/ 110 w 118"/>
                  <a:gd name="T59" fmla="*/ 104 h 140"/>
                  <a:gd name="T60" fmla="*/ 115 w 118"/>
                  <a:gd name="T61" fmla="*/ 91 h 140"/>
                  <a:gd name="T62" fmla="*/ 117 w 118"/>
                  <a:gd name="T63" fmla="*/ 78 h 140"/>
                  <a:gd name="T64" fmla="*/ 109 w 118"/>
                  <a:gd name="T65" fmla="*/ 71 h 140"/>
                  <a:gd name="T66" fmla="*/ 105 w 118"/>
                  <a:gd name="T67" fmla="*/ 94 h 140"/>
                  <a:gd name="T68" fmla="*/ 94 w 118"/>
                  <a:gd name="T69" fmla="*/ 113 h 140"/>
                  <a:gd name="T70" fmla="*/ 78 w 118"/>
                  <a:gd name="T71" fmla="*/ 126 h 140"/>
                  <a:gd name="T72" fmla="*/ 59 w 118"/>
                  <a:gd name="T73" fmla="*/ 130 h 140"/>
                  <a:gd name="T74" fmla="*/ 40 w 118"/>
                  <a:gd name="T75" fmla="*/ 126 h 140"/>
                  <a:gd name="T76" fmla="*/ 23 w 118"/>
                  <a:gd name="T77" fmla="*/ 113 h 140"/>
                  <a:gd name="T78" fmla="*/ 13 w 118"/>
                  <a:gd name="T79" fmla="*/ 94 h 140"/>
                  <a:gd name="T80" fmla="*/ 9 w 118"/>
                  <a:gd name="T81" fmla="*/ 71 h 140"/>
                  <a:gd name="T82" fmla="*/ 13 w 118"/>
                  <a:gd name="T83" fmla="*/ 48 h 140"/>
                  <a:gd name="T84" fmla="*/ 23 w 118"/>
                  <a:gd name="T85" fmla="*/ 29 h 140"/>
                  <a:gd name="T86" fmla="*/ 40 w 118"/>
                  <a:gd name="T87" fmla="*/ 16 h 140"/>
                  <a:gd name="T88" fmla="*/ 59 w 118"/>
                  <a:gd name="T89" fmla="*/ 11 h 140"/>
                  <a:gd name="T90" fmla="*/ 78 w 118"/>
                  <a:gd name="T91" fmla="*/ 16 h 140"/>
                  <a:gd name="T92" fmla="*/ 94 w 118"/>
                  <a:gd name="T93" fmla="*/ 29 h 140"/>
                  <a:gd name="T94" fmla="*/ 105 w 118"/>
                  <a:gd name="T95" fmla="*/ 48 h 140"/>
                  <a:gd name="T96" fmla="*/ 109 w 118"/>
                  <a:gd name="T97" fmla="*/ 7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8" h="140">
                    <a:moveTo>
                      <a:pt x="118" y="71"/>
                    </a:moveTo>
                    <a:lnTo>
                      <a:pt x="117" y="64"/>
                    </a:lnTo>
                    <a:lnTo>
                      <a:pt x="116" y="56"/>
                    </a:lnTo>
                    <a:lnTo>
                      <a:pt x="115" y="50"/>
                    </a:lnTo>
                    <a:lnTo>
                      <a:pt x="113" y="43"/>
                    </a:lnTo>
                    <a:lnTo>
                      <a:pt x="110" y="37"/>
                    </a:lnTo>
                    <a:lnTo>
                      <a:pt x="108" y="31"/>
                    </a:lnTo>
                    <a:lnTo>
                      <a:pt x="104" y="26"/>
                    </a:lnTo>
                    <a:lnTo>
                      <a:pt x="100" y="22"/>
                    </a:lnTo>
                    <a:lnTo>
                      <a:pt x="96" y="17"/>
                    </a:lnTo>
                    <a:lnTo>
                      <a:pt x="92" y="12"/>
                    </a:lnTo>
                    <a:lnTo>
                      <a:pt x="87" y="10"/>
                    </a:lnTo>
                    <a:lnTo>
                      <a:pt x="82" y="6"/>
                    </a:lnTo>
                    <a:lnTo>
                      <a:pt x="76" y="4"/>
                    </a:lnTo>
                    <a:lnTo>
                      <a:pt x="71" y="2"/>
                    </a:lnTo>
                    <a:lnTo>
                      <a:pt x="65" y="1"/>
                    </a:lnTo>
                    <a:lnTo>
                      <a:pt x="59" y="0"/>
                    </a:lnTo>
                    <a:lnTo>
                      <a:pt x="53" y="1"/>
                    </a:lnTo>
                    <a:lnTo>
                      <a:pt x="47" y="2"/>
                    </a:lnTo>
                    <a:lnTo>
                      <a:pt x="42" y="4"/>
                    </a:lnTo>
                    <a:lnTo>
                      <a:pt x="36" y="6"/>
                    </a:lnTo>
                    <a:lnTo>
                      <a:pt x="31" y="10"/>
                    </a:lnTo>
                    <a:lnTo>
                      <a:pt x="25" y="12"/>
                    </a:lnTo>
                    <a:lnTo>
                      <a:pt x="21" y="17"/>
                    </a:lnTo>
                    <a:lnTo>
                      <a:pt x="17" y="22"/>
                    </a:lnTo>
                    <a:lnTo>
                      <a:pt x="13" y="26"/>
                    </a:lnTo>
                    <a:lnTo>
                      <a:pt x="10" y="31"/>
                    </a:lnTo>
                    <a:lnTo>
                      <a:pt x="7" y="37"/>
                    </a:lnTo>
                    <a:lnTo>
                      <a:pt x="4" y="43"/>
                    </a:lnTo>
                    <a:lnTo>
                      <a:pt x="2" y="50"/>
                    </a:lnTo>
                    <a:lnTo>
                      <a:pt x="1" y="56"/>
                    </a:lnTo>
                    <a:lnTo>
                      <a:pt x="0" y="64"/>
                    </a:lnTo>
                    <a:lnTo>
                      <a:pt x="0" y="71"/>
                    </a:lnTo>
                    <a:lnTo>
                      <a:pt x="0" y="78"/>
                    </a:lnTo>
                    <a:lnTo>
                      <a:pt x="1" y="85"/>
                    </a:lnTo>
                    <a:lnTo>
                      <a:pt x="2" y="91"/>
                    </a:lnTo>
                    <a:lnTo>
                      <a:pt x="4" y="98"/>
                    </a:lnTo>
                    <a:lnTo>
                      <a:pt x="7" y="104"/>
                    </a:lnTo>
                    <a:lnTo>
                      <a:pt x="10" y="110"/>
                    </a:lnTo>
                    <a:lnTo>
                      <a:pt x="13" y="115"/>
                    </a:lnTo>
                    <a:lnTo>
                      <a:pt x="17" y="120"/>
                    </a:lnTo>
                    <a:lnTo>
                      <a:pt x="21" y="125"/>
                    </a:lnTo>
                    <a:lnTo>
                      <a:pt x="25" y="128"/>
                    </a:lnTo>
                    <a:lnTo>
                      <a:pt x="31" y="132"/>
                    </a:lnTo>
                    <a:lnTo>
                      <a:pt x="36" y="136"/>
                    </a:lnTo>
                    <a:lnTo>
                      <a:pt x="42" y="138"/>
                    </a:lnTo>
                    <a:lnTo>
                      <a:pt x="47" y="139"/>
                    </a:lnTo>
                    <a:lnTo>
                      <a:pt x="53" y="140"/>
                    </a:lnTo>
                    <a:lnTo>
                      <a:pt x="59" y="140"/>
                    </a:lnTo>
                    <a:lnTo>
                      <a:pt x="65" y="140"/>
                    </a:lnTo>
                    <a:lnTo>
                      <a:pt x="71" y="139"/>
                    </a:lnTo>
                    <a:lnTo>
                      <a:pt x="76" y="138"/>
                    </a:lnTo>
                    <a:lnTo>
                      <a:pt x="82" y="136"/>
                    </a:lnTo>
                    <a:lnTo>
                      <a:pt x="87" y="132"/>
                    </a:lnTo>
                    <a:lnTo>
                      <a:pt x="92" y="128"/>
                    </a:lnTo>
                    <a:lnTo>
                      <a:pt x="96" y="125"/>
                    </a:lnTo>
                    <a:lnTo>
                      <a:pt x="100" y="120"/>
                    </a:lnTo>
                    <a:lnTo>
                      <a:pt x="104" y="115"/>
                    </a:lnTo>
                    <a:lnTo>
                      <a:pt x="108" y="110"/>
                    </a:lnTo>
                    <a:lnTo>
                      <a:pt x="110" y="104"/>
                    </a:lnTo>
                    <a:lnTo>
                      <a:pt x="113" y="98"/>
                    </a:lnTo>
                    <a:lnTo>
                      <a:pt x="115" y="91"/>
                    </a:lnTo>
                    <a:lnTo>
                      <a:pt x="116" y="85"/>
                    </a:lnTo>
                    <a:lnTo>
                      <a:pt x="117" y="78"/>
                    </a:lnTo>
                    <a:lnTo>
                      <a:pt x="118" y="71"/>
                    </a:lnTo>
                    <a:close/>
                    <a:moveTo>
                      <a:pt x="109" y="71"/>
                    </a:moveTo>
                    <a:lnTo>
                      <a:pt x="108" y="83"/>
                    </a:lnTo>
                    <a:lnTo>
                      <a:pt x="105" y="94"/>
                    </a:lnTo>
                    <a:lnTo>
                      <a:pt x="100" y="104"/>
                    </a:lnTo>
                    <a:lnTo>
                      <a:pt x="94" y="113"/>
                    </a:lnTo>
                    <a:lnTo>
                      <a:pt x="87" y="120"/>
                    </a:lnTo>
                    <a:lnTo>
                      <a:pt x="78" y="126"/>
                    </a:lnTo>
                    <a:lnTo>
                      <a:pt x="69" y="128"/>
                    </a:lnTo>
                    <a:lnTo>
                      <a:pt x="59" y="130"/>
                    </a:lnTo>
                    <a:lnTo>
                      <a:pt x="49" y="128"/>
                    </a:lnTo>
                    <a:lnTo>
                      <a:pt x="40" y="126"/>
                    </a:lnTo>
                    <a:lnTo>
                      <a:pt x="31" y="120"/>
                    </a:lnTo>
                    <a:lnTo>
                      <a:pt x="23" y="113"/>
                    </a:lnTo>
                    <a:lnTo>
                      <a:pt x="17" y="104"/>
                    </a:lnTo>
                    <a:lnTo>
                      <a:pt x="13" y="94"/>
                    </a:lnTo>
                    <a:lnTo>
                      <a:pt x="10" y="83"/>
                    </a:lnTo>
                    <a:lnTo>
                      <a:pt x="9" y="71"/>
                    </a:lnTo>
                    <a:lnTo>
                      <a:pt x="10" y="59"/>
                    </a:lnTo>
                    <a:lnTo>
                      <a:pt x="13" y="48"/>
                    </a:lnTo>
                    <a:lnTo>
                      <a:pt x="17" y="37"/>
                    </a:lnTo>
                    <a:lnTo>
                      <a:pt x="23" y="29"/>
                    </a:lnTo>
                    <a:lnTo>
                      <a:pt x="31" y="22"/>
                    </a:lnTo>
                    <a:lnTo>
                      <a:pt x="40" y="16"/>
                    </a:lnTo>
                    <a:lnTo>
                      <a:pt x="49" y="12"/>
                    </a:lnTo>
                    <a:lnTo>
                      <a:pt x="59" y="11"/>
                    </a:lnTo>
                    <a:lnTo>
                      <a:pt x="69" y="12"/>
                    </a:lnTo>
                    <a:lnTo>
                      <a:pt x="78" y="16"/>
                    </a:lnTo>
                    <a:lnTo>
                      <a:pt x="87" y="22"/>
                    </a:lnTo>
                    <a:lnTo>
                      <a:pt x="94" y="29"/>
                    </a:lnTo>
                    <a:lnTo>
                      <a:pt x="100" y="37"/>
                    </a:lnTo>
                    <a:lnTo>
                      <a:pt x="105" y="48"/>
                    </a:lnTo>
                    <a:lnTo>
                      <a:pt x="108" y="59"/>
                    </a:lnTo>
                    <a:lnTo>
                      <a:pt x="109" y="71"/>
                    </a:lnTo>
                    <a:close/>
                  </a:path>
                </a:pathLst>
              </a:custGeom>
              <a:solidFill>
                <a:srgbClr val="F9E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" name="Freeform 94">
                <a:extLst>
                  <a:ext uri="{FF2B5EF4-FFF2-40B4-BE49-F238E27FC236}">
                    <a16:creationId xmlns:a16="http://schemas.microsoft.com/office/drawing/2014/main" id="{A5EB1197-26AE-41AE-8286-4A26F31BC1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1" y="2649"/>
                <a:ext cx="21" cy="21"/>
              </a:xfrm>
              <a:custGeom>
                <a:avLst/>
                <a:gdLst>
                  <a:gd name="T0" fmla="*/ 109 w 109"/>
                  <a:gd name="T1" fmla="*/ 58 h 130"/>
                  <a:gd name="T2" fmla="*/ 107 w 109"/>
                  <a:gd name="T3" fmla="*/ 46 h 130"/>
                  <a:gd name="T4" fmla="*/ 100 w 109"/>
                  <a:gd name="T5" fmla="*/ 29 h 130"/>
                  <a:gd name="T6" fmla="*/ 85 w 109"/>
                  <a:gd name="T7" fmla="*/ 11 h 130"/>
                  <a:gd name="T8" fmla="*/ 71 w 109"/>
                  <a:gd name="T9" fmla="*/ 2 h 130"/>
                  <a:gd name="T10" fmla="*/ 61 w 109"/>
                  <a:gd name="T11" fmla="*/ 0 h 130"/>
                  <a:gd name="T12" fmla="*/ 50 w 109"/>
                  <a:gd name="T13" fmla="*/ 0 h 130"/>
                  <a:gd name="T14" fmla="*/ 39 w 109"/>
                  <a:gd name="T15" fmla="*/ 2 h 130"/>
                  <a:gd name="T16" fmla="*/ 24 w 109"/>
                  <a:gd name="T17" fmla="*/ 11 h 130"/>
                  <a:gd name="T18" fmla="*/ 9 w 109"/>
                  <a:gd name="T19" fmla="*/ 29 h 130"/>
                  <a:gd name="T20" fmla="*/ 3 w 109"/>
                  <a:gd name="T21" fmla="*/ 46 h 130"/>
                  <a:gd name="T22" fmla="*/ 0 w 109"/>
                  <a:gd name="T23" fmla="*/ 58 h 130"/>
                  <a:gd name="T24" fmla="*/ 0 w 109"/>
                  <a:gd name="T25" fmla="*/ 71 h 130"/>
                  <a:gd name="T26" fmla="*/ 3 w 109"/>
                  <a:gd name="T27" fmla="*/ 84 h 130"/>
                  <a:gd name="T28" fmla="*/ 7 w 109"/>
                  <a:gd name="T29" fmla="*/ 96 h 130"/>
                  <a:gd name="T30" fmla="*/ 12 w 109"/>
                  <a:gd name="T31" fmla="*/ 106 h 130"/>
                  <a:gd name="T32" fmla="*/ 20 w 109"/>
                  <a:gd name="T33" fmla="*/ 115 h 130"/>
                  <a:gd name="T34" fmla="*/ 29 w 109"/>
                  <a:gd name="T35" fmla="*/ 121 h 130"/>
                  <a:gd name="T36" fmla="*/ 39 w 109"/>
                  <a:gd name="T37" fmla="*/ 127 h 130"/>
                  <a:gd name="T38" fmla="*/ 50 w 109"/>
                  <a:gd name="T39" fmla="*/ 130 h 130"/>
                  <a:gd name="T40" fmla="*/ 61 w 109"/>
                  <a:gd name="T41" fmla="*/ 130 h 130"/>
                  <a:gd name="T42" fmla="*/ 71 w 109"/>
                  <a:gd name="T43" fmla="*/ 127 h 130"/>
                  <a:gd name="T44" fmla="*/ 85 w 109"/>
                  <a:gd name="T45" fmla="*/ 119 h 130"/>
                  <a:gd name="T46" fmla="*/ 100 w 109"/>
                  <a:gd name="T47" fmla="*/ 101 h 130"/>
                  <a:gd name="T48" fmla="*/ 107 w 109"/>
                  <a:gd name="T49" fmla="*/ 84 h 130"/>
                  <a:gd name="T50" fmla="*/ 109 w 109"/>
                  <a:gd name="T51" fmla="*/ 71 h 130"/>
                  <a:gd name="T52" fmla="*/ 100 w 109"/>
                  <a:gd name="T53" fmla="*/ 65 h 130"/>
                  <a:gd name="T54" fmla="*/ 97 w 109"/>
                  <a:gd name="T55" fmla="*/ 85 h 130"/>
                  <a:gd name="T56" fmla="*/ 87 w 109"/>
                  <a:gd name="T57" fmla="*/ 103 h 130"/>
                  <a:gd name="T58" fmla="*/ 73 w 109"/>
                  <a:gd name="T59" fmla="*/ 114 h 130"/>
                  <a:gd name="T60" fmla="*/ 55 w 109"/>
                  <a:gd name="T61" fmla="*/ 119 h 130"/>
                  <a:gd name="T62" fmla="*/ 38 w 109"/>
                  <a:gd name="T63" fmla="*/ 114 h 130"/>
                  <a:gd name="T64" fmla="*/ 22 w 109"/>
                  <a:gd name="T65" fmla="*/ 103 h 130"/>
                  <a:gd name="T66" fmla="*/ 13 w 109"/>
                  <a:gd name="T67" fmla="*/ 85 h 130"/>
                  <a:gd name="T68" fmla="*/ 9 w 109"/>
                  <a:gd name="T69" fmla="*/ 65 h 130"/>
                  <a:gd name="T70" fmla="*/ 13 w 109"/>
                  <a:gd name="T71" fmla="*/ 43 h 130"/>
                  <a:gd name="T72" fmla="*/ 22 w 109"/>
                  <a:gd name="T73" fmla="*/ 26 h 130"/>
                  <a:gd name="T74" fmla="*/ 38 w 109"/>
                  <a:gd name="T75" fmla="*/ 16 h 130"/>
                  <a:gd name="T76" fmla="*/ 55 w 109"/>
                  <a:gd name="T77" fmla="*/ 11 h 130"/>
                  <a:gd name="T78" fmla="*/ 73 w 109"/>
                  <a:gd name="T79" fmla="*/ 16 h 130"/>
                  <a:gd name="T80" fmla="*/ 87 w 109"/>
                  <a:gd name="T81" fmla="*/ 26 h 130"/>
                  <a:gd name="T82" fmla="*/ 97 w 109"/>
                  <a:gd name="T83" fmla="*/ 43 h 130"/>
                  <a:gd name="T84" fmla="*/ 100 w 109"/>
                  <a:gd name="T85" fmla="*/ 6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9" h="130">
                    <a:moveTo>
                      <a:pt x="109" y="65"/>
                    </a:moveTo>
                    <a:lnTo>
                      <a:pt x="109" y="58"/>
                    </a:lnTo>
                    <a:lnTo>
                      <a:pt x="108" y="52"/>
                    </a:lnTo>
                    <a:lnTo>
                      <a:pt x="107" y="46"/>
                    </a:lnTo>
                    <a:lnTo>
                      <a:pt x="105" y="40"/>
                    </a:lnTo>
                    <a:lnTo>
                      <a:pt x="100" y="29"/>
                    </a:lnTo>
                    <a:lnTo>
                      <a:pt x="93" y="19"/>
                    </a:lnTo>
                    <a:lnTo>
                      <a:pt x="85" y="11"/>
                    </a:lnTo>
                    <a:lnTo>
                      <a:pt x="76" y="5"/>
                    </a:lnTo>
                    <a:lnTo>
                      <a:pt x="71" y="2"/>
                    </a:lnTo>
                    <a:lnTo>
                      <a:pt x="66" y="1"/>
                    </a:lnTo>
                    <a:lnTo>
                      <a:pt x="61" y="0"/>
                    </a:lnTo>
                    <a:lnTo>
                      <a:pt x="55" y="0"/>
                    </a:lnTo>
                    <a:lnTo>
                      <a:pt x="50" y="0"/>
                    </a:lnTo>
                    <a:lnTo>
                      <a:pt x="44" y="1"/>
                    </a:lnTo>
                    <a:lnTo>
                      <a:pt x="39" y="2"/>
                    </a:lnTo>
                    <a:lnTo>
                      <a:pt x="34" y="5"/>
                    </a:lnTo>
                    <a:lnTo>
                      <a:pt x="24" y="11"/>
                    </a:lnTo>
                    <a:lnTo>
                      <a:pt x="16" y="19"/>
                    </a:lnTo>
                    <a:lnTo>
                      <a:pt x="9" y="29"/>
                    </a:lnTo>
                    <a:lnTo>
                      <a:pt x="4" y="40"/>
                    </a:lnTo>
                    <a:lnTo>
                      <a:pt x="3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0" y="71"/>
                    </a:lnTo>
                    <a:lnTo>
                      <a:pt x="1" y="78"/>
                    </a:lnTo>
                    <a:lnTo>
                      <a:pt x="3" y="84"/>
                    </a:lnTo>
                    <a:lnTo>
                      <a:pt x="4" y="90"/>
                    </a:lnTo>
                    <a:lnTo>
                      <a:pt x="7" y="96"/>
                    </a:lnTo>
                    <a:lnTo>
                      <a:pt x="9" y="101"/>
                    </a:lnTo>
                    <a:lnTo>
                      <a:pt x="12" y="106"/>
                    </a:lnTo>
                    <a:lnTo>
                      <a:pt x="16" y="110"/>
                    </a:lnTo>
                    <a:lnTo>
                      <a:pt x="20" y="115"/>
                    </a:lnTo>
                    <a:lnTo>
                      <a:pt x="24" y="119"/>
                    </a:lnTo>
                    <a:lnTo>
                      <a:pt x="29" y="121"/>
                    </a:lnTo>
                    <a:lnTo>
                      <a:pt x="34" y="125"/>
                    </a:lnTo>
                    <a:lnTo>
                      <a:pt x="39" y="127"/>
                    </a:lnTo>
                    <a:lnTo>
                      <a:pt x="44" y="128"/>
                    </a:lnTo>
                    <a:lnTo>
                      <a:pt x="50" y="130"/>
                    </a:lnTo>
                    <a:lnTo>
                      <a:pt x="55" y="130"/>
                    </a:lnTo>
                    <a:lnTo>
                      <a:pt x="61" y="130"/>
                    </a:lnTo>
                    <a:lnTo>
                      <a:pt x="66" y="128"/>
                    </a:lnTo>
                    <a:lnTo>
                      <a:pt x="71" y="127"/>
                    </a:lnTo>
                    <a:lnTo>
                      <a:pt x="76" y="125"/>
                    </a:lnTo>
                    <a:lnTo>
                      <a:pt x="85" y="119"/>
                    </a:lnTo>
                    <a:lnTo>
                      <a:pt x="93" y="110"/>
                    </a:lnTo>
                    <a:lnTo>
                      <a:pt x="100" y="101"/>
                    </a:lnTo>
                    <a:lnTo>
                      <a:pt x="105" y="90"/>
                    </a:lnTo>
                    <a:lnTo>
                      <a:pt x="107" y="84"/>
                    </a:lnTo>
                    <a:lnTo>
                      <a:pt x="108" y="78"/>
                    </a:lnTo>
                    <a:lnTo>
                      <a:pt x="109" y="71"/>
                    </a:lnTo>
                    <a:lnTo>
                      <a:pt x="109" y="65"/>
                    </a:lnTo>
                    <a:close/>
                    <a:moveTo>
                      <a:pt x="100" y="65"/>
                    </a:moveTo>
                    <a:lnTo>
                      <a:pt x="99" y="76"/>
                    </a:lnTo>
                    <a:lnTo>
                      <a:pt x="97" y="85"/>
                    </a:lnTo>
                    <a:lnTo>
                      <a:pt x="92" y="95"/>
                    </a:lnTo>
                    <a:lnTo>
                      <a:pt x="87" y="103"/>
                    </a:lnTo>
                    <a:lnTo>
                      <a:pt x="80" y="109"/>
                    </a:lnTo>
                    <a:lnTo>
                      <a:pt x="73" y="114"/>
                    </a:lnTo>
                    <a:lnTo>
                      <a:pt x="64" y="118"/>
                    </a:lnTo>
                    <a:lnTo>
                      <a:pt x="55" y="119"/>
                    </a:lnTo>
                    <a:lnTo>
                      <a:pt x="46" y="118"/>
                    </a:lnTo>
                    <a:lnTo>
                      <a:pt x="38" y="114"/>
                    </a:lnTo>
                    <a:lnTo>
                      <a:pt x="30" y="109"/>
                    </a:lnTo>
                    <a:lnTo>
                      <a:pt x="22" y="103"/>
                    </a:lnTo>
                    <a:lnTo>
                      <a:pt x="17" y="95"/>
                    </a:lnTo>
                    <a:lnTo>
                      <a:pt x="13" y="85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10" y="54"/>
                    </a:lnTo>
                    <a:lnTo>
                      <a:pt x="13" y="43"/>
                    </a:lnTo>
                    <a:lnTo>
                      <a:pt x="17" y="35"/>
                    </a:lnTo>
                    <a:lnTo>
                      <a:pt x="22" y="26"/>
                    </a:lnTo>
                    <a:lnTo>
                      <a:pt x="30" y="20"/>
                    </a:lnTo>
                    <a:lnTo>
                      <a:pt x="38" y="16"/>
                    </a:lnTo>
                    <a:lnTo>
                      <a:pt x="46" y="12"/>
                    </a:lnTo>
                    <a:lnTo>
                      <a:pt x="55" y="11"/>
                    </a:lnTo>
                    <a:lnTo>
                      <a:pt x="64" y="12"/>
                    </a:lnTo>
                    <a:lnTo>
                      <a:pt x="73" y="16"/>
                    </a:lnTo>
                    <a:lnTo>
                      <a:pt x="80" y="20"/>
                    </a:lnTo>
                    <a:lnTo>
                      <a:pt x="87" y="26"/>
                    </a:lnTo>
                    <a:lnTo>
                      <a:pt x="92" y="35"/>
                    </a:lnTo>
                    <a:lnTo>
                      <a:pt x="97" y="43"/>
                    </a:lnTo>
                    <a:lnTo>
                      <a:pt x="99" y="54"/>
                    </a:lnTo>
                    <a:lnTo>
                      <a:pt x="100" y="65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Freeform 95">
                <a:extLst>
                  <a:ext uri="{FF2B5EF4-FFF2-40B4-BE49-F238E27FC236}">
                    <a16:creationId xmlns:a16="http://schemas.microsoft.com/office/drawing/2014/main" id="{646B5E1C-8E2D-4DB3-9DE4-F0786A681AC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2" y="2649"/>
                <a:ext cx="20" cy="20"/>
              </a:xfrm>
              <a:custGeom>
                <a:avLst/>
                <a:gdLst>
                  <a:gd name="T0" fmla="*/ 99 w 100"/>
                  <a:gd name="T1" fmla="*/ 48 h 119"/>
                  <a:gd name="T2" fmla="*/ 91 w 100"/>
                  <a:gd name="T3" fmla="*/ 26 h 119"/>
                  <a:gd name="T4" fmla="*/ 78 w 100"/>
                  <a:gd name="T5" fmla="*/ 11 h 119"/>
                  <a:gd name="T6" fmla="*/ 60 w 100"/>
                  <a:gd name="T7" fmla="*/ 1 h 119"/>
                  <a:gd name="T8" fmla="*/ 40 w 100"/>
                  <a:gd name="T9" fmla="*/ 1 h 119"/>
                  <a:gd name="T10" fmla="*/ 22 w 100"/>
                  <a:gd name="T11" fmla="*/ 11 h 119"/>
                  <a:gd name="T12" fmla="*/ 8 w 100"/>
                  <a:gd name="T13" fmla="*/ 26 h 119"/>
                  <a:gd name="T14" fmla="*/ 1 w 100"/>
                  <a:gd name="T15" fmla="*/ 48 h 119"/>
                  <a:gd name="T16" fmla="*/ 1 w 100"/>
                  <a:gd name="T17" fmla="*/ 72 h 119"/>
                  <a:gd name="T18" fmla="*/ 8 w 100"/>
                  <a:gd name="T19" fmla="*/ 93 h 119"/>
                  <a:gd name="T20" fmla="*/ 22 w 100"/>
                  <a:gd name="T21" fmla="*/ 109 h 119"/>
                  <a:gd name="T22" fmla="*/ 40 w 100"/>
                  <a:gd name="T23" fmla="*/ 117 h 119"/>
                  <a:gd name="T24" fmla="*/ 60 w 100"/>
                  <a:gd name="T25" fmla="*/ 117 h 119"/>
                  <a:gd name="T26" fmla="*/ 78 w 100"/>
                  <a:gd name="T27" fmla="*/ 109 h 119"/>
                  <a:gd name="T28" fmla="*/ 91 w 100"/>
                  <a:gd name="T29" fmla="*/ 93 h 119"/>
                  <a:gd name="T30" fmla="*/ 99 w 100"/>
                  <a:gd name="T31" fmla="*/ 72 h 119"/>
                  <a:gd name="T32" fmla="*/ 91 w 100"/>
                  <a:gd name="T33" fmla="*/ 60 h 119"/>
                  <a:gd name="T34" fmla="*/ 87 w 100"/>
                  <a:gd name="T35" fmla="*/ 79 h 119"/>
                  <a:gd name="T36" fmla="*/ 79 w 100"/>
                  <a:gd name="T37" fmla="*/ 95 h 119"/>
                  <a:gd name="T38" fmla="*/ 66 w 100"/>
                  <a:gd name="T39" fmla="*/ 104 h 119"/>
                  <a:gd name="T40" fmla="*/ 50 w 100"/>
                  <a:gd name="T41" fmla="*/ 108 h 119"/>
                  <a:gd name="T42" fmla="*/ 34 w 100"/>
                  <a:gd name="T43" fmla="*/ 104 h 119"/>
                  <a:gd name="T44" fmla="*/ 20 w 100"/>
                  <a:gd name="T45" fmla="*/ 95 h 119"/>
                  <a:gd name="T46" fmla="*/ 12 w 100"/>
                  <a:gd name="T47" fmla="*/ 79 h 119"/>
                  <a:gd name="T48" fmla="*/ 9 w 100"/>
                  <a:gd name="T49" fmla="*/ 60 h 119"/>
                  <a:gd name="T50" fmla="*/ 12 w 100"/>
                  <a:gd name="T51" fmla="*/ 41 h 119"/>
                  <a:gd name="T52" fmla="*/ 20 w 100"/>
                  <a:gd name="T53" fmla="*/ 25 h 119"/>
                  <a:gd name="T54" fmla="*/ 34 w 100"/>
                  <a:gd name="T55" fmla="*/ 15 h 119"/>
                  <a:gd name="T56" fmla="*/ 50 w 100"/>
                  <a:gd name="T57" fmla="*/ 11 h 119"/>
                  <a:gd name="T58" fmla="*/ 66 w 100"/>
                  <a:gd name="T59" fmla="*/ 15 h 119"/>
                  <a:gd name="T60" fmla="*/ 79 w 100"/>
                  <a:gd name="T61" fmla="*/ 25 h 119"/>
                  <a:gd name="T62" fmla="*/ 87 w 100"/>
                  <a:gd name="T63" fmla="*/ 41 h 119"/>
                  <a:gd name="T64" fmla="*/ 91 w 100"/>
                  <a:gd name="T65" fmla="*/ 6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0" h="119">
                    <a:moveTo>
                      <a:pt x="100" y="60"/>
                    </a:moveTo>
                    <a:lnTo>
                      <a:pt x="99" y="48"/>
                    </a:lnTo>
                    <a:lnTo>
                      <a:pt x="96" y="37"/>
                    </a:lnTo>
                    <a:lnTo>
                      <a:pt x="91" y="26"/>
                    </a:lnTo>
                    <a:lnTo>
                      <a:pt x="85" y="18"/>
                    </a:lnTo>
                    <a:lnTo>
                      <a:pt x="78" y="11"/>
                    </a:lnTo>
                    <a:lnTo>
                      <a:pt x="69" y="5"/>
                    </a:lnTo>
                    <a:lnTo>
                      <a:pt x="60" y="1"/>
                    </a:lnTo>
                    <a:lnTo>
                      <a:pt x="50" y="0"/>
                    </a:lnTo>
                    <a:lnTo>
                      <a:pt x="40" y="1"/>
                    </a:lnTo>
                    <a:lnTo>
                      <a:pt x="31" y="5"/>
                    </a:lnTo>
                    <a:lnTo>
                      <a:pt x="22" y="11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4" y="37"/>
                    </a:lnTo>
                    <a:lnTo>
                      <a:pt x="1" y="48"/>
                    </a:lnTo>
                    <a:lnTo>
                      <a:pt x="0" y="60"/>
                    </a:lnTo>
                    <a:lnTo>
                      <a:pt x="1" y="72"/>
                    </a:lnTo>
                    <a:lnTo>
                      <a:pt x="4" y="83"/>
                    </a:lnTo>
                    <a:lnTo>
                      <a:pt x="8" y="93"/>
                    </a:lnTo>
                    <a:lnTo>
                      <a:pt x="14" y="102"/>
                    </a:lnTo>
                    <a:lnTo>
                      <a:pt x="22" y="109"/>
                    </a:lnTo>
                    <a:lnTo>
                      <a:pt x="31" y="115"/>
                    </a:lnTo>
                    <a:lnTo>
                      <a:pt x="40" y="117"/>
                    </a:lnTo>
                    <a:lnTo>
                      <a:pt x="50" y="119"/>
                    </a:lnTo>
                    <a:lnTo>
                      <a:pt x="60" y="117"/>
                    </a:lnTo>
                    <a:lnTo>
                      <a:pt x="69" y="115"/>
                    </a:lnTo>
                    <a:lnTo>
                      <a:pt x="78" y="109"/>
                    </a:lnTo>
                    <a:lnTo>
                      <a:pt x="85" y="102"/>
                    </a:lnTo>
                    <a:lnTo>
                      <a:pt x="91" y="93"/>
                    </a:lnTo>
                    <a:lnTo>
                      <a:pt x="96" y="83"/>
                    </a:lnTo>
                    <a:lnTo>
                      <a:pt x="99" y="72"/>
                    </a:lnTo>
                    <a:lnTo>
                      <a:pt x="100" y="60"/>
                    </a:lnTo>
                    <a:close/>
                    <a:moveTo>
                      <a:pt x="91" y="60"/>
                    </a:moveTo>
                    <a:lnTo>
                      <a:pt x="90" y="69"/>
                    </a:lnTo>
                    <a:lnTo>
                      <a:pt x="87" y="79"/>
                    </a:lnTo>
                    <a:lnTo>
                      <a:pt x="84" y="87"/>
                    </a:lnTo>
                    <a:lnTo>
                      <a:pt x="79" y="95"/>
                    </a:lnTo>
                    <a:lnTo>
                      <a:pt x="73" y="101"/>
                    </a:lnTo>
                    <a:lnTo>
                      <a:pt x="66" y="104"/>
                    </a:lnTo>
                    <a:lnTo>
                      <a:pt x="58" y="108"/>
                    </a:lnTo>
                    <a:lnTo>
                      <a:pt x="50" y="108"/>
                    </a:lnTo>
                    <a:lnTo>
                      <a:pt x="42" y="108"/>
                    </a:lnTo>
                    <a:lnTo>
                      <a:pt x="34" y="104"/>
                    </a:lnTo>
                    <a:lnTo>
                      <a:pt x="27" y="101"/>
                    </a:lnTo>
                    <a:lnTo>
                      <a:pt x="20" y="95"/>
                    </a:lnTo>
                    <a:lnTo>
                      <a:pt x="16" y="87"/>
                    </a:lnTo>
                    <a:lnTo>
                      <a:pt x="12" y="79"/>
                    </a:lnTo>
                    <a:lnTo>
                      <a:pt x="9" y="69"/>
                    </a:lnTo>
                    <a:lnTo>
                      <a:pt x="9" y="60"/>
                    </a:lnTo>
                    <a:lnTo>
                      <a:pt x="9" y="50"/>
                    </a:lnTo>
                    <a:lnTo>
                      <a:pt x="12" y="41"/>
                    </a:lnTo>
                    <a:lnTo>
                      <a:pt x="16" y="32"/>
                    </a:lnTo>
                    <a:lnTo>
                      <a:pt x="20" y="25"/>
                    </a:lnTo>
                    <a:lnTo>
                      <a:pt x="27" y="19"/>
                    </a:lnTo>
                    <a:lnTo>
                      <a:pt x="34" y="15"/>
                    </a:lnTo>
                    <a:lnTo>
                      <a:pt x="42" y="12"/>
                    </a:lnTo>
                    <a:lnTo>
                      <a:pt x="50" y="11"/>
                    </a:lnTo>
                    <a:lnTo>
                      <a:pt x="58" y="12"/>
                    </a:lnTo>
                    <a:lnTo>
                      <a:pt x="66" y="15"/>
                    </a:lnTo>
                    <a:lnTo>
                      <a:pt x="73" y="19"/>
                    </a:lnTo>
                    <a:lnTo>
                      <a:pt x="79" y="25"/>
                    </a:lnTo>
                    <a:lnTo>
                      <a:pt x="84" y="32"/>
                    </a:lnTo>
                    <a:lnTo>
                      <a:pt x="87" y="41"/>
                    </a:lnTo>
                    <a:lnTo>
                      <a:pt x="90" y="50"/>
                    </a:lnTo>
                    <a:lnTo>
                      <a:pt x="91" y="60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Freeform 96">
                <a:extLst>
                  <a:ext uri="{FF2B5EF4-FFF2-40B4-BE49-F238E27FC236}">
                    <a16:creationId xmlns:a16="http://schemas.microsoft.com/office/drawing/2014/main" id="{4C3C7761-41E0-480E-8884-3D966FC0261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2" y="2650"/>
                <a:ext cx="19" cy="18"/>
              </a:xfrm>
              <a:custGeom>
                <a:avLst/>
                <a:gdLst>
                  <a:gd name="T0" fmla="*/ 90 w 91"/>
                  <a:gd name="T1" fmla="*/ 43 h 108"/>
                  <a:gd name="T2" fmla="*/ 83 w 91"/>
                  <a:gd name="T3" fmla="*/ 24 h 108"/>
                  <a:gd name="T4" fmla="*/ 71 w 91"/>
                  <a:gd name="T5" fmla="*/ 9 h 108"/>
                  <a:gd name="T6" fmla="*/ 55 w 91"/>
                  <a:gd name="T7" fmla="*/ 1 h 108"/>
                  <a:gd name="T8" fmla="*/ 37 w 91"/>
                  <a:gd name="T9" fmla="*/ 1 h 108"/>
                  <a:gd name="T10" fmla="*/ 21 w 91"/>
                  <a:gd name="T11" fmla="*/ 9 h 108"/>
                  <a:gd name="T12" fmla="*/ 8 w 91"/>
                  <a:gd name="T13" fmla="*/ 24 h 108"/>
                  <a:gd name="T14" fmla="*/ 1 w 91"/>
                  <a:gd name="T15" fmla="*/ 43 h 108"/>
                  <a:gd name="T16" fmla="*/ 1 w 91"/>
                  <a:gd name="T17" fmla="*/ 65 h 108"/>
                  <a:gd name="T18" fmla="*/ 8 w 91"/>
                  <a:gd name="T19" fmla="*/ 84 h 108"/>
                  <a:gd name="T20" fmla="*/ 21 w 91"/>
                  <a:gd name="T21" fmla="*/ 98 h 108"/>
                  <a:gd name="T22" fmla="*/ 37 w 91"/>
                  <a:gd name="T23" fmla="*/ 107 h 108"/>
                  <a:gd name="T24" fmla="*/ 55 w 91"/>
                  <a:gd name="T25" fmla="*/ 107 h 108"/>
                  <a:gd name="T26" fmla="*/ 71 w 91"/>
                  <a:gd name="T27" fmla="*/ 98 h 108"/>
                  <a:gd name="T28" fmla="*/ 83 w 91"/>
                  <a:gd name="T29" fmla="*/ 84 h 108"/>
                  <a:gd name="T30" fmla="*/ 90 w 91"/>
                  <a:gd name="T31" fmla="*/ 65 h 108"/>
                  <a:gd name="T32" fmla="*/ 82 w 91"/>
                  <a:gd name="T33" fmla="*/ 54 h 108"/>
                  <a:gd name="T34" fmla="*/ 79 w 91"/>
                  <a:gd name="T35" fmla="*/ 71 h 108"/>
                  <a:gd name="T36" fmla="*/ 72 w 91"/>
                  <a:gd name="T37" fmla="*/ 84 h 108"/>
                  <a:gd name="T38" fmla="*/ 60 w 91"/>
                  <a:gd name="T39" fmla="*/ 93 h 108"/>
                  <a:gd name="T40" fmla="*/ 46 w 91"/>
                  <a:gd name="T41" fmla="*/ 97 h 108"/>
                  <a:gd name="T42" fmla="*/ 32 w 91"/>
                  <a:gd name="T43" fmla="*/ 93 h 108"/>
                  <a:gd name="T44" fmla="*/ 21 w 91"/>
                  <a:gd name="T45" fmla="*/ 84 h 108"/>
                  <a:gd name="T46" fmla="*/ 12 w 91"/>
                  <a:gd name="T47" fmla="*/ 71 h 108"/>
                  <a:gd name="T48" fmla="*/ 9 w 91"/>
                  <a:gd name="T49" fmla="*/ 54 h 108"/>
                  <a:gd name="T50" fmla="*/ 12 w 91"/>
                  <a:gd name="T51" fmla="*/ 37 h 108"/>
                  <a:gd name="T52" fmla="*/ 21 w 91"/>
                  <a:gd name="T53" fmla="*/ 24 h 108"/>
                  <a:gd name="T54" fmla="*/ 32 w 91"/>
                  <a:gd name="T55" fmla="*/ 14 h 108"/>
                  <a:gd name="T56" fmla="*/ 46 w 91"/>
                  <a:gd name="T57" fmla="*/ 11 h 108"/>
                  <a:gd name="T58" fmla="*/ 60 w 91"/>
                  <a:gd name="T59" fmla="*/ 14 h 108"/>
                  <a:gd name="T60" fmla="*/ 72 w 91"/>
                  <a:gd name="T61" fmla="*/ 24 h 108"/>
                  <a:gd name="T62" fmla="*/ 79 w 91"/>
                  <a:gd name="T63" fmla="*/ 37 h 108"/>
                  <a:gd name="T64" fmla="*/ 82 w 91"/>
                  <a:gd name="T6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108">
                    <a:moveTo>
                      <a:pt x="91" y="54"/>
                    </a:moveTo>
                    <a:lnTo>
                      <a:pt x="90" y="43"/>
                    </a:lnTo>
                    <a:lnTo>
                      <a:pt x="88" y="32"/>
                    </a:lnTo>
                    <a:lnTo>
                      <a:pt x="83" y="24"/>
                    </a:lnTo>
                    <a:lnTo>
                      <a:pt x="78" y="15"/>
                    </a:lnTo>
                    <a:lnTo>
                      <a:pt x="71" y="9"/>
                    </a:lnTo>
                    <a:lnTo>
                      <a:pt x="64" y="3"/>
                    </a:lnTo>
                    <a:lnTo>
                      <a:pt x="55" y="1"/>
                    </a:lnTo>
                    <a:lnTo>
                      <a:pt x="46" y="0"/>
                    </a:lnTo>
                    <a:lnTo>
                      <a:pt x="37" y="1"/>
                    </a:lnTo>
                    <a:lnTo>
                      <a:pt x="29" y="3"/>
                    </a:lnTo>
                    <a:lnTo>
                      <a:pt x="21" y="9"/>
                    </a:lnTo>
                    <a:lnTo>
                      <a:pt x="13" y="15"/>
                    </a:lnTo>
                    <a:lnTo>
                      <a:pt x="8" y="24"/>
                    </a:lnTo>
                    <a:lnTo>
                      <a:pt x="4" y="32"/>
                    </a:lnTo>
                    <a:lnTo>
                      <a:pt x="1" y="43"/>
                    </a:lnTo>
                    <a:lnTo>
                      <a:pt x="0" y="54"/>
                    </a:lnTo>
                    <a:lnTo>
                      <a:pt x="1" y="65"/>
                    </a:lnTo>
                    <a:lnTo>
                      <a:pt x="4" y="74"/>
                    </a:lnTo>
                    <a:lnTo>
                      <a:pt x="8" y="84"/>
                    </a:lnTo>
                    <a:lnTo>
                      <a:pt x="13" y="92"/>
                    </a:lnTo>
                    <a:lnTo>
                      <a:pt x="21" y="98"/>
                    </a:lnTo>
                    <a:lnTo>
                      <a:pt x="29" y="103"/>
                    </a:lnTo>
                    <a:lnTo>
                      <a:pt x="37" y="107"/>
                    </a:lnTo>
                    <a:lnTo>
                      <a:pt x="46" y="108"/>
                    </a:lnTo>
                    <a:lnTo>
                      <a:pt x="55" y="107"/>
                    </a:lnTo>
                    <a:lnTo>
                      <a:pt x="64" y="103"/>
                    </a:lnTo>
                    <a:lnTo>
                      <a:pt x="71" y="98"/>
                    </a:lnTo>
                    <a:lnTo>
                      <a:pt x="78" y="92"/>
                    </a:lnTo>
                    <a:lnTo>
                      <a:pt x="83" y="84"/>
                    </a:lnTo>
                    <a:lnTo>
                      <a:pt x="88" y="74"/>
                    </a:lnTo>
                    <a:lnTo>
                      <a:pt x="90" y="65"/>
                    </a:lnTo>
                    <a:lnTo>
                      <a:pt x="91" y="54"/>
                    </a:lnTo>
                    <a:close/>
                    <a:moveTo>
                      <a:pt x="82" y="54"/>
                    </a:moveTo>
                    <a:lnTo>
                      <a:pt x="81" y="62"/>
                    </a:lnTo>
                    <a:lnTo>
                      <a:pt x="79" y="71"/>
                    </a:lnTo>
                    <a:lnTo>
                      <a:pt x="76" y="78"/>
                    </a:lnTo>
                    <a:lnTo>
                      <a:pt x="72" y="84"/>
                    </a:lnTo>
                    <a:lnTo>
                      <a:pt x="66" y="90"/>
                    </a:lnTo>
                    <a:lnTo>
                      <a:pt x="60" y="93"/>
                    </a:lnTo>
                    <a:lnTo>
                      <a:pt x="53" y="96"/>
                    </a:lnTo>
                    <a:lnTo>
                      <a:pt x="46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6" y="90"/>
                    </a:lnTo>
                    <a:lnTo>
                      <a:pt x="21" y="84"/>
                    </a:lnTo>
                    <a:lnTo>
                      <a:pt x="15" y="78"/>
                    </a:lnTo>
                    <a:lnTo>
                      <a:pt x="12" y="71"/>
                    </a:lnTo>
                    <a:lnTo>
                      <a:pt x="10" y="62"/>
                    </a:lnTo>
                    <a:lnTo>
                      <a:pt x="9" y="54"/>
                    </a:lnTo>
                    <a:lnTo>
                      <a:pt x="10" y="45"/>
                    </a:lnTo>
                    <a:lnTo>
                      <a:pt x="12" y="37"/>
                    </a:lnTo>
                    <a:lnTo>
                      <a:pt x="15" y="30"/>
                    </a:lnTo>
                    <a:lnTo>
                      <a:pt x="21" y="24"/>
                    </a:lnTo>
                    <a:lnTo>
                      <a:pt x="26" y="18"/>
                    </a:lnTo>
                    <a:lnTo>
                      <a:pt x="32" y="14"/>
                    </a:lnTo>
                    <a:lnTo>
                      <a:pt x="39" y="12"/>
                    </a:lnTo>
                    <a:lnTo>
                      <a:pt x="46" y="11"/>
                    </a:lnTo>
                    <a:lnTo>
                      <a:pt x="53" y="12"/>
                    </a:lnTo>
                    <a:lnTo>
                      <a:pt x="60" y="14"/>
                    </a:lnTo>
                    <a:lnTo>
                      <a:pt x="66" y="18"/>
                    </a:lnTo>
                    <a:lnTo>
                      <a:pt x="72" y="24"/>
                    </a:lnTo>
                    <a:lnTo>
                      <a:pt x="76" y="30"/>
                    </a:lnTo>
                    <a:lnTo>
                      <a:pt x="79" y="37"/>
                    </a:lnTo>
                    <a:lnTo>
                      <a:pt x="81" y="45"/>
                    </a:lnTo>
                    <a:lnTo>
                      <a:pt x="82" y="54"/>
                    </a:lnTo>
                    <a:close/>
                  </a:path>
                </a:pathLst>
              </a:custGeom>
              <a:solidFill>
                <a:srgbClr val="FAE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Freeform 97">
                <a:extLst>
                  <a:ext uri="{FF2B5EF4-FFF2-40B4-BE49-F238E27FC236}">
                    <a16:creationId xmlns:a16="http://schemas.microsoft.com/office/drawing/2014/main" id="{8BE5BFFB-1172-4AD8-A056-963C28213B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3" y="2651"/>
                <a:ext cx="17" cy="16"/>
              </a:xfrm>
              <a:custGeom>
                <a:avLst/>
                <a:gdLst>
                  <a:gd name="T0" fmla="*/ 81 w 82"/>
                  <a:gd name="T1" fmla="*/ 39 h 97"/>
                  <a:gd name="T2" fmla="*/ 75 w 82"/>
                  <a:gd name="T3" fmla="*/ 21 h 97"/>
                  <a:gd name="T4" fmla="*/ 64 w 82"/>
                  <a:gd name="T5" fmla="*/ 8 h 97"/>
                  <a:gd name="T6" fmla="*/ 49 w 82"/>
                  <a:gd name="T7" fmla="*/ 1 h 97"/>
                  <a:gd name="T8" fmla="*/ 33 w 82"/>
                  <a:gd name="T9" fmla="*/ 1 h 97"/>
                  <a:gd name="T10" fmla="*/ 18 w 82"/>
                  <a:gd name="T11" fmla="*/ 8 h 97"/>
                  <a:gd name="T12" fmla="*/ 7 w 82"/>
                  <a:gd name="T13" fmla="*/ 21 h 97"/>
                  <a:gd name="T14" fmla="*/ 0 w 82"/>
                  <a:gd name="T15" fmla="*/ 39 h 97"/>
                  <a:gd name="T16" fmla="*/ 0 w 82"/>
                  <a:gd name="T17" fmla="*/ 58 h 97"/>
                  <a:gd name="T18" fmla="*/ 7 w 82"/>
                  <a:gd name="T19" fmla="*/ 76 h 97"/>
                  <a:gd name="T20" fmla="*/ 18 w 82"/>
                  <a:gd name="T21" fmla="*/ 90 h 97"/>
                  <a:gd name="T22" fmla="*/ 33 w 82"/>
                  <a:gd name="T23" fmla="*/ 97 h 97"/>
                  <a:gd name="T24" fmla="*/ 49 w 82"/>
                  <a:gd name="T25" fmla="*/ 97 h 97"/>
                  <a:gd name="T26" fmla="*/ 64 w 82"/>
                  <a:gd name="T27" fmla="*/ 90 h 97"/>
                  <a:gd name="T28" fmla="*/ 75 w 82"/>
                  <a:gd name="T29" fmla="*/ 76 h 97"/>
                  <a:gd name="T30" fmla="*/ 81 w 82"/>
                  <a:gd name="T31" fmla="*/ 58 h 97"/>
                  <a:gd name="T32" fmla="*/ 73 w 82"/>
                  <a:gd name="T33" fmla="*/ 49 h 97"/>
                  <a:gd name="T34" fmla="*/ 70 w 82"/>
                  <a:gd name="T35" fmla="*/ 63 h 97"/>
                  <a:gd name="T36" fmla="*/ 63 w 82"/>
                  <a:gd name="T37" fmla="*/ 75 h 97"/>
                  <a:gd name="T38" fmla="*/ 53 w 82"/>
                  <a:gd name="T39" fmla="*/ 84 h 97"/>
                  <a:gd name="T40" fmla="*/ 41 w 82"/>
                  <a:gd name="T41" fmla="*/ 86 h 97"/>
                  <a:gd name="T42" fmla="*/ 29 w 82"/>
                  <a:gd name="T43" fmla="*/ 84 h 97"/>
                  <a:gd name="T44" fmla="*/ 19 w 82"/>
                  <a:gd name="T45" fmla="*/ 75 h 97"/>
                  <a:gd name="T46" fmla="*/ 11 w 82"/>
                  <a:gd name="T47" fmla="*/ 63 h 97"/>
                  <a:gd name="T48" fmla="*/ 9 w 82"/>
                  <a:gd name="T49" fmla="*/ 49 h 97"/>
                  <a:gd name="T50" fmla="*/ 11 w 82"/>
                  <a:gd name="T51" fmla="*/ 34 h 97"/>
                  <a:gd name="T52" fmla="*/ 19 w 82"/>
                  <a:gd name="T53" fmla="*/ 22 h 97"/>
                  <a:gd name="T54" fmla="*/ 29 w 82"/>
                  <a:gd name="T55" fmla="*/ 14 h 97"/>
                  <a:gd name="T56" fmla="*/ 41 w 82"/>
                  <a:gd name="T57" fmla="*/ 10 h 97"/>
                  <a:gd name="T58" fmla="*/ 53 w 82"/>
                  <a:gd name="T59" fmla="*/ 14 h 97"/>
                  <a:gd name="T60" fmla="*/ 63 w 82"/>
                  <a:gd name="T61" fmla="*/ 22 h 97"/>
                  <a:gd name="T62" fmla="*/ 70 w 82"/>
                  <a:gd name="T63" fmla="*/ 34 h 97"/>
                  <a:gd name="T64" fmla="*/ 73 w 82"/>
                  <a:gd name="T65" fmla="*/ 4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" h="97">
                    <a:moveTo>
                      <a:pt x="82" y="49"/>
                    </a:moveTo>
                    <a:lnTo>
                      <a:pt x="81" y="39"/>
                    </a:lnTo>
                    <a:lnTo>
                      <a:pt x="78" y="30"/>
                    </a:lnTo>
                    <a:lnTo>
                      <a:pt x="75" y="21"/>
                    </a:lnTo>
                    <a:lnTo>
                      <a:pt x="70" y="14"/>
                    </a:lnTo>
                    <a:lnTo>
                      <a:pt x="64" y="8"/>
                    </a:lnTo>
                    <a:lnTo>
                      <a:pt x="57" y="4"/>
                    </a:lnTo>
                    <a:lnTo>
                      <a:pt x="49" y="1"/>
                    </a:lnTo>
                    <a:lnTo>
                      <a:pt x="41" y="0"/>
                    </a:lnTo>
                    <a:lnTo>
                      <a:pt x="33" y="1"/>
                    </a:lnTo>
                    <a:lnTo>
                      <a:pt x="25" y="4"/>
                    </a:lnTo>
                    <a:lnTo>
                      <a:pt x="18" y="8"/>
                    </a:lnTo>
                    <a:lnTo>
                      <a:pt x="11" y="14"/>
                    </a:lnTo>
                    <a:lnTo>
                      <a:pt x="7" y="21"/>
                    </a:lnTo>
                    <a:lnTo>
                      <a:pt x="3" y="30"/>
                    </a:lnTo>
                    <a:lnTo>
                      <a:pt x="0" y="39"/>
                    </a:lnTo>
                    <a:lnTo>
                      <a:pt x="0" y="49"/>
                    </a:lnTo>
                    <a:lnTo>
                      <a:pt x="0" y="58"/>
                    </a:lnTo>
                    <a:lnTo>
                      <a:pt x="3" y="68"/>
                    </a:lnTo>
                    <a:lnTo>
                      <a:pt x="7" y="76"/>
                    </a:lnTo>
                    <a:lnTo>
                      <a:pt x="11" y="84"/>
                    </a:lnTo>
                    <a:lnTo>
                      <a:pt x="18" y="90"/>
                    </a:lnTo>
                    <a:lnTo>
                      <a:pt x="25" y="93"/>
                    </a:lnTo>
                    <a:lnTo>
                      <a:pt x="33" y="97"/>
                    </a:lnTo>
                    <a:lnTo>
                      <a:pt x="41" y="97"/>
                    </a:lnTo>
                    <a:lnTo>
                      <a:pt x="49" y="97"/>
                    </a:lnTo>
                    <a:lnTo>
                      <a:pt x="57" y="93"/>
                    </a:lnTo>
                    <a:lnTo>
                      <a:pt x="64" y="90"/>
                    </a:lnTo>
                    <a:lnTo>
                      <a:pt x="70" y="84"/>
                    </a:lnTo>
                    <a:lnTo>
                      <a:pt x="75" y="76"/>
                    </a:lnTo>
                    <a:lnTo>
                      <a:pt x="78" y="68"/>
                    </a:lnTo>
                    <a:lnTo>
                      <a:pt x="81" y="58"/>
                    </a:lnTo>
                    <a:lnTo>
                      <a:pt x="82" y="49"/>
                    </a:lnTo>
                    <a:close/>
                    <a:moveTo>
                      <a:pt x="73" y="49"/>
                    </a:moveTo>
                    <a:lnTo>
                      <a:pt x="72" y="56"/>
                    </a:lnTo>
                    <a:lnTo>
                      <a:pt x="70" y="63"/>
                    </a:lnTo>
                    <a:lnTo>
                      <a:pt x="67" y="70"/>
                    </a:lnTo>
                    <a:lnTo>
                      <a:pt x="63" y="75"/>
                    </a:lnTo>
                    <a:lnTo>
                      <a:pt x="59" y="80"/>
                    </a:lnTo>
                    <a:lnTo>
                      <a:pt x="53" y="84"/>
                    </a:lnTo>
                    <a:lnTo>
                      <a:pt x="47" y="86"/>
                    </a:lnTo>
                    <a:lnTo>
                      <a:pt x="41" y="86"/>
                    </a:lnTo>
                    <a:lnTo>
                      <a:pt x="35" y="86"/>
                    </a:lnTo>
                    <a:lnTo>
                      <a:pt x="29" y="84"/>
                    </a:lnTo>
                    <a:lnTo>
                      <a:pt x="24" y="80"/>
                    </a:lnTo>
                    <a:lnTo>
                      <a:pt x="19" y="75"/>
                    </a:lnTo>
                    <a:lnTo>
                      <a:pt x="15" y="70"/>
                    </a:lnTo>
                    <a:lnTo>
                      <a:pt x="11" y="63"/>
                    </a:lnTo>
                    <a:lnTo>
                      <a:pt x="9" y="56"/>
                    </a:lnTo>
                    <a:lnTo>
                      <a:pt x="9" y="49"/>
                    </a:lnTo>
                    <a:lnTo>
                      <a:pt x="9" y="42"/>
                    </a:lnTo>
                    <a:lnTo>
                      <a:pt x="11" y="34"/>
                    </a:lnTo>
                    <a:lnTo>
                      <a:pt x="15" y="27"/>
                    </a:lnTo>
                    <a:lnTo>
                      <a:pt x="19" y="22"/>
                    </a:lnTo>
                    <a:lnTo>
                      <a:pt x="24" y="18"/>
                    </a:lnTo>
                    <a:lnTo>
                      <a:pt x="29" y="14"/>
                    </a:lnTo>
                    <a:lnTo>
                      <a:pt x="35" y="12"/>
                    </a:lnTo>
                    <a:lnTo>
                      <a:pt x="41" y="10"/>
                    </a:lnTo>
                    <a:lnTo>
                      <a:pt x="47" y="12"/>
                    </a:lnTo>
                    <a:lnTo>
                      <a:pt x="53" y="14"/>
                    </a:lnTo>
                    <a:lnTo>
                      <a:pt x="59" y="18"/>
                    </a:lnTo>
                    <a:lnTo>
                      <a:pt x="63" y="22"/>
                    </a:lnTo>
                    <a:lnTo>
                      <a:pt x="67" y="27"/>
                    </a:lnTo>
                    <a:lnTo>
                      <a:pt x="70" y="34"/>
                    </a:lnTo>
                    <a:lnTo>
                      <a:pt x="72" y="42"/>
                    </a:lnTo>
                    <a:lnTo>
                      <a:pt x="73" y="49"/>
                    </a:lnTo>
                    <a:close/>
                  </a:path>
                </a:pathLst>
              </a:custGeom>
              <a:solidFill>
                <a:srgbClr val="FBE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Freeform 98">
                <a:extLst>
                  <a:ext uri="{FF2B5EF4-FFF2-40B4-BE49-F238E27FC236}">
                    <a16:creationId xmlns:a16="http://schemas.microsoft.com/office/drawing/2014/main" id="{9C408BF6-B99D-475C-9B7E-8A573D4B362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4" y="2652"/>
                <a:ext cx="15" cy="14"/>
              </a:xfrm>
              <a:custGeom>
                <a:avLst/>
                <a:gdLst>
                  <a:gd name="T0" fmla="*/ 72 w 73"/>
                  <a:gd name="T1" fmla="*/ 34 h 86"/>
                  <a:gd name="T2" fmla="*/ 67 w 73"/>
                  <a:gd name="T3" fmla="*/ 19 h 86"/>
                  <a:gd name="T4" fmla="*/ 57 w 73"/>
                  <a:gd name="T5" fmla="*/ 7 h 86"/>
                  <a:gd name="T6" fmla="*/ 44 w 73"/>
                  <a:gd name="T7" fmla="*/ 1 h 86"/>
                  <a:gd name="T8" fmla="*/ 30 w 73"/>
                  <a:gd name="T9" fmla="*/ 1 h 86"/>
                  <a:gd name="T10" fmla="*/ 17 w 73"/>
                  <a:gd name="T11" fmla="*/ 7 h 86"/>
                  <a:gd name="T12" fmla="*/ 6 w 73"/>
                  <a:gd name="T13" fmla="*/ 19 h 86"/>
                  <a:gd name="T14" fmla="*/ 1 w 73"/>
                  <a:gd name="T15" fmla="*/ 34 h 86"/>
                  <a:gd name="T16" fmla="*/ 1 w 73"/>
                  <a:gd name="T17" fmla="*/ 51 h 86"/>
                  <a:gd name="T18" fmla="*/ 6 w 73"/>
                  <a:gd name="T19" fmla="*/ 67 h 86"/>
                  <a:gd name="T20" fmla="*/ 17 w 73"/>
                  <a:gd name="T21" fmla="*/ 79 h 86"/>
                  <a:gd name="T22" fmla="*/ 30 w 73"/>
                  <a:gd name="T23" fmla="*/ 85 h 86"/>
                  <a:gd name="T24" fmla="*/ 44 w 73"/>
                  <a:gd name="T25" fmla="*/ 85 h 86"/>
                  <a:gd name="T26" fmla="*/ 57 w 73"/>
                  <a:gd name="T27" fmla="*/ 79 h 86"/>
                  <a:gd name="T28" fmla="*/ 67 w 73"/>
                  <a:gd name="T29" fmla="*/ 67 h 86"/>
                  <a:gd name="T30" fmla="*/ 72 w 73"/>
                  <a:gd name="T31" fmla="*/ 51 h 86"/>
                  <a:gd name="T32" fmla="*/ 64 w 73"/>
                  <a:gd name="T33" fmla="*/ 43 h 86"/>
                  <a:gd name="T34" fmla="*/ 62 w 73"/>
                  <a:gd name="T35" fmla="*/ 55 h 86"/>
                  <a:gd name="T36" fmla="*/ 56 w 73"/>
                  <a:gd name="T37" fmla="*/ 66 h 86"/>
                  <a:gd name="T38" fmla="*/ 48 w 73"/>
                  <a:gd name="T39" fmla="*/ 73 h 86"/>
                  <a:gd name="T40" fmla="*/ 37 w 73"/>
                  <a:gd name="T41" fmla="*/ 75 h 86"/>
                  <a:gd name="T42" fmla="*/ 27 w 73"/>
                  <a:gd name="T43" fmla="*/ 73 h 86"/>
                  <a:gd name="T44" fmla="*/ 18 w 73"/>
                  <a:gd name="T45" fmla="*/ 66 h 86"/>
                  <a:gd name="T46" fmla="*/ 12 w 73"/>
                  <a:gd name="T47" fmla="*/ 55 h 86"/>
                  <a:gd name="T48" fmla="*/ 10 w 73"/>
                  <a:gd name="T49" fmla="*/ 43 h 86"/>
                  <a:gd name="T50" fmla="*/ 12 w 73"/>
                  <a:gd name="T51" fmla="*/ 30 h 86"/>
                  <a:gd name="T52" fmla="*/ 18 w 73"/>
                  <a:gd name="T53" fmla="*/ 20 h 86"/>
                  <a:gd name="T54" fmla="*/ 27 w 73"/>
                  <a:gd name="T55" fmla="*/ 13 h 86"/>
                  <a:gd name="T56" fmla="*/ 37 w 73"/>
                  <a:gd name="T57" fmla="*/ 10 h 86"/>
                  <a:gd name="T58" fmla="*/ 48 w 73"/>
                  <a:gd name="T59" fmla="*/ 13 h 86"/>
                  <a:gd name="T60" fmla="*/ 56 w 73"/>
                  <a:gd name="T61" fmla="*/ 20 h 86"/>
                  <a:gd name="T62" fmla="*/ 62 w 73"/>
                  <a:gd name="T63" fmla="*/ 30 h 86"/>
                  <a:gd name="T64" fmla="*/ 64 w 73"/>
                  <a:gd name="T65" fmla="*/ 4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3" h="86">
                    <a:moveTo>
                      <a:pt x="73" y="43"/>
                    </a:moveTo>
                    <a:lnTo>
                      <a:pt x="72" y="34"/>
                    </a:lnTo>
                    <a:lnTo>
                      <a:pt x="70" y="26"/>
                    </a:lnTo>
                    <a:lnTo>
                      <a:pt x="67" y="19"/>
                    </a:lnTo>
                    <a:lnTo>
                      <a:pt x="63" y="13"/>
                    </a:lnTo>
                    <a:lnTo>
                      <a:pt x="57" y="7"/>
                    </a:lnTo>
                    <a:lnTo>
                      <a:pt x="51" y="3"/>
                    </a:lnTo>
                    <a:lnTo>
                      <a:pt x="44" y="1"/>
                    </a:lnTo>
                    <a:lnTo>
                      <a:pt x="37" y="0"/>
                    </a:lnTo>
                    <a:lnTo>
                      <a:pt x="30" y="1"/>
                    </a:lnTo>
                    <a:lnTo>
                      <a:pt x="23" y="3"/>
                    </a:lnTo>
                    <a:lnTo>
                      <a:pt x="17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1" y="34"/>
                    </a:lnTo>
                    <a:lnTo>
                      <a:pt x="0" y="43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6" y="67"/>
                    </a:lnTo>
                    <a:lnTo>
                      <a:pt x="12" y="73"/>
                    </a:lnTo>
                    <a:lnTo>
                      <a:pt x="17" y="79"/>
                    </a:lnTo>
                    <a:lnTo>
                      <a:pt x="23" y="82"/>
                    </a:lnTo>
                    <a:lnTo>
                      <a:pt x="30" y="85"/>
                    </a:lnTo>
                    <a:lnTo>
                      <a:pt x="37" y="86"/>
                    </a:lnTo>
                    <a:lnTo>
                      <a:pt x="44" y="85"/>
                    </a:lnTo>
                    <a:lnTo>
                      <a:pt x="51" y="82"/>
                    </a:lnTo>
                    <a:lnTo>
                      <a:pt x="57" y="79"/>
                    </a:lnTo>
                    <a:lnTo>
                      <a:pt x="63" y="73"/>
                    </a:lnTo>
                    <a:lnTo>
                      <a:pt x="67" y="67"/>
                    </a:lnTo>
                    <a:lnTo>
                      <a:pt x="70" y="60"/>
                    </a:lnTo>
                    <a:lnTo>
                      <a:pt x="72" y="51"/>
                    </a:lnTo>
                    <a:lnTo>
                      <a:pt x="73" y="43"/>
                    </a:lnTo>
                    <a:close/>
                    <a:moveTo>
                      <a:pt x="64" y="43"/>
                    </a:moveTo>
                    <a:lnTo>
                      <a:pt x="64" y="49"/>
                    </a:lnTo>
                    <a:lnTo>
                      <a:pt x="62" y="55"/>
                    </a:lnTo>
                    <a:lnTo>
                      <a:pt x="59" y="61"/>
                    </a:lnTo>
                    <a:lnTo>
                      <a:pt x="56" y="66"/>
                    </a:lnTo>
                    <a:lnTo>
                      <a:pt x="52" y="69"/>
                    </a:lnTo>
                    <a:lnTo>
                      <a:pt x="48" y="73"/>
                    </a:lnTo>
                    <a:lnTo>
                      <a:pt x="43" y="74"/>
                    </a:lnTo>
                    <a:lnTo>
                      <a:pt x="37" y="75"/>
                    </a:lnTo>
                    <a:lnTo>
                      <a:pt x="32" y="74"/>
                    </a:lnTo>
                    <a:lnTo>
                      <a:pt x="27" y="73"/>
                    </a:lnTo>
                    <a:lnTo>
                      <a:pt x="22" y="69"/>
                    </a:lnTo>
                    <a:lnTo>
                      <a:pt x="18" y="66"/>
                    </a:lnTo>
                    <a:lnTo>
                      <a:pt x="15" y="61"/>
                    </a:lnTo>
                    <a:lnTo>
                      <a:pt x="12" y="55"/>
                    </a:lnTo>
                    <a:lnTo>
                      <a:pt x="11" y="49"/>
                    </a:lnTo>
                    <a:lnTo>
                      <a:pt x="10" y="43"/>
                    </a:lnTo>
                    <a:lnTo>
                      <a:pt x="11" y="37"/>
                    </a:lnTo>
                    <a:lnTo>
                      <a:pt x="12" y="30"/>
                    </a:lnTo>
                    <a:lnTo>
                      <a:pt x="15" y="25"/>
                    </a:lnTo>
                    <a:lnTo>
                      <a:pt x="18" y="20"/>
                    </a:lnTo>
                    <a:lnTo>
                      <a:pt x="22" y="16"/>
                    </a:lnTo>
                    <a:lnTo>
                      <a:pt x="27" y="13"/>
                    </a:lnTo>
                    <a:lnTo>
                      <a:pt x="32" y="12"/>
                    </a:lnTo>
                    <a:lnTo>
                      <a:pt x="37" y="10"/>
                    </a:lnTo>
                    <a:lnTo>
                      <a:pt x="43" y="12"/>
                    </a:lnTo>
                    <a:lnTo>
                      <a:pt x="48" y="13"/>
                    </a:lnTo>
                    <a:lnTo>
                      <a:pt x="52" y="16"/>
                    </a:lnTo>
                    <a:lnTo>
                      <a:pt x="56" y="20"/>
                    </a:lnTo>
                    <a:lnTo>
                      <a:pt x="59" y="25"/>
                    </a:lnTo>
                    <a:lnTo>
                      <a:pt x="62" y="30"/>
                    </a:lnTo>
                    <a:lnTo>
                      <a:pt x="64" y="37"/>
                    </a:lnTo>
                    <a:lnTo>
                      <a:pt x="64" y="43"/>
                    </a:lnTo>
                    <a:close/>
                  </a:path>
                </a:pathLst>
              </a:custGeom>
              <a:solidFill>
                <a:srgbClr val="FBE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" name="Freeform 99">
                <a:extLst>
                  <a:ext uri="{FF2B5EF4-FFF2-40B4-BE49-F238E27FC236}">
                    <a16:creationId xmlns:a16="http://schemas.microsoft.com/office/drawing/2014/main" id="{CB64B2AF-8DF6-4F7A-B5FD-8C83826983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5" y="2653"/>
                <a:ext cx="13" cy="12"/>
              </a:xfrm>
              <a:custGeom>
                <a:avLst/>
                <a:gdLst>
                  <a:gd name="T0" fmla="*/ 63 w 64"/>
                  <a:gd name="T1" fmla="*/ 32 h 76"/>
                  <a:gd name="T2" fmla="*/ 58 w 64"/>
                  <a:gd name="T3" fmla="*/ 17 h 76"/>
                  <a:gd name="T4" fmla="*/ 50 w 64"/>
                  <a:gd name="T5" fmla="*/ 8 h 76"/>
                  <a:gd name="T6" fmla="*/ 38 w 64"/>
                  <a:gd name="T7" fmla="*/ 2 h 76"/>
                  <a:gd name="T8" fmla="*/ 26 w 64"/>
                  <a:gd name="T9" fmla="*/ 2 h 76"/>
                  <a:gd name="T10" fmla="*/ 15 w 64"/>
                  <a:gd name="T11" fmla="*/ 8 h 76"/>
                  <a:gd name="T12" fmla="*/ 6 w 64"/>
                  <a:gd name="T13" fmla="*/ 17 h 76"/>
                  <a:gd name="T14" fmla="*/ 0 w 64"/>
                  <a:gd name="T15" fmla="*/ 32 h 76"/>
                  <a:gd name="T16" fmla="*/ 0 w 64"/>
                  <a:gd name="T17" fmla="*/ 46 h 76"/>
                  <a:gd name="T18" fmla="*/ 6 w 64"/>
                  <a:gd name="T19" fmla="*/ 60 h 76"/>
                  <a:gd name="T20" fmla="*/ 15 w 64"/>
                  <a:gd name="T21" fmla="*/ 70 h 76"/>
                  <a:gd name="T22" fmla="*/ 26 w 64"/>
                  <a:gd name="T23" fmla="*/ 76 h 76"/>
                  <a:gd name="T24" fmla="*/ 38 w 64"/>
                  <a:gd name="T25" fmla="*/ 76 h 76"/>
                  <a:gd name="T26" fmla="*/ 50 w 64"/>
                  <a:gd name="T27" fmla="*/ 70 h 76"/>
                  <a:gd name="T28" fmla="*/ 58 w 64"/>
                  <a:gd name="T29" fmla="*/ 60 h 76"/>
                  <a:gd name="T30" fmla="*/ 63 w 64"/>
                  <a:gd name="T31" fmla="*/ 46 h 76"/>
                  <a:gd name="T32" fmla="*/ 55 w 64"/>
                  <a:gd name="T33" fmla="*/ 39 h 76"/>
                  <a:gd name="T34" fmla="*/ 53 w 64"/>
                  <a:gd name="T35" fmla="*/ 50 h 76"/>
                  <a:gd name="T36" fmla="*/ 48 w 64"/>
                  <a:gd name="T37" fmla="*/ 58 h 76"/>
                  <a:gd name="T38" fmla="*/ 41 w 64"/>
                  <a:gd name="T39" fmla="*/ 64 h 76"/>
                  <a:gd name="T40" fmla="*/ 32 w 64"/>
                  <a:gd name="T41" fmla="*/ 65 h 76"/>
                  <a:gd name="T42" fmla="*/ 23 w 64"/>
                  <a:gd name="T43" fmla="*/ 64 h 76"/>
                  <a:gd name="T44" fmla="*/ 16 w 64"/>
                  <a:gd name="T45" fmla="*/ 58 h 76"/>
                  <a:gd name="T46" fmla="*/ 11 w 64"/>
                  <a:gd name="T47" fmla="*/ 50 h 76"/>
                  <a:gd name="T48" fmla="*/ 10 w 64"/>
                  <a:gd name="T49" fmla="*/ 39 h 76"/>
                  <a:gd name="T50" fmla="*/ 11 w 64"/>
                  <a:gd name="T51" fmla="*/ 28 h 76"/>
                  <a:gd name="T52" fmla="*/ 16 w 64"/>
                  <a:gd name="T53" fmla="*/ 20 h 76"/>
                  <a:gd name="T54" fmla="*/ 23 w 64"/>
                  <a:gd name="T55" fmla="*/ 14 h 76"/>
                  <a:gd name="T56" fmla="*/ 32 w 64"/>
                  <a:gd name="T57" fmla="*/ 11 h 76"/>
                  <a:gd name="T58" fmla="*/ 41 w 64"/>
                  <a:gd name="T59" fmla="*/ 14 h 76"/>
                  <a:gd name="T60" fmla="*/ 48 w 64"/>
                  <a:gd name="T61" fmla="*/ 20 h 76"/>
                  <a:gd name="T62" fmla="*/ 53 w 64"/>
                  <a:gd name="T63" fmla="*/ 28 h 76"/>
                  <a:gd name="T64" fmla="*/ 55 w 64"/>
                  <a:gd name="T65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" h="76">
                    <a:moveTo>
                      <a:pt x="64" y="39"/>
                    </a:moveTo>
                    <a:lnTo>
                      <a:pt x="63" y="32"/>
                    </a:lnTo>
                    <a:lnTo>
                      <a:pt x="61" y="24"/>
                    </a:lnTo>
                    <a:lnTo>
                      <a:pt x="58" y="17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4" y="4"/>
                    </a:lnTo>
                    <a:lnTo>
                      <a:pt x="38" y="2"/>
                    </a:lnTo>
                    <a:lnTo>
                      <a:pt x="32" y="0"/>
                    </a:lnTo>
                    <a:lnTo>
                      <a:pt x="26" y="2"/>
                    </a:lnTo>
                    <a:lnTo>
                      <a:pt x="20" y="4"/>
                    </a:lnTo>
                    <a:lnTo>
                      <a:pt x="15" y="8"/>
                    </a:lnTo>
                    <a:lnTo>
                      <a:pt x="10" y="12"/>
                    </a:lnTo>
                    <a:lnTo>
                      <a:pt x="6" y="17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39"/>
                    </a:lnTo>
                    <a:lnTo>
                      <a:pt x="0" y="46"/>
                    </a:lnTo>
                    <a:lnTo>
                      <a:pt x="2" y="53"/>
                    </a:lnTo>
                    <a:lnTo>
                      <a:pt x="6" y="60"/>
                    </a:lnTo>
                    <a:lnTo>
                      <a:pt x="10" y="65"/>
                    </a:lnTo>
                    <a:lnTo>
                      <a:pt x="15" y="70"/>
                    </a:lnTo>
                    <a:lnTo>
                      <a:pt x="20" y="74"/>
                    </a:lnTo>
                    <a:lnTo>
                      <a:pt x="26" y="76"/>
                    </a:lnTo>
                    <a:lnTo>
                      <a:pt x="32" y="76"/>
                    </a:lnTo>
                    <a:lnTo>
                      <a:pt x="38" y="76"/>
                    </a:lnTo>
                    <a:lnTo>
                      <a:pt x="44" y="74"/>
                    </a:lnTo>
                    <a:lnTo>
                      <a:pt x="50" y="70"/>
                    </a:lnTo>
                    <a:lnTo>
                      <a:pt x="54" y="65"/>
                    </a:lnTo>
                    <a:lnTo>
                      <a:pt x="58" y="60"/>
                    </a:lnTo>
                    <a:lnTo>
                      <a:pt x="61" y="53"/>
                    </a:lnTo>
                    <a:lnTo>
                      <a:pt x="63" y="46"/>
                    </a:lnTo>
                    <a:lnTo>
                      <a:pt x="64" y="39"/>
                    </a:lnTo>
                    <a:close/>
                    <a:moveTo>
                      <a:pt x="55" y="39"/>
                    </a:moveTo>
                    <a:lnTo>
                      <a:pt x="54" y="45"/>
                    </a:lnTo>
                    <a:lnTo>
                      <a:pt x="53" y="50"/>
                    </a:lnTo>
                    <a:lnTo>
                      <a:pt x="51" y="54"/>
                    </a:lnTo>
                    <a:lnTo>
                      <a:pt x="48" y="58"/>
                    </a:lnTo>
                    <a:lnTo>
                      <a:pt x="45" y="62"/>
                    </a:lnTo>
                    <a:lnTo>
                      <a:pt x="41" y="64"/>
                    </a:lnTo>
                    <a:lnTo>
                      <a:pt x="37" y="65"/>
                    </a:lnTo>
                    <a:lnTo>
                      <a:pt x="32" y="65"/>
                    </a:lnTo>
                    <a:lnTo>
                      <a:pt x="28" y="65"/>
                    </a:lnTo>
                    <a:lnTo>
                      <a:pt x="23" y="64"/>
                    </a:lnTo>
                    <a:lnTo>
                      <a:pt x="20" y="62"/>
                    </a:lnTo>
                    <a:lnTo>
                      <a:pt x="16" y="58"/>
                    </a:lnTo>
                    <a:lnTo>
                      <a:pt x="13" y="54"/>
                    </a:lnTo>
                    <a:lnTo>
                      <a:pt x="11" y="50"/>
                    </a:lnTo>
                    <a:lnTo>
                      <a:pt x="10" y="45"/>
                    </a:lnTo>
                    <a:lnTo>
                      <a:pt x="10" y="39"/>
                    </a:lnTo>
                    <a:lnTo>
                      <a:pt x="10" y="33"/>
                    </a:lnTo>
                    <a:lnTo>
                      <a:pt x="11" y="28"/>
                    </a:lnTo>
                    <a:lnTo>
                      <a:pt x="13" y="23"/>
                    </a:lnTo>
                    <a:lnTo>
                      <a:pt x="16" y="20"/>
                    </a:lnTo>
                    <a:lnTo>
                      <a:pt x="20" y="16"/>
                    </a:lnTo>
                    <a:lnTo>
                      <a:pt x="23" y="14"/>
                    </a:lnTo>
                    <a:lnTo>
                      <a:pt x="28" y="12"/>
                    </a:lnTo>
                    <a:lnTo>
                      <a:pt x="32" y="11"/>
                    </a:lnTo>
                    <a:lnTo>
                      <a:pt x="37" y="12"/>
                    </a:lnTo>
                    <a:lnTo>
                      <a:pt x="41" y="14"/>
                    </a:lnTo>
                    <a:lnTo>
                      <a:pt x="45" y="16"/>
                    </a:lnTo>
                    <a:lnTo>
                      <a:pt x="48" y="20"/>
                    </a:lnTo>
                    <a:lnTo>
                      <a:pt x="51" y="23"/>
                    </a:lnTo>
                    <a:lnTo>
                      <a:pt x="53" y="28"/>
                    </a:lnTo>
                    <a:lnTo>
                      <a:pt x="54" y="33"/>
                    </a:lnTo>
                    <a:lnTo>
                      <a:pt x="55" y="39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" name="Freeform 100">
                <a:extLst>
                  <a:ext uri="{FF2B5EF4-FFF2-40B4-BE49-F238E27FC236}">
                    <a16:creationId xmlns:a16="http://schemas.microsoft.com/office/drawing/2014/main" id="{E73B78BB-B585-465B-8605-5E8CDC4EFD3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6" y="2654"/>
                <a:ext cx="11" cy="11"/>
              </a:xfrm>
              <a:custGeom>
                <a:avLst/>
                <a:gdLst>
                  <a:gd name="T0" fmla="*/ 54 w 54"/>
                  <a:gd name="T1" fmla="*/ 27 h 65"/>
                  <a:gd name="T2" fmla="*/ 49 w 54"/>
                  <a:gd name="T3" fmla="*/ 15 h 65"/>
                  <a:gd name="T4" fmla="*/ 42 w 54"/>
                  <a:gd name="T5" fmla="*/ 6 h 65"/>
                  <a:gd name="T6" fmla="*/ 33 w 54"/>
                  <a:gd name="T7" fmla="*/ 2 h 65"/>
                  <a:gd name="T8" fmla="*/ 22 w 54"/>
                  <a:gd name="T9" fmla="*/ 2 h 65"/>
                  <a:gd name="T10" fmla="*/ 12 w 54"/>
                  <a:gd name="T11" fmla="*/ 6 h 65"/>
                  <a:gd name="T12" fmla="*/ 5 w 54"/>
                  <a:gd name="T13" fmla="*/ 15 h 65"/>
                  <a:gd name="T14" fmla="*/ 1 w 54"/>
                  <a:gd name="T15" fmla="*/ 27 h 65"/>
                  <a:gd name="T16" fmla="*/ 1 w 54"/>
                  <a:gd name="T17" fmla="*/ 39 h 65"/>
                  <a:gd name="T18" fmla="*/ 5 w 54"/>
                  <a:gd name="T19" fmla="*/ 51 h 65"/>
                  <a:gd name="T20" fmla="*/ 12 w 54"/>
                  <a:gd name="T21" fmla="*/ 59 h 65"/>
                  <a:gd name="T22" fmla="*/ 22 w 54"/>
                  <a:gd name="T23" fmla="*/ 64 h 65"/>
                  <a:gd name="T24" fmla="*/ 33 w 54"/>
                  <a:gd name="T25" fmla="*/ 64 h 65"/>
                  <a:gd name="T26" fmla="*/ 42 w 54"/>
                  <a:gd name="T27" fmla="*/ 59 h 65"/>
                  <a:gd name="T28" fmla="*/ 49 w 54"/>
                  <a:gd name="T29" fmla="*/ 51 h 65"/>
                  <a:gd name="T30" fmla="*/ 54 w 54"/>
                  <a:gd name="T31" fmla="*/ 39 h 65"/>
                  <a:gd name="T32" fmla="*/ 45 w 54"/>
                  <a:gd name="T33" fmla="*/ 33 h 65"/>
                  <a:gd name="T34" fmla="*/ 44 w 54"/>
                  <a:gd name="T35" fmla="*/ 41 h 65"/>
                  <a:gd name="T36" fmla="*/ 40 w 54"/>
                  <a:gd name="T37" fmla="*/ 48 h 65"/>
                  <a:gd name="T38" fmla="*/ 34 w 54"/>
                  <a:gd name="T39" fmla="*/ 53 h 65"/>
                  <a:gd name="T40" fmla="*/ 27 w 54"/>
                  <a:gd name="T41" fmla="*/ 54 h 65"/>
                  <a:gd name="T42" fmla="*/ 20 w 54"/>
                  <a:gd name="T43" fmla="*/ 53 h 65"/>
                  <a:gd name="T44" fmla="*/ 14 w 54"/>
                  <a:gd name="T45" fmla="*/ 48 h 65"/>
                  <a:gd name="T46" fmla="*/ 11 w 54"/>
                  <a:gd name="T47" fmla="*/ 41 h 65"/>
                  <a:gd name="T48" fmla="*/ 9 w 54"/>
                  <a:gd name="T49" fmla="*/ 33 h 65"/>
                  <a:gd name="T50" fmla="*/ 11 w 54"/>
                  <a:gd name="T51" fmla="*/ 24 h 65"/>
                  <a:gd name="T52" fmla="*/ 14 w 54"/>
                  <a:gd name="T53" fmla="*/ 17 h 65"/>
                  <a:gd name="T54" fmla="*/ 20 w 54"/>
                  <a:gd name="T55" fmla="*/ 12 h 65"/>
                  <a:gd name="T56" fmla="*/ 27 w 54"/>
                  <a:gd name="T57" fmla="*/ 11 h 65"/>
                  <a:gd name="T58" fmla="*/ 34 w 54"/>
                  <a:gd name="T59" fmla="*/ 12 h 65"/>
                  <a:gd name="T60" fmla="*/ 40 w 54"/>
                  <a:gd name="T61" fmla="*/ 17 h 65"/>
                  <a:gd name="T62" fmla="*/ 44 w 54"/>
                  <a:gd name="T63" fmla="*/ 24 h 65"/>
                  <a:gd name="T64" fmla="*/ 45 w 54"/>
                  <a:gd name="T65" fmla="*/ 3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" h="65">
                    <a:moveTo>
                      <a:pt x="54" y="33"/>
                    </a:moveTo>
                    <a:lnTo>
                      <a:pt x="54" y="27"/>
                    </a:lnTo>
                    <a:lnTo>
                      <a:pt x="52" y="20"/>
                    </a:lnTo>
                    <a:lnTo>
                      <a:pt x="49" y="15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38" y="3"/>
                    </a:lnTo>
                    <a:lnTo>
                      <a:pt x="33" y="2"/>
                    </a:lnTo>
                    <a:lnTo>
                      <a:pt x="27" y="0"/>
                    </a:lnTo>
                    <a:lnTo>
                      <a:pt x="22" y="2"/>
                    </a:lnTo>
                    <a:lnTo>
                      <a:pt x="17" y="3"/>
                    </a:lnTo>
                    <a:lnTo>
                      <a:pt x="12" y="6"/>
                    </a:lnTo>
                    <a:lnTo>
                      <a:pt x="8" y="10"/>
                    </a:lnTo>
                    <a:lnTo>
                      <a:pt x="5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0" y="33"/>
                    </a:lnTo>
                    <a:lnTo>
                      <a:pt x="1" y="39"/>
                    </a:lnTo>
                    <a:lnTo>
                      <a:pt x="2" y="45"/>
                    </a:lnTo>
                    <a:lnTo>
                      <a:pt x="5" y="51"/>
                    </a:lnTo>
                    <a:lnTo>
                      <a:pt x="8" y="56"/>
                    </a:lnTo>
                    <a:lnTo>
                      <a:pt x="12" y="59"/>
                    </a:lnTo>
                    <a:lnTo>
                      <a:pt x="17" y="63"/>
                    </a:lnTo>
                    <a:lnTo>
                      <a:pt x="22" y="64"/>
                    </a:lnTo>
                    <a:lnTo>
                      <a:pt x="27" y="65"/>
                    </a:lnTo>
                    <a:lnTo>
                      <a:pt x="33" y="64"/>
                    </a:lnTo>
                    <a:lnTo>
                      <a:pt x="38" y="63"/>
                    </a:lnTo>
                    <a:lnTo>
                      <a:pt x="42" y="59"/>
                    </a:lnTo>
                    <a:lnTo>
                      <a:pt x="46" y="56"/>
                    </a:lnTo>
                    <a:lnTo>
                      <a:pt x="49" y="51"/>
                    </a:lnTo>
                    <a:lnTo>
                      <a:pt x="52" y="45"/>
                    </a:lnTo>
                    <a:lnTo>
                      <a:pt x="54" y="39"/>
                    </a:lnTo>
                    <a:lnTo>
                      <a:pt x="54" y="33"/>
                    </a:lnTo>
                    <a:close/>
                    <a:moveTo>
                      <a:pt x="45" y="33"/>
                    </a:moveTo>
                    <a:lnTo>
                      <a:pt x="45" y="38"/>
                    </a:lnTo>
                    <a:lnTo>
                      <a:pt x="44" y="41"/>
                    </a:lnTo>
                    <a:lnTo>
                      <a:pt x="42" y="45"/>
                    </a:lnTo>
                    <a:lnTo>
                      <a:pt x="40" y="48"/>
                    </a:lnTo>
                    <a:lnTo>
                      <a:pt x="37" y="51"/>
                    </a:lnTo>
                    <a:lnTo>
                      <a:pt x="34" y="53"/>
                    </a:lnTo>
                    <a:lnTo>
                      <a:pt x="31" y="54"/>
                    </a:lnTo>
                    <a:lnTo>
                      <a:pt x="27" y="54"/>
                    </a:lnTo>
                    <a:lnTo>
                      <a:pt x="23" y="54"/>
                    </a:lnTo>
                    <a:lnTo>
                      <a:pt x="20" y="53"/>
                    </a:lnTo>
                    <a:lnTo>
                      <a:pt x="17" y="51"/>
                    </a:lnTo>
                    <a:lnTo>
                      <a:pt x="14" y="48"/>
                    </a:lnTo>
                    <a:lnTo>
                      <a:pt x="12" y="45"/>
                    </a:lnTo>
                    <a:lnTo>
                      <a:pt x="11" y="41"/>
                    </a:lnTo>
                    <a:lnTo>
                      <a:pt x="9" y="38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11" y="24"/>
                    </a:lnTo>
                    <a:lnTo>
                      <a:pt x="12" y="21"/>
                    </a:lnTo>
                    <a:lnTo>
                      <a:pt x="14" y="17"/>
                    </a:lnTo>
                    <a:lnTo>
                      <a:pt x="17" y="15"/>
                    </a:lnTo>
                    <a:lnTo>
                      <a:pt x="20" y="12"/>
                    </a:lnTo>
                    <a:lnTo>
                      <a:pt x="23" y="11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4" y="12"/>
                    </a:lnTo>
                    <a:lnTo>
                      <a:pt x="37" y="15"/>
                    </a:lnTo>
                    <a:lnTo>
                      <a:pt x="40" y="17"/>
                    </a:lnTo>
                    <a:lnTo>
                      <a:pt x="42" y="21"/>
                    </a:lnTo>
                    <a:lnTo>
                      <a:pt x="44" y="24"/>
                    </a:lnTo>
                    <a:lnTo>
                      <a:pt x="45" y="28"/>
                    </a:lnTo>
                    <a:lnTo>
                      <a:pt x="45" y="33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" name="Freeform 101">
                <a:extLst>
                  <a:ext uri="{FF2B5EF4-FFF2-40B4-BE49-F238E27FC236}">
                    <a16:creationId xmlns:a16="http://schemas.microsoft.com/office/drawing/2014/main" id="{950CC05E-FD71-44CD-80C0-E75230A6DBD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7" y="2655"/>
                <a:ext cx="9" cy="9"/>
              </a:xfrm>
              <a:custGeom>
                <a:avLst/>
                <a:gdLst>
                  <a:gd name="T0" fmla="*/ 44 w 45"/>
                  <a:gd name="T1" fmla="*/ 22 h 54"/>
                  <a:gd name="T2" fmla="*/ 41 w 45"/>
                  <a:gd name="T3" fmla="*/ 12 h 54"/>
                  <a:gd name="T4" fmla="*/ 35 w 45"/>
                  <a:gd name="T5" fmla="*/ 5 h 54"/>
                  <a:gd name="T6" fmla="*/ 27 w 45"/>
                  <a:gd name="T7" fmla="*/ 1 h 54"/>
                  <a:gd name="T8" fmla="*/ 18 w 45"/>
                  <a:gd name="T9" fmla="*/ 1 h 54"/>
                  <a:gd name="T10" fmla="*/ 10 w 45"/>
                  <a:gd name="T11" fmla="*/ 5 h 54"/>
                  <a:gd name="T12" fmla="*/ 3 w 45"/>
                  <a:gd name="T13" fmla="*/ 12 h 54"/>
                  <a:gd name="T14" fmla="*/ 0 w 45"/>
                  <a:gd name="T15" fmla="*/ 22 h 54"/>
                  <a:gd name="T16" fmla="*/ 0 w 45"/>
                  <a:gd name="T17" fmla="*/ 34 h 54"/>
                  <a:gd name="T18" fmla="*/ 3 w 45"/>
                  <a:gd name="T19" fmla="*/ 43 h 54"/>
                  <a:gd name="T20" fmla="*/ 10 w 45"/>
                  <a:gd name="T21" fmla="*/ 51 h 54"/>
                  <a:gd name="T22" fmla="*/ 18 w 45"/>
                  <a:gd name="T23" fmla="*/ 54 h 54"/>
                  <a:gd name="T24" fmla="*/ 27 w 45"/>
                  <a:gd name="T25" fmla="*/ 54 h 54"/>
                  <a:gd name="T26" fmla="*/ 35 w 45"/>
                  <a:gd name="T27" fmla="*/ 51 h 54"/>
                  <a:gd name="T28" fmla="*/ 41 w 45"/>
                  <a:gd name="T29" fmla="*/ 43 h 54"/>
                  <a:gd name="T30" fmla="*/ 44 w 45"/>
                  <a:gd name="T31" fmla="*/ 34 h 54"/>
                  <a:gd name="T32" fmla="*/ 36 w 45"/>
                  <a:gd name="T33" fmla="*/ 28 h 54"/>
                  <a:gd name="T34" fmla="*/ 35 w 45"/>
                  <a:gd name="T35" fmla="*/ 34 h 54"/>
                  <a:gd name="T36" fmla="*/ 32 w 45"/>
                  <a:gd name="T37" fmla="*/ 40 h 54"/>
                  <a:gd name="T38" fmla="*/ 27 w 45"/>
                  <a:gd name="T39" fmla="*/ 42 h 54"/>
                  <a:gd name="T40" fmla="*/ 22 w 45"/>
                  <a:gd name="T41" fmla="*/ 43 h 54"/>
                  <a:gd name="T42" fmla="*/ 17 w 45"/>
                  <a:gd name="T43" fmla="*/ 42 h 54"/>
                  <a:gd name="T44" fmla="*/ 13 w 45"/>
                  <a:gd name="T45" fmla="*/ 40 h 54"/>
                  <a:gd name="T46" fmla="*/ 10 w 45"/>
                  <a:gd name="T47" fmla="*/ 34 h 54"/>
                  <a:gd name="T48" fmla="*/ 9 w 45"/>
                  <a:gd name="T49" fmla="*/ 28 h 54"/>
                  <a:gd name="T50" fmla="*/ 10 w 45"/>
                  <a:gd name="T51" fmla="*/ 22 h 54"/>
                  <a:gd name="T52" fmla="*/ 13 w 45"/>
                  <a:gd name="T53" fmla="*/ 16 h 54"/>
                  <a:gd name="T54" fmla="*/ 17 w 45"/>
                  <a:gd name="T55" fmla="*/ 13 h 54"/>
                  <a:gd name="T56" fmla="*/ 22 w 45"/>
                  <a:gd name="T57" fmla="*/ 11 h 54"/>
                  <a:gd name="T58" fmla="*/ 27 w 45"/>
                  <a:gd name="T59" fmla="*/ 13 h 54"/>
                  <a:gd name="T60" fmla="*/ 32 w 45"/>
                  <a:gd name="T61" fmla="*/ 16 h 54"/>
                  <a:gd name="T62" fmla="*/ 35 w 45"/>
                  <a:gd name="T63" fmla="*/ 22 h 54"/>
                  <a:gd name="T64" fmla="*/ 36 w 45"/>
                  <a:gd name="T65" fmla="*/ 2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5" h="54">
                    <a:moveTo>
                      <a:pt x="45" y="28"/>
                    </a:moveTo>
                    <a:lnTo>
                      <a:pt x="44" y="22"/>
                    </a:lnTo>
                    <a:lnTo>
                      <a:pt x="43" y="17"/>
                    </a:lnTo>
                    <a:lnTo>
                      <a:pt x="41" y="12"/>
                    </a:lnTo>
                    <a:lnTo>
                      <a:pt x="38" y="9"/>
                    </a:lnTo>
                    <a:lnTo>
                      <a:pt x="35" y="5"/>
                    </a:lnTo>
                    <a:lnTo>
                      <a:pt x="31" y="3"/>
                    </a:lnTo>
                    <a:lnTo>
                      <a:pt x="27" y="1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3" y="3"/>
                    </a:lnTo>
                    <a:lnTo>
                      <a:pt x="10" y="5"/>
                    </a:lnTo>
                    <a:lnTo>
                      <a:pt x="6" y="9"/>
                    </a:lnTo>
                    <a:lnTo>
                      <a:pt x="3" y="12"/>
                    </a:lnTo>
                    <a:lnTo>
                      <a:pt x="1" y="17"/>
                    </a:lnTo>
                    <a:lnTo>
                      <a:pt x="0" y="22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1" y="39"/>
                    </a:lnTo>
                    <a:lnTo>
                      <a:pt x="3" y="43"/>
                    </a:lnTo>
                    <a:lnTo>
                      <a:pt x="6" y="47"/>
                    </a:lnTo>
                    <a:lnTo>
                      <a:pt x="10" y="51"/>
                    </a:lnTo>
                    <a:lnTo>
                      <a:pt x="13" y="53"/>
                    </a:lnTo>
                    <a:lnTo>
                      <a:pt x="18" y="54"/>
                    </a:lnTo>
                    <a:lnTo>
                      <a:pt x="22" y="54"/>
                    </a:lnTo>
                    <a:lnTo>
                      <a:pt x="27" y="54"/>
                    </a:lnTo>
                    <a:lnTo>
                      <a:pt x="31" y="53"/>
                    </a:lnTo>
                    <a:lnTo>
                      <a:pt x="35" y="51"/>
                    </a:lnTo>
                    <a:lnTo>
                      <a:pt x="38" y="47"/>
                    </a:lnTo>
                    <a:lnTo>
                      <a:pt x="41" y="43"/>
                    </a:lnTo>
                    <a:lnTo>
                      <a:pt x="43" y="39"/>
                    </a:lnTo>
                    <a:lnTo>
                      <a:pt x="44" y="34"/>
                    </a:lnTo>
                    <a:lnTo>
                      <a:pt x="45" y="28"/>
                    </a:lnTo>
                    <a:close/>
                    <a:moveTo>
                      <a:pt x="36" y="28"/>
                    </a:moveTo>
                    <a:lnTo>
                      <a:pt x="35" y="31"/>
                    </a:lnTo>
                    <a:lnTo>
                      <a:pt x="35" y="34"/>
                    </a:lnTo>
                    <a:lnTo>
                      <a:pt x="33" y="37"/>
                    </a:lnTo>
                    <a:lnTo>
                      <a:pt x="32" y="40"/>
                    </a:lnTo>
                    <a:lnTo>
                      <a:pt x="30" y="41"/>
                    </a:lnTo>
                    <a:lnTo>
                      <a:pt x="27" y="42"/>
                    </a:lnTo>
                    <a:lnTo>
                      <a:pt x="25" y="43"/>
                    </a:lnTo>
                    <a:lnTo>
                      <a:pt x="22" y="43"/>
                    </a:lnTo>
                    <a:lnTo>
                      <a:pt x="19" y="43"/>
                    </a:lnTo>
                    <a:lnTo>
                      <a:pt x="17" y="42"/>
                    </a:lnTo>
                    <a:lnTo>
                      <a:pt x="15" y="41"/>
                    </a:lnTo>
                    <a:lnTo>
                      <a:pt x="13" y="40"/>
                    </a:lnTo>
                    <a:lnTo>
                      <a:pt x="11" y="37"/>
                    </a:lnTo>
                    <a:lnTo>
                      <a:pt x="10" y="34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9" y="24"/>
                    </a:lnTo>
                    <a:lnTo>
                      <a:pt x="10" y="22"/>
                    </a:lnTo>
                    <a:lnTo>
                      <a:pt x="11" y="18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7" y="13"/>
                    </a:lnTo>
                    <a:lnTo>
                      <a:pt x="19" y="12"/>
                    </a:lnTo>
                    <a:lnTo>
                      <a:pt x="22" y="11"/>
                    </a:lnTo>
                    <a:lnTo>
                      <a:pt x="25" y="12"/>
                    </a:lnTo>
                    <a:lnTo>
                      <a:pt x="27" y="13"/>
                    </a:lnTo>
                    <a:lnTo>
                      <a:pt x="30" y="15"/>
                    </a:lnTo>
                    <a:lnTo>
                      <a:pt x="32" y="16"/>
                    </a:lnTo>
                    <a:lnTo>
                      <a:pt x="33" y="18"/>
                    </a:lnTo>
                    <a:lnTo>
                      <a:pt x="35" y="22"/>
                    </a:lnTo>
                    <a:lnTo>
                      <a:pt x="35" y="24"/>
                    </a:lnTo>
                    <a:lnTo>
                      <a:pt x="36" y="28"/>
                    </a:lnTo>
                    <a:close/>
                  </a:path>
                </a:pathLst>
              </a:custGeom>
              <a:solidFill>
                <a:srgbClr val="FCF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" name="Freeform 102">
                <a:extLst>
                  <a:ext uri="{FF2B5EF4-FFF2-40B4-BE49-F238E27FC236}">
                    <a16:creationId xmlns:a16="http://schemas.microsoft.com/office/drawing/2014/main" id="{763297B5-E690-4268-8673-DB372F4DD5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8" y="2656"/>
                <a:ext cx="7" cy="7"/>
              </a:xfrm>
              <a:custGeom>
                <a:avLst/>
                <a:gdLst>
                  <a:gd name="T0" fmla="*/ 36 w 36"/>
                  <a:gd name="T1" fmla="*/ 17 h 43"/>
                  <a:gd name="T2" fmla="*/ 33 w 36"/>
                  <a:gd name="T3" fmla="*/ 10 h 43"/>
                  <a:gd name="T4" fmla="*/ 28 w 36"/>
                  <a:gd name="T5" fmla="*/ 4 h 43"/>
                  <a:gd name="T6" fmla="*/ 22 w 36"/>
                  <a:gd name="T7" fmla="*/ 0 h 43"/>
                  <a:gd name="T8" fmla="*/ 14 w 36"/>
                  <a:gd name="T9" fmla="*/ 0 h 43"/>
                  <a:gd name="T10" fmla="*/ 8 w 36"/>
                  <a:gd name="T11" fmla="*/ 4 h 43"/>
                  <a:gd name="T12" fmla="*/ 3 w 36"/>
                  <a:gd name="T13" fmla="*/ 10 h 43"/>
                  <a:gd name="T14" fmla="*/ 0 w 36"/>
                  <a:gd name="T15" fmla="*/ 17 h 43"/>
                  <a:gd name="T16" fmla="*/ 0 w 36"/>
                  <a:gd name="T17" fmla="*/ 27 h 43"/>
                  <a:gd name="T18" fmla="*/ 3 w 36"/>
                  <a:gd name="T19" fmla="*/ 34 h 43"/>
                  <a:gd name="T20" fmla="*/ 8 w 36"/>
                  <a:gd name="T21" fmla="*/ 40 h 43"/>
                  <a:gd name="T22" fmla="*/ 14 w 36"/>
                  <a:gd name="T23" fmla="*/ 43 h 43"/>
                  <a:gd name="T24" fmla="*/ 22 w 36"/>
                  <a:gd name="T25" fmla="*/ 43 h 43"/>
                  <a:gd name="T26" fmla="*/ 28 w 36"/>
                  <a:gd name="T27" fmla="*/ 40 h 43"/>
                  <a:gd name="T28" fmla="*/ 33 w 36"/>
                  <a:gd name="T29" fmla="*/ 34 h 43"/>
                  <a:gd name="T30" fmla="*/ 36 w 36"/>
                  <a:gd name="T31" fmla="*/ 27 h 43"/>
                  <a:gd name="T32" fmla="*/ 27 w 36"/>
                  <a:gd name="T33" fmla="*/ 22 h 43"/>
                  <a:gd name="T34" fmla="*/ 26 w 36"/>
                  <a:gd name="T35" fmla="*/ 25 h 43"/>
                  <a:gd name="T36" fmla="*/ 24 w 36"/>
                  <a:gd name="T37" fmla="*/ 29 h 43"/>
                  <a:gd name="T38" fmla="*/ 22 w 36"/>
                  <a:gd name="T39" fmla="*/ 31 h 43"/>
                  <a:gd name="T40" fmla="*/ 18 w 36"/>
                  <a:gd name="T41" fmla="*/ 33 h 43"/>
                  <a:gd name="T42" fmla="*/ 15 w 36"/>
                  <a:gd name="T43" fmla="*/ 31 h 43"/>
                  <a:gd name="T44" fmla="*/ 12 w 36"/>
                  <a:gd name="T45" fmla="*/ 29 h 43"/>
                  <a:gd name="T46" fmla="*/ 10 w 36"/>
                  <a:gd name="T47" fmla="*/ 25 h 43"/>
                  <a:gd name="T48" fmla="*/ 9 w 36"/>
                  <a:gd name="T49" fmla="*/ 22 h 43"/>
                  <a:gd name="T50" fmla="*/ 10 w 36"/>
                  <a:gd name="T51" fmla="*/ 17 h 43"/>
                  <a:gd name="T52" fmla="*/ 12 w 36"/>
                  <a:gd name="T53" fmla="*/ 15 h 43"/>
                  <a:gd name="T54" fmla="*/ 15 w 36"/>
                  <a:gd name="T55" fmla="*/ 12 h 43"/>
                  <a:gd name="T56" fmla="*/ 18 w 36"/>
                  <a:gd name="T57" fmla="*/ 11 h 43"/>
                  <a:gd name="T58" fmla="*/ 22 w 36"/>
                  <a:gd name="T59" fmla="*/ 12 h 43"/>
                  <a:gd name="T60" fmla="*/ 24 w 36"/>
                  <a:gd name="T61" fmla="*/ 15 h 43"/>
                  <a:gd name="T62" fmla="*/ 26 w 36"/>
                  <a:gd name="T63" fmla="*/ 17 h 43"/>
                  <a:gd name="T64" fmla="*/ 27 w 36"/>
                  <a:gd name="T65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43">
                    <a:moveTo>
                      <a:pt x="36" y="22"/>
                    </a:moveTo>
                    <a:lnTo>
                      <a:pt x="36" y="17"/>
                    </a:lnTo>
                    <a:lnTo>
                      <a:pt x="35" y="13"/>
                    </a:lnTo>
                    <a:lnTo>
                      <a:pt x="33" y="10"/>
                    </a:lnTo>
                    <a:lnTo>
                      <a:pt x="31" y="6"/>
                    </a:lnTo>
                    <a:lnTo>
                      <a:pt x="28" y="4"/>
                    </a:lnTo>
                    <a:lnTo>
                      <a:pt x="25" y="1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0"/>
                    </a:lnTo>
                    <a:lnTo>
                      <a:pt x="2" y="13"/>
                    </a:lnTo>
                    <a:lnTo>
                      <a:pt x="0" y="17"/>
                    </a:lnTo>
                    <a:lnTo>
                      <a:pt x="0" y="22"/>
                    </a:lnTo>
                    <a:lnTo>
                      <a:pt x="0" y="27"/>
                    </a:lnTo>
                    <a:lnTo>
                      <a:pt x="2" y="30"/>
                    </a:lnTo>
                    <a:lnTo>
                      <a:pt x="3" y="34"/>
                    </a:lnTo>
                    <a:lnTo>
                      <a:pt x="5" y="37"/>
                    </a:lnTo>
                    <a:lnTo>
                      <a:pt x="8" y="40"/>
                    </a:lnTo>
                    <a:lnTo>
                      <a:pt x="11" y="42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2" y="43"/>
                    </a:lnTo>
                    <a:lnTo>
                      <a:pt x="25" y="42"/>
                    </a:lnTo>
                    <a:lnTo>
                      <a:pt x="28" y="40"/>
                    </a:lnTo>
                    <a:lnTo>
                      <a:pt x="31" y="37"/>
                    </a:lnTo>
                    <a:lnTo>
                      <a:pt x="33" y="34"/>
                    </a:lnTo>
                    <a:lnTo>
                      <a:pt x="35" y="30"/>
                    </a:lnTo>
                    <a:lnTo>
                      <a:pt x="36" y="27"/>
                    </a:lnTo>
                    <a:lnTo>
                      <a:pt x="36" y="22"/>
                    </a:lnTo>
                    <a:close/>
                    <a:moveTo>
                      <a:pt x="27" y="22"/>
                    </a:moveTo>
                    <a:lnTo>
                      <a:pt x="27" y="24"/>
                    </a:lnTo>
                    <a:lnTo>
                      <a:pt x="26" y="25"/>
                    </a:lnTo>
                    <a:lnTo>
                      <a:pt x="26" y="28"/>
                    </a:lnTo>
                    <a:lnTo>
                      <a:pt x="24" y="29"/>
                    </a:lnTo>
                    <a:lnTo>
                      <a:pt x="23" y="30"/>
                    </a:lnTo>
                    <a:lnTo>
                      <a:pt x="22" y="31"/>
                    </a:lnTo>
                    <a:lnTo>
                      <a:pt x="20" y="33"/>
                    </a:lnTo>
                    <a:lnTo>
                      <a:pt x="18" y="33"/>
                    </a:lnTo>
                    <a:lnTo>
                      <a:pt x="16" y="33"/>
                    </a:lnTo>
                    <a:lnTo>
                      <a:pt x="15" y="31"/>
                    </a:lnTo>
                    <a:lnTo>
                      <a:pt x="13" y="30"/>
                    </a:lnTo>
                    <a:lnTo>
                      <a:pt x="12" y="29"/>
                    </a:lnTo>
                    <a:lnTo>
                      <a:pt x="11" y="28"/>
                    </a:lnTo>
                    <a:lnTo>
                      <a:pt x="10" y="25"/>
                    </a:lnTo>
                    <a:lnTo>
                      <a:pt x="9" y="24"/>
                    </a:lnTo>
                    <a:lnTo>
                      <a:pt x="9" y="22"/>
                    </a:lnTo>
                    <a:lnTo>
                      <a:pt x="9" y="19"/>
                    </a:lnTo>
                    <a:lnTo>
                      <a:pt x="10" y="17"/>
                    </a:lnTo>
                    <a:lnTo>
                      <a:pt x="11" y="16"/>
                    </a:lnTo>
                    <a:lnTo>
                      <a:pt x="12" y="15"/>
                    </a:lnTo>
                    <a:lnTo>
                      <a:pt x="13" y="13"/>
                    </a:lnTo>
                    <a:lnTo>
                      <a:pt x="15" y="12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2" y="12"/>
                    </a:lnTo>
                    <a:lnTo>
                      <a:pt x="23" y="13"/>
                    </a:lnTo>
                    <a:lnTo>
                      <a:pt x="24" y="15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7" y="19"/>
                    </a:lnTo>
                    <a:lnTo>
                      <a:pt x="27" y="22"/>
                    </a:lnTo>
                    <a:close/>
                  </a:path>
                </a:pathLst>
              </a:custGeom>
              <a:solidFill>
                <a:srgbClr val="FDF4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" name="Freeform 103">
                <a:extLst>
                  <a:ext uri="{FF2B5EF4-FFF2-40B4-BE49-F238E27FC236}">
                    <a16:creationId xmlns:a16="http://schemas.microsoft.com/office/drawing/2014/main" id="{99D738E9-B3B0-4D8F-9371-C35BCA8A81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9" y="2657"/>
                <a:ext cx="5" cy="5"/>
              </a:xfrm>
              <a:custGeom>
                <a:avLst/>
                <a:gdLst>
                  <a:gd name="T0" fmla="*/ 27 w 27"/>
                  <a:gd name="T1" fmla="*/ 17 h 32"/>
                  <a:gd name="T2" fmla="*/ 26 w 27"/>
                  <a:gd name="T3" fmla="*/ 13 h 32"/>
                  <a:gd name="T4" fmla="*/ 26 w 27"/>
                  <a:gd name="T5" fmla="*/ 11 h 32"/>
                  <a:gd name="T6" fmla="*/ 24 w 27"/>
                  <a:gd name="T7" fmla="*/ 7 h 32"/>
                  <a:gd name="T8" fmla="*/ 23 w 27"/>
                  <a:gd name="T9" fmla="*/ 5 h 32"/>
                  <a:gd name="T10" fmla="*/ 21 w 27"/>
                  <a:gd name="T11" fmla="*/ 4 h 32"/>
                  <a:gd name="T12" fmla="*/ 18 w 27"/>
                  <a:gd name="T13" fmla="*/ 2 h 32"/>
                  <a:gd name="T14" fmla="*/ 16 w 27"/>
                  <a:gd name="T15" fmla="*/ 1 h 32"/>
                  <a:gd name="T16" fmla="*/ 13 w 27"/>
                  <a:gd name="T17" fmla="*/ 0 h 32"/>
                  <a:gd name="T18" fmla="*/ 10 w 27"/>
                  <a:gd name="T19" fmla="*/ 1 h 32"/>
                  <a:gd name="T20" fmla="*/ 8 w 27"/>
                  <a:gd name="T21" fmla="*/ 2 h 32"/>
                  <a:gd name="T22" fmla="*/ 6 w 27"/>
                  <a:gd name="T23" fmla="*/ 4 h 32"/>
                  <a:gd name="T24" fmla="*/ 4 w 27"/>
                  <a:gd name="T25" fmla="*/ 5 h 32"/>
                  <a:gd name="T26" fmla="*/ 2 w 27"/>
                  <a:gd name="T27" fmla="*/ 7 h 32"/>
                  <a:gd name="T28" fmla="*/ 1 w 27"/>
                  <a:gd name="T29" fmla="*/ 11 h 32"/>
                  <a:gd name="T30" fmla="*/ 0 w 27"/>
                  <a:gd name="T31" fmla="*/ 13 h 32"/>
                  <a:gd name="T32" fmla="*/ 0 w 27"/>
                  <a:gd name="T33" fmla="*/ 17 h 32"/>
                  <a:gd name="T34" fmla="*/ 0 w 27"/>
                  <a:gd name="T35" fmla="*/ 20 h 32"/>
                  <a:gd name="T36" fmla="*/ 1 w 27"/>
                  <a:gd name="T37" fmla="*/ 23 h 32"/>
                  <a:gd name="T38" fmla="*/ 2 w 27"/>
                  <a:gd name="T39" fmla="*/ 26 h 32"/>
                  <a:gd name="T40" fmla="*/ 4 w 27"/>
                  <a:gd name="T41" fmla="*/ 29 h 32"/>
                  <a:gd name="T42" fmla="*/ 6 w 27"/>
                  <a:gd name="T43" fmla="*/ 30 h 32"/>
                  <a:gd name="T44" fmla="*/ 8 w 27"/>
                  <a:gd name="T45" fmla="*/ 31 h 32"/>
                  <a:gd name="T46" fmla="*/ 10 w 27"/>
                  <a:gd name="T47" fmla="*/ 32 h 32"/>
                  <a:gd name="T48" fmla="*/ 13 w 27"/>
                  <a:gd name="T49" fmla="*/ 32 h 32"/>
                  <a:gd name="T50" fmla="*/ 16 w 27"/>
                  <a:gd name="T51" fmla="*/ 32 h 32"/>
                  <a:gd name="T52" fmla="*/ 18 w 27"/>
                  <a:gd name="T53" fmla="*/ 31 h 32"/>
                  <a:gd name="T54" fmla="*/ 21 w 27"/>
                  <a:gd name="T55" fmla="*/ 30 h 32"/>
                  <a:gd name="T56" fmla="*/ 23 w 27"/>
                  <a:gd name="T57" fmla="*/ 29 h 32"/>
                  <a:gd name="T58" fmla="*/ 24 w 27"/>
                  <a:gd name="T59" fmla="*/ 26 h 32"/>
                  <a:gd name="T60" fmla="*/ 26 w 27"/>
                  <a:gd name="T61" fmla="*/ 23 h 32"/>
                  <a:gd name="T62" fmla="*/ 26 w 27"/>
                  <a:gd name="T63" fmla="*/ 20 h 32"/>
                  <a:gd name="T64" fmla="*/ 27 w 27"/>
                  <a:gd name="T65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" h="32">
                    <a:moveTo>
                      <a:pt x="27" y="17"/>
                    </a:moveTo>
                    <a:lnTo>
                      <a:pt x="26" y="13"/>
                    </a:lnTo>
                    <a:lnTo>
                      <a:pt x="26" y="11"/>
                    </a:lnTo>
                    <a:lnTo>
                      <a:pt x="24" y="7"/>
                    </a:lnTo>
                    <a:lnTo>
                      <a:pt x="23" y="5"/>
                    </a:lnTo>
                    <a:lnTo>
                      <a:pt x="21" y="4"/>
                    </a:lnTo>
                    <a:lnTo>
                      <a:pt x="18" y="2"/>
                    </a:lnTo>
                    <a:lnTo>
                      <a:pt x="16" y="1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0" y="20"/>
                    </a:lnTo>
                    <a:lnTo>
                      <a:pt x="1" y="23"/>
                    </a:lnTo>
                    <a:lnTo>
                      <a:pt x="2" y="26"/>
                    </a:lnTo>
                    <a:lnTo>
                      <a:pt x="4" y="29"/>
                    </a:lnTo>
                    <a:lnTo>
                      <a:pt x="6" y="30"/>
                    </a:lnTo>
                    <a:lnTo>
                      <a:pt x="8" y="31"/>
                    </a:lnTo>
                    <a:lnTo>
                      <a:pt x="10" y="32"/>
                    </a:lnTo>
                    <a:lnTo>
                      <a:pt x="13" y="32"/>
                    </a:lnTo>
                    <a:lnTo>
                      <a:pt x="16" y="32"/>
                    </a:lnTo>
                    <a:lnTo>
                      <a:pt x="18" y="31"/>
                    </a:lnTo>
                    <a:lnTo>
                      <a:pt x="21" y="30"/>
                    </a:lnTo>
                    <a:lnTo>
                      <a:pt x="23" y="29"/>
                    </a:lnTo>
                    <a:lnTo>
                      <a:pt x="24" y="26"/>
                    </a:lnTo>
                    <a:lnTo>
                      <a:pt x="26" y="23"/>
                    </a:lnTo>
                    <a:lnTo>
                      <a:pt x="26" y="20"/>
                    </a:lnTo>
                    <a:lnTo>
                      <a:pt x="27" y="17"/>
                    </a:lnTo>
                    <a:close/>
                  </a:path>
                </a:pathLst>
              </a:custGeom>
              <a:solidFill>
                <a:srgbClr val="FDF8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" name="Freeform 104">
                <a:extLst>
                  <a:ext uri="{FF2B5EF4-FFF2-40B4-BE49-F238E27FC236}">
                    <a16:creationId xmlns:a16="http://schemas.microsoft.com/office/drawing/2014/main" id="{B6592ECE-FD0D-494B-B2F0-5AEE69570B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0" y="2658"/>
                <a:ext cx="3" cy="3"/>
              </a:xfrm>
              <a:custGeom>
                <a:avLst/>
                <a:gdLst>
                  <a:gd name="T0" fmla="*/ 18 w 18"/>
                  <a:gd name="T1" fmla="*/ 11 h 22"/>
                  <a:gd name="T2" fmla="*/ 18 w 18"/>
                  <a:gd name="T3" fmla="*/ 8 h 22"/>
                  <a:gd name="T4" fmla="*/ 17 w 18"/>
                  <a:gd name="T5" fmla="*/ 6 h 22"/>
                  <a:gd name="T6" fmla="*/ 17 w 18"/>
                  <a:gd name="T7" fmla="*/ 5 h 22"/>
                  <a:gd name="T8" fmla="*/ 15 w 18"/>
                  <a:gd name="T9" fmla="*/ 4 h 22"/>
                  <a:gd name="T10" fmla="*/ 14 w 18"/>
                  <a:gd name="T11" fmla="*/ 2 h 22"/>
                  <a:gd name="T12" fmla="*/ 13 w 18"/>
                  <a:gd name="T13" fmla="*/ 1 h 22"/>
                  <a:gd name="T14" fmla="*/ 11 w 18"/>
                  <a:gd name="T15" fmla="*/ 0 h 22"/>
                  <a:gd name="T16" fmla="*/ 9 w 18"/>
                  <a:gd name="T17" fmla="*/ 0 h 22"/>
                  <a:gd name="T18" fmla="*/ 7 w 18"/>
                  <a:gd name="T19" fmla="*/ 0 h 22"/>
                  <a:gd name="T20" fmla="*/ 6 w 18"/>
                  <a:gd name="T21" fmla="*/ 1 h 22"/>
                  <a:gd name="T22" fmla="*/ 4 w 18"/>
                  <a:gd name="T23" fmla="*/ 2 h 22"/>
                  <a:gd name="T24" fmla="*/ 3 w 18"/>
                  <a:gd name="T25" fmla="*/ 4 h 22"/>
                  <a:gd name="T26" fmla="*/ 2 w 18"/>
                  <a:gd name="T27" fmla="*/ 5 h 22"/>
                  <a:gd name="T28" fmla="*/ 1 w 18"/>
                  <a:gd name="T29" fmla="*/ 6 h 22"/>
                  <a:gd name="T30" fmla="*/ 0 w 18"/>
                  <a:gd name="T31" fmla="*/ 8 h 22"/>
                  <a:gd name="T32" fmla="*/ 0 w 18"/>
                  <a:gd name="T33" fmla="*/ 11 h 22"/>
                  <a:gd name="T34" fmla="*/ 0 w 18"/>
                  <a:gd name="T35" fmla="*/ 13 h 22"/>
                  <a:gd name="T36" fmla="*/ 1 w 18"/>
                  <a:gd name="T37" fmla="*/ 14 h 22"/>
                  <a:gd name="T38" fmla="*/ 2 w 18"/>
                  <a:gd name="T39" fmla="*/ 17 h 22"/>
                  <a:gd name="T40" fmla="*/ 3 w 18"/>
                  <a:gd name="T41" fmla="*/ 18 h 22"/>
                  <a:gd name="T42" fmla="*/ 4 w 18"/>
                  <a:gd name="T43" fmla="*/ 19 h 22"/>
                  <a:gd name="T44" fmla="*/ 6 w 18"/>
                  <a:gd name="T45" fmla="*/ 20 h 22"/>
                  <a:gd name="T46" fmla="*/ 7 w 18"/>
                  <a:gd name="T47" fmla="*/ 22 h 22"/>
                  <a:gd name="T48" fmla="*/ 9 w 18"/>
                  <a:gd name="T49" fmla="*/ 22 h 22"/>
                  <a:gd name="T50" fmla="*/ 11 w 18"/>
                  <a:gd name="T51" fmla="*/ 22 h 22"/>
                  <a:gd name="T52" fmla="*/ 13 w 18"/>
                  <a:gd name="T53" fmla="*/ 20 h 22"/>
                  <a:gd name="T54" fmla="*/ 14 w 18"/>
                  <a:gd name="T55" fmla="*/ 19 h 22"/>
                  <a:gd name="T56" fmla="*/ 15 w 18"/>
                  <a:gd name="T57" fmla="*/ 18 h 22"/>
                  <a:gd name="T58" fmla="*/ 17 w 18"/>
                  <a:gd name="T59" fmla="*/ 17 h 22"/>
                  <a:gd name="T60" fmla="*/ 17 w 18"/>
                  <a:gd name="T61" fmla="*/ 14 h 22"/>
                  <a:gd name="T62" fmla="*/ 18 w 18"/>
                  <a:gd name="T63" fmla="*/ 13 h 22"/>
                  <a:gd name="T64" fmla="*/ 18 w 18"/>
                  <a:gd name="T6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22">
                    <a:moveTo>
                      <a:pt x="18" y="11"/>
                    </a:moveTo>
                    <a:lnTo>
                      <a:pt x="18" y="8"/>
                    </a:lnTo>
                    <a:lnTo>
                      <a:pt x="17" y="6"/>
                    </a:lnTo>
                    <a:lnTo>
                      <a:pt x="17" y="5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2" y="5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2" y="17"/>
                    </a:lnTo>
                    <a:lnTo>
                      <a:pt x="3" y="18"/>
                    </a:lnTo>
                    <a:lnTo>
                      <a:pt x="4" y="19"/>
                    </a:lnTo>
                    <a:lnTo>
                      <a:pt x="6" y="20"/>
                    </a:lnTo>
                    <a:lnTo>
                      <a:pt x="7" y="22"/>
                    </a:lnTo>
                    <a:lnTo>
                      <a:pt x="9" y="22"/>
                    </a:lnTo>
                    <a:lnTo>
                      <a:pt x="11" y="22"/>
                    </a:lnTo>
                    <a:lnTo>
                      <a:pt x="13" y="20"/>
                    </a:lnTo>
                    <a:lnTo>
                      <a:pt x="14" y="19"/>
                    </a:lnTo>
                    <a:lnTo>
                      <a:pt x="15" y="18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8" y="13"/>
                    </a:ln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DFA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" name="Freeform 105">
                <a:extLst>
                  <a:ext uri="{FF2B5EF4-FFF2-40B4-BE49-F238E27FC236}">
                    <a16:creationId xmlns:a16="http://schemas.microsoft.com/office/drawing/2014/main" id="{DB89CEE1-610F-4D2B-BC3C-25DE6EDB2A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1" y="2658"/>
                <a:ext cx="2" cy="2"/>
              </a:xfrm>
              <a:custGeom>
                <a:avLst/>
                <a:gdLst>
                  <a:gd name="T0" fmla="*/ 9 w 9"/>
                  <a:gd name="T1" fmla="*/ 6 h 11"/>
                  <a:gd name="T2" fmla="*/ 9 w 9"/>
                  <a:gd name="T3" fmla="*/ 5 h 11"/>
                  <a:gd name="T4" fmla="*/ 8 w 9"/>
                  <a:gd name="T5" fmla="*/ 3 h 11"/>
                  <a:gd name="T6" fmla="*/ 8 w 9"/>
                  <a:gd name="T7" fmla="*/ 2 h 11"/>
                  <a:gd name="T8" fmla="*/ 7 w 9"/>
                  <a:gd name="T9" fmla="*/ 2 h 11"/>
                  <a:gd name="T10" fmla="*/ 7 w 9"/>
                  <a:gd name="T11" fmla="*/ 1 h 11"/>
                  <a:gd name="T12" fmla="*/ 6 w 9"/>
                  <a:gd name="T13" fmla="*/ 1 h 11"/>
                  <a:gd name="T14" fmla="*/ 5 w 9"/>
                  <a:gd name="T15" fmla="*/ 1 h 11"/>
                  <a:gd name="T16" fmla="*/ 4 w 9"/>
                  <a:gd name="T17" fmla="*/ 0 h 11"/>
                  <a:gd name="T18" fmla="*/ 3 w 9"/>
                  <a:gd name="T19" fmla="*/ 1 h 11"/>
                  <a:gd name="T20" fmla="*/ 2 w 9"/>
                  <a:gd name="T21" fmla="*/ 1 h 11"/>
                  <a:gd name="T22" fmla="*/ 2 w 9"/>
                  <a:gd name="T23" fmla="*/ 1 h 11"/>
                  <a:gd name="T24" fmla="*/ 1 w 9"/>
                  <a:gd name="T25" fmla="*/ 2 h 11"/>
                  <a:gd name="T26" fmla="*/ 0 w 9"/>
                  <a:gd name="T27" fmla="*/ 2 h 11"/>
                  <a:gd name="T28" fmla="*/ 0 w 9"/>
                  <a:gd name="T29" fmla="*/ 3 h 11"/>
                  <a:gd name="T30" fmla="*/ 0 w 9"/>
                  <a:gd name="T31" fmla="*/ 5 h 11"/>
                  <a:gd name="T32" fmla="*/ 0 w 9"/>
                  <a:gd name="T33" fmla="*/ 6 h 11"/>
                  <a:gd name="T34" fmla="*/ 0 w 9"/>
                  <a:gd name="T35" fmla="*/ 7 h 11"/>
                  <a:gd name="T36" fmla="*/ 0 w 9"/>
                  <a:gd name="T37" fmla="*/ 8 h 11"/>
                  <a:gd name="T38" fmla="*/ 0 w 9"/>
                  <a:gd name="T39" fmla="*/ 8 h 11"/>
                  <a:gd name="T40" fmla="*/ 1 w 9"/>
                  <a:gd name="T41" fmla="*/ 9 h 11"/>
                  <a:gd name="T42" fmla="*/ 2 w 9"/>
                  <a:gd name="T43" fmla="*/ 11 h 11"/>
                  <a:gd name="T44" fmla="*/ 2 w 9"/>
                  <a:gd name="T45" fmla="*/ 11 h 11"/>
                  <a:gd name="T46" fmla="*/ 3 w 9"/>
                  <a:gd name="T47" fmla="*/ 11 h 11"/>
                  <a:gd name="T48" fmla="*/ 4 w 9"/>
                  <a:gd name="T49" fmla="*/ 11 h 11"/>
                  <a:gd name="T50" fmla="*/ 5 w 9"/>
                  <a:gd name="T51" fmla="*/ 11 h 11"/>
                  <a:gd name="T52" fmla="*/ 6 w 9"/>
                  <a:gd name="T53" fmla="*/ 11 h 11"/>
                  <a:gd name="T54" fmla="*/ 7 w 9"/>
                  <a:gd name="T55" fmla="*/ 11 h 11"/>
                  <a:gd name="T56" fmla="*/ 7 w 9"/>
                  <a:gd name="T57" fmla="*/ 9 h 11"/>
                  <a:gd name="T58" fmla="*/ 8 w 9"/>
                  <a:gd name="T59" fmla="*/ 8 h 11"/>
                  <a:gd name="T60" fmla="*/ 8 w 9"/>
                  <a:gd name="T61" fmla="*/ 8 h 11"/>
                  <a:gd name="T62" fmla="*/ 9 w 9"/>
                  <a:gd name="T63" fmla="*/ 7 h 11"/>
                  <a:gd name="T64" fmla="*/ 9 w 9"/>
                  <a:gd name="T6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" h="11">
                    <a:moveTo>
                      <a:pt x="9" y="6"/>
                    </a:moveTo>
                    <a:lnTo>
                      <a:pt x="9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9" y="6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Freeform 106">
                <a:extLst>
                  <a:ext uri="{FF2B5EF4-FFF2-40B4-BE49-F238E27FC236}">
                    <a16:creationId xmlns:a16="http://schemas.microsoft.com/office/drawing/2014/main" id="{C6901E35-78C9-43B1-B873-85A8DB7328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596"/>
                <a:ext cx="44" cy="47"/>
              </a:xfrm>
              <a:custGeom>
                <a:avLst/>
                <a:gdLst>
                  <a:gd name="T0" fmla="*/ 185 w 220"/>
                  <a:gd name="T1" fmla="*/ 0 h 284"/>
                  <a:gd name="T2" fmla="*/ 0 w 220"/>
                  <a:gd name="T3" fmla="*/ 48 h 284"/>
                  <a:gd name="T4" fmla="*/ 58 w 220"/>
                  <a:gd name="T5" fmla="*/ 260 h 284"/>
                  <a:gd name="T6" fmla="*/ 94 w 220"/>
                  <a:gd name="T7" fmla="*/ 284 h 284"/>
                  <a:gd name="T8" fmla="*/ 220 w 220"/>
                  <a:gd name="T9" fmla="*/ 23 h 284"/>
                  <a:gd name="T10" fmla="*/ 185 w 220"/>
                  <a:gd name="T11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84">
                    <a:moveTo>
                      <a:pt x="185" y="0"/>
                    </a:moveTo>
                    <a:lnTo>
                      <a:pt x="0" y="48"/>
                    </a:lnTo>
                    <a:lnTo>
                      <a:pt x="58" y="260"/>
                    </a:lnTo>
                    <a:lnTo>
                      <a:pt x="94" y="284"/>
                    </a:lnTo>
                    <a:lnTo>
                      <a:pt x="220" y="23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" name="Freeform 107">
                <a:extLst>
                  <a:ext uri="{FF2B5EF4-FFF2-40B4-BE49-F238E27FC236}">
                    <a16:creationId xmlns:a16="http://schemas.microsoft.com/office/drawing/2014/main" id="{C9760628-8171-4D63-AA3B-8E1BA68DC2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596"/>
                <a:ext cx="44" cy="26"/>
              </a:xfrm>
              <a:custGeom>
                <a:avLst/>
                <a:gdLst>
                  <a:gd name="T0" fmla="*/ 186 w 222"/>
                  <a:gd name="T1" fmla="*/ 0 h 157"/>
                  <a:gd name="T2" fmla="*/ 0 w 222"/>
                  <a:gd name="T3" fmla="*/ 48 h 157"/>
                  <a:gd name="T4" fmla="*/ 157 w 222"/>
                  <a:gd name="T5" fmla="*/ 157 h 157"/>
                  <a:gd name="T6" fmla="*/ 222 w 222"/>
                  <a:gd name="T7" fmla="*/ 24 h 157"/>
                  <a:gd name="T8" fmla="*/ 186 w 222"/>
                  <a:gd name="T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157">
                    <a:moveTo>
                      <a:pt x="186" y="0"/>
                    </a:moveTo>
                    <a:lnTo>
                      <a:pt x="0" y="48"/>
                    </a:lnTo>
                    <a:lnTo>
                      <a:pt x="157" y="157"/>
                    </a:lnTo>
                    <a:lnTo>
                      <a:pt x="222" y="24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EBEC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" name="Freeform 108">
                <a:extLst>
                  <a:ext uri="{FF2B5EF4-FFF2-40B4-BE49-F238E27FC236}">
                    <a16:creationId xmlns:a16="http://schemas.microsoft.com/office/drawing/2014/main" id="{E6C5F44E-2943-450D-8C63-0686BEA37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601"/>
                <a:ext cx="13" cy="15"/>
              </a:xfrm>
              <a:custGeom>
                <a:avLst/>
                <a:gdLst>
                  <a:gd name="T0" fmla="*/ 63 w 63"/>
                  <a:gd name="T1" fmla="*/ 0 h 89"/>
                  <a:gd name="T2" fmla="*/ 0 w 63"/>
                  <a:gd name="T3" fmla="*/ 16 h 89"/>
                  <a:gd name="T4" fmla="*/ 20 w 63"/>
                  <a:gd name="T5" fmla="*/ 89 h 89"/>
                  <a:gd name="T6" fmla="*/ 63 w 63"/>
                  <a:gd name="T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89">
                    <a:moveTo>
                      <a:pt x="63" y="0"/>
                    </a:moveTo>
                    <a:lnTo>
                      <a:pt x="0" y="16"/>
                    </a:lnTo>
                    <a:lnTo>
                      <a:pt x="20" y="8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A9A9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Freeform 109">
                <a:extLst>
                  <a:ext uri="{FF2B5EF4-FFF2-40B4-BE49-F238E27FC236}">
                    <a16:creationId xmlns:a16="http://schemas.microsoft.com/office/drawing/2014/main" id="{EC32E58B-6775-406E-A4B8-3683919C8D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601"/>
                <a:ext cx="13" cy="8"/>
              </a:xfrm>
              <a:custGeom>
                <a:avLst/>
                <a:gdLst>
                  <a:gd name="T0" fmla="*/ 63 w 63"/>
                  <a:gd name="T1" fmla="*/ 0 h 46"/>
                  <a:gd name="T2" fmla="*/ 0 w 63"/>
                  <a:gd name="T3" fmla="*/ 16 h 46"/>
                  <a:gd name="T4" fmla="*/ 41 w 63"/>
                  <a:gd name="T5" fmla="*/ 46 h 46"/>
                  <a:gd name="T6" fmla="*/ 63 w 6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46">
                    <a:moveTo>
                      <a:pt x="63" y="0"/>
                    </a:moveTo>
                    <a:lnTo>
                      <a:pt x="0" y="16"/>
                    </a:lnTo>
                    <a:lnTo>
                      <a:pt x="41" y="4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" name="Freeform 110">
                <a:extLst>
                  <a:ext uri="{FF2B5EF4-FFF2-40B4-BE49-F238E27FC236}">
                    <a16:creationId xmlns:a16="http://schemas.microsoft.com/office/drawing/2014/main" id="{4FA4E09D-95F5-46AE-B6EA-2638F0B187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" y="2596"/>
                <a:ext cx="93" cy="63"/>
              </a:xfrm>
              <a:custGeom>
                <a:avLst/>
                <a:gdLst>
                  <a:gd name="T0" fmla="*/ 8 w 463"/>
                  <a:gd name="T1" fmla="*/ 0 h 376"/>
                  <a:gd name="T2" fmla="*/ 0 w 463"/>
                  <a:gd name="T3" fmla="*/ 79 h 376"/>
                  <a:gd name="T4" fmla="*/ 432 w 463"/>
                  <a:gd name="T5" fmla="*/ 376 h 376"/>
                  <a:gd name="T6" fmla="*/ 463 w 463"/>
                  <a:gd name="T7" fmla="*/ 311 h 376"/>
                  <a:gd name="T8" fmla="*/ 8 w 463"/>
                  <a:gd name="T9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3" h="376">
                    <a:moveTo>
                      <a:pt x="8" y="0"/>
                    </a:moveTo>
                    <a:lnTo>
                      <a:pt x="0" y="79"/>
                    </a:lnTo>
                    <a:lnTo>
                      <a:pt x="432" y="376"/>
                    </a:lnTo>
                    <a:lnTo>
                      <a:pt x="463" y="31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5D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" name="Freeform 111">
                <a:extLst>
                  <a:ext uri="{FF2B5EF4-FFF2-40B4-BE49-F238E27FC236}">
                    <a16:creationId xmlns:a16="http://schemas.microsoft.com/office/drawing/2014/main" id="{C7B6D0E6-B4C8-448D-95EB-578729E48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5" y="2609"/>
                <a:ext cx="100" cy="72"/>
              </a:xfrm>
              <a:custGeom>
                <a:avLst/>
                <a:gdLst>
                  <a:gd name="T0" fmla="*/ 69 w 501"/>
                  <a:gd name="T1" fmla="*/ 0 h 430"/>
                  <a:gd name="T2" fmla="*/ 14 w 501"/>
                  <a:gd name="T3" fmla="*/ 52 h 430"/>
                  <a:gd name="T4" fmla="*/ 0 w 501"/>
                  <a:gd name="T5" fmla="*/ 131 h 430"/>
                  <a:gd name="T6" fmla="*/ 436 w 501"/>
                  <a:gd name="T7" fmla="*/ 430 h 430"/>
                  <a:gd name="T8" fmla="*/ 501 w 501"/>
                  <a:gd name="T9" fmla="*/ 297 h 430"/>
                  <a:gd name="T10" fmla="*/ 69 w 501"/>
                  <a:gd name="T11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1" h="430">
                    <a:moveTo>
                      <a:pt x="69" y="0"/>
                    </a:moveTo>
                    <a:lnTo>
                      <a:pt x="14" y="52"/>
                    </a:lnTo>
                    <a:lnTo>
                      <a:pt x="0" y="131"/>
                    </a:lnTo>
                    <a:lnTo>
                      <a:pt x="436" y="430"/>
                    </a:lnTo>
                    <a:lnTo>
                      <a:pt x="501" y="29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8DC6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Freeform 112">
                <a:extLst>
                  <a:ext uri="{FF2B5EF4-FFF2-40B4-BE49-F238E27FC236}">
                    <a16:creationId xmlns:a16="http://schemas.microsoft.com/office/drawing/2014/main" id="{847E732B-2954-4181-8633-6903BDA39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5" y="2630"/>
                <a:ext cx="97" cy="61"/>
              </a:xfrm>
              <a:custGeom>
                <a:avLst/>
                <a:gdLst>
                  <a:gd name="T0" fmla="*/ 51 w 487"/>
                  <a:gd name="T1" fmla="*/ 0 h 367"/>
                  <a:gd name="T2" fmla="*/ 0 w 487"/>
                  <a:gd name="T3" fmla="*/ 55 h 367"/>
                  <a:gd name="T4" fmla="*/ 455 w 487"/>
                  <a:gd name="T5" fmla="*/ 367 h 367"/>
                  <a:gd name="T6" fmla="*/ 487 w 487"/>
                  <a:gd name="T7" fmla="*/ 301 h 367"/>
                  <a:gd name="T8" fmla="*/ 51 w 487"/>
                  <a:gd name="T9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7" h="367">
                    <a:moveTo>
                      <a:pt x="51" y="0"/>
                    </a:moveTo>
                    <a:lnTo>
                      <a:pt x="0" y="55"/>
                    </a:lnTo>
                    <a:lnTo>
                      <a:pt x="455" y="367"/>
                    </a:lnTo>
                    <a:lnTo>
                      <a:pt x="487" y="30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6EA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Freeform 113">
                <a:extLst>
                  <a:ext uri="{FF2B5EF4-FFF2-40B4-BE49-F238E27FC236}">
                    <a16:creationId xmlns:a16="http://schemas.microsoft.com/office/drawing/2014/main" id="{BED68EF1-41E1-4625-89C9-D06575A314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7"/>
                <a:ext cx="30" cy="45"/>
              </a:xfrm>
              <a:custGeom>
                <a:avLst/>
                <a:gdLst>
                  <a:gd name="T0" fmla="*/ 127 w 147"/>
                  <a:gd name="T1" fmla="*/ 0 h 276"/>
                  <a:gd name="T2" fmla="*/ 147 w 147"/>
                  <a:gd name="T3" fmla="*/ 14 h 276"/>
                  <a:gd name="T4" fmla="*/ 20 w 147"/>
                  <a:gd name="T5" fmla="*/ 276 h 276"/>
                  <a:gd name="T6" fmla="*/ 0 w 147"/>
                  <a:gd name="T7" fmla="*/ 263 h 276"/>
                  <a:gd name="T8" fmla="*/ 127 w 147"/>
                  <a:gd name="T9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276">
                    <a:moveTo>
                      <a:pt x="127" y="0"/>
                    </a:moveTo>
                    <a:lnTo>
                      <a:pt x="147" y="14"/>
                    </a:lnTo>
                    <a:lnTo>
                      <a:pt x="20" y="276"/>
                    </a:lnTo>
                    <a:lnTo>
                      <a:pt x="0" y="26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C2C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" name="Freeform 114">
                <a:extLst>
                  <a:ext uri="{FF2B5EF4-FFF2-40B4-BE49-F238E27FC236}">
                    <a16:creationId xmlns:a16="http://schemas.microsoft.com/office/drawing/2014/main" id="{B26D096F-94F2-4EFD-96BD-A5857F22B0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0" y="2647"/>
                <a:ext cx="23" cy="34"/>
              </a:xfrm>
              <a:custGeom>
                <a:avLst/>
                <a:gdLst>
                  <a:gd name="T0" fmla="*/ 94 w 114"/>
                  <a:gd name="T1" fmla="*/ 0 h 209"/>
                  <a:gd name="T2" fmla="*/ 114 w 114"/>
                  <a:gd name="T3" fmla="*/ 14 h 209"/>
                  <a:gd name="T4" fmla="*/ 20 w 114"/>
                  <a:gd name="T5" fmla="*/ 209 h 209"/>
                  <a:gd name="T6" fmla="*/ 0 w 114"/>
                  <a:gd name="T7" fmla="*/ 195 h 209"/>
                  <a:gd name="T8" fmla="*/ 94 w 114"/>
                  <a:gd name="T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209">
                    <a:moveTo>
                      <a:pt x="94" y="0"/>
                    </a:moveTo>
                    <a:lnTo>
                      <a:pt x="114" y="14"/>
                    </a:lnTo>
                    <a:lnTo>
                      <a:pt x="20" y="209"/>
                    </a:lnTo>
                    <a:lnTo>
                      <a:pt x="0" y="195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DFC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Freeform 115">
                <a:extLst>
                  <a:ext uri="{FF2B5EF4-FFF2-40B4-BE49-F238E27FC236}">
                    <a16:creationId xmlns:a16="http://schemas.microsoft.com/office/drawing/2014/main" id="{1C447EEC-0B88-4789-AD5E-302F939CDD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2" y="2647"/>
                <a:ext cx="11" cy="13"/>
              </a:xfrm>
              <a:custGeom>
                <a:avLst/>
                <a:gdLst>
                  <a:gd name="T0" fmla="*/ 31 w 51"/>
                  <a:gd name="T1" fmla="*/ 0 h 78"/>
                  <a:gd name="T2" fmla="*/ 51 w 51"/>
                  <a:gd name="T3" fmla="*/ 14 h 78"/>
                  <a:gd name="T4" fmla="*/ 21 w 51"/>
                  <a:gd name="T5" fmla="*/ 78 h 78"/>
                  <a:gd name="T6" fmla="*/ 0 w 51"/>
                  <a:gd name="T7" fmla="*/ 65 h 78"/>
                  <a:gd name="T8" fmla="*/ 31 w 5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78">
                    <a:moveTo>
                      <a:pt x="31" y="0"/>
                    </a:moveTo>
                    <a:lnTo>
                      <a:pt x="51" y="14"/>
                    </a:lnTo>
                    <a:lnTo>
                      <a:pt x="21" y="78"/>
                    </a:lnTo>
                    <a:lnTo>
                      <a:pt x="0" y="6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72" name="Group 116">
            <a:extLst>
              <a:ext uri="{FF2B5EF4-FFF2-40B4-BE49-F238E27FC236}">
                <a16:creationId xmlns:a16="http://schemas.microsoft.com/office/drawing/2014/main" id="{4633D676-D4B2-4E21-9078-3648358956E0}"/>
              </a:ext>
            </a:extLst>
          </p:cNvPr>
          <p:cNvGrpSpPr>
            <a:grpSpLocks/>
          </p:cNvGrpSpPr>
          <p:nvPr/>
        </p:nvGrpSpPr>
        <p:grpSpPr bwMode="auto">
          <a:xfrm>
            <a:off x="4023438" y="5527223"/>
            <a:ext cx="4136090" cy="611032"/>
            <a:chOff x="1728" y="2539"/>
            <a:chExt cx="3120" cy="485"/>
          </a:xfrm>
        </p:grpSpPr>
        <p:sp>
          <p:nvSpPr>
            <p:cNvPr id="173" name="Line 117">
              <a:extLst>
                <a:ext uri="{FF2B5EF4-FFF2-40B4-BE49-F238E27FC236}">
                  <a16:creationId xmlns:a16="http://schemas.microsoft.com/office/drawing/2014/main" id="{A9132584-2B74-4BDF-B77C-89FCDF7207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2962"/>
              <a:ext cx="3024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" name="Text Box 118">
              <a:extLst>
                <a:ext uri="{FF2B5EF4-FFF2-40B4-BE49-F238E27FC236}">
                  <a16:creationId xmlns:a16="http://schemas.microsoft.com/office/drawing/2014/main" id="{1839D427-602A-47E7-B070-57883BA26A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2" y="2539"/>
              <a:ext cx="305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400" b="1" dirty="0">
                  <a:solidFill>
                    <a:schemeClr val="bg1"/>
                  </a:solidFill>
                  <a:effectLst/>
                  <a:latin typeface="stk"/>
                  <a:ea typeface="Calibri" panose="020F0502020204030204" pitchFamily="34" charset="0"/>
                  <a:cs typeface="Arial" panose="020B0604020202020204" pitchFamily="34" charset="0"/>
                </a:rPr>
                <a:t>•	стоковые картинки.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75" name="Group 119">
              <a:extLst>
                <a:ext uri="{FF2B5EF4-FFF2-40B4-BE49-F238E27FC236}">
                  <a16:creationId xmlns:a16="http://schemas.microsoft.com/office/drawing/2014/main" id="{C64E4BA1-485E-42D3-A1EA-71D8CC804F82}"/>
                </a:ext>
              </a:extLst>
            </p:cNvPr>
            <p:cNvGrpSpPr>
              <a:grpSpLocks/>
            </p:cNvGrpSpPr>
            <p:nvPr/>
          </p:nvGrpSpPr>
          <p:grpSpPr bwMode="auto">
            <a:xfrm rot="-4423226">
              <a:off x="1676" y="2684"/>
              <a:ext cx="400" cy="280"/>
              <a:chOff x="1043" y="2596"/>
              <a:chExt cx="142" cy="99"/>
            </a:xfrm>
          </p:grpSpPr>
          <p:sp>
            <p:nvSpPr>
              <p:cNvPr id="176" name="Freeform 120">
                <a:extLst>
                  <a:ext uri="{FF2B5EF4-FFF2-40B4-BE49-F238E27FC236}">
                    <a16:creationId xmlns:a16="http://schemas.microsoft.com/office/drawing/2014/main" id="{B5275573-5726-49D1-8DA9-C9A453EEA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9" y="2693"/>
                <a:ext cx="12" cy="2"/>
              </a:xfrm>
              <a:custGeom>
                <a:avLst/>
                <a:gdLst>
                  <a:gd name="T0" fmla="*/ 63 w 63"/>
                  <a:gd name="T1" fmla="*/ 14 h 14"/>
                  <a:gd name="T2" fmla="*/ 55 w 63"/>
                  <a:gd name="T3" fmla="*/ 14 h 14"/>
                  <a:gd name="T4" fmla="*/ 48 w 63"/>
                  <a:gd name="T5" fmla="*/ 14 h 14"/>
                  <a:gd name="T6" fmla="*/ 40 w 63"/>
                  <a:gd name="T7" fmla="*/ 14 h 14"/>
                  <a:gd name="T8" fmla="*/ 31 w 63"/>
                  <a:gd name="T9" fmla="*/ 11 h 14"/>
                  <a:gd name="T10" fmla="*/ 23 w 63"/>
                  <a:gd name="T11" fmla="*/ 10 h 14"/>
                  <a:gd name="T12" fmla="*/ 16 w 63"/>
                  <a:gd name="T13" fmla="*/ 8 h 14"/>
                  <a:gd name="T14" fmla="*/ 8 w 63"/>
                  <a:gd name="T15" fmla="*/ 4 h 14"/>
                  <a:gd name="T16" fmla="*/ 0 w 63"/>
                  <a:gd name="T17" fmla="*/ 0 h 14"/>
                  <a:gd name="T18" fmla="*/ 8 w 63"/>
                  <a:gd name="T19" fmla="*/ 3 h 14"/>
                  <a:gd name="T20" fmla="*/ 15 w 63"/>
                  <a:gd name="T21" fmla="*/ 6 h 14"/>
                  <a:gd name="T22" fmla="*/ 23 w 63"/>
                  <a:gd name="T23" fmla="*/ 8 h 14"/>
                  <a:gd name="T24" fmla="*/ 30 w 63"/>
                  <a:gd name="T25" fmla="*/ 10 h 14"/>
                  <a:gd name="T26" fmla="*/ 39 w 63"/>
                  <a:gd name="T27" fmla="*/ 11 h 14"/>
                  <a:gd name="T28" fmla="*/ 47 w 63"/>
                  <a:gd name="T29" fmla="*/ 12 h 14"/>
                  <a:gd name="T30" fmla="*/ 55 w 63"/>
                  <a:gd name="T31" fmla="*/ 14 h 14"/>
                  <a:gd name="T32" fmla="*/ 63 w 63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4">
                    <a:moveTo>
                      <a:pt x="63" y="14"/>
                    </a:moveTo>
                    <a:lnTo>
                      <a:pt x="55" y="14"/>
                    </a:lnTo>
                    <a:lnTo>
                      <a:pt x="48" y="14"/>
                    </a:lnTo>
                    <a:lnTo>
                      <a:pt x="40" y="14"/>
                    </a:lnTo>
                    <a:lnTo>
                      <a:pt x="31" y="11"/>
                    </a:lnTo>
                    <a:lnTo>
                      <a:pt x="23" y="10"/>
                    </a:lnTo>
                    <a:lnTo>
                      <a:pt x="16" y="8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5" y="6"/>
                    </a:lnTo>
                    <a:lnTo>
                      <a:pt x="23" y="8"/>
                    </a:lnTo>
                    <a:lnTo>
                      <a:pt x="30" y="10"/>
                    </a:lnTo>
                    <a:lnTo>
                      <a:pt x="39" y="11"/>
                    </a:lnTo>
                    <a:lnTo>
                      <a:pt x="47" y="12"/>
                    </a:lnTo>
                    <a:lnTo>
                      <a:pt x="55" y="14"/>
                    </a:ln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F0A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" name="Freeform 121">
                <a:extLst>
                  <a:ext uri="{FF2B5EF4-FFF2-40B4-BE49-F238E27FC236}">
                    <a16:creationId xmlns:a16="http://schemas.microsoft.com/office/drawing/2014/main" id="{9C5E2F64-847E-49D3-8244-AAC5A64B76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89"/>
                <a:ext cx="26" cy="6"/>
              </a:xfrm>
              <a:custGeom>
                <a:avLst/>
                <a:gdLst>
                  <a:gd name="T0" fmla="*/ 129 w 129"/>
                  <a:gd name="T1" fmla="*/ 28 h 38"/>
                  <a:gd name="T2" fmla="*/ 116 w 129"/>
                  <a:gd name="T3" fmla="*/ 33 h 38"/>
                  <a:gd name="T4" fmla="*/ 102 w 129"/>
                  <a:gd name="T5" fmla="*/ 36 h 38"/>
                  <a:gd name="T6" fmla="*/ 89 w 129"/>
                  <a:gd name="T7" fmla="*/ 38 h 38"/>
                  <a:gd name="T8" fmla="*/ 75 w 129"/>
                  <a:gd name="T9" fmla="*/ 38 h 38"/>
                  <a:gd name="T10" fmla="*/ 60 w 129"/>
                  <a:gd name="T11" fmla="*/ 35 h 38"/>
                  <a:gd name="T12" fmla="*/ 47 w 129"/>
                  <a:gd name="T13" fmla="*/ 32 h 38"/>
                  <a:gd name="T14" fmla="*/ 33 w 129"/>
                  <a:gd name="T15" fmla="*/ 26 h 38"/>
                  <a:gd name="T16" fmla="*/ 20 w 129"/>
                  <a:gd name="T17" fmla="*/ 18 h 38"/>
                  <a:gd name="T18" fmla="*/ 18 w 129"/>
                  <a:gd name="T19" fmla="*/ 16 h 38"/>
                  <a:gd name="T20" fmla="*/ 15 w 129"/>
                  <a:gd name="T21" fmla="*/ 14 h 38"/>
                  <a:gd name="T22" fmla="*/ 12 w 129"/>
                  <a:gd name="T23" fmla="*/ 11 h 38"/>
                  <a:gd name="T24" fmla="*/ 10 w 129"/>
                  <a:gd name="T25" fmla="*/ 10 h 38"/>
                  <a:gd name="T26" fmla="*/ 7 w 129"/>
                  <a:gd name="T27" fmla="*/ 8 h 38"/>
                  <a:gd name="T28" fmla="*/ 5 w 129"/>
                  <a:gd name="T29" fmla="*/ 5 h 38"/>
                  <a:gd name="T30" fmla="*/ 2 w 129"/>
                  <a:gd name="T31" fmla="*/ 3 h 38"/>
                  <a:gd name="T32" fmla="*/ 0 w 129"/>
                  <a:gd name="T33" fmla="*/ 0 h 38"/>
                  <a:gd name="T34" fmla="*/ 10 w 129"/>
                  <a:gd name="T35" fmla="*/ 8 h 38"/>
                  <a:gd name="T36" fmla="*/ 21 w 129"/>
                  <a:gd name="T37" fmla="*/ 14 h 38"/>
                  <a:gd name="T38" fmla="*/ 32 w 129"/>
                  <a:gd name="T39" fmla="*/ 20 h 38"/>
                  <a:gd name="T40" fmla="*/ 44 w 129"/>
                  <a:gd name="T41" fmla="*/ 23 h 38"/>
                  <a:gd name="T42" fmla="*/ 56 w 129"/>
                  <a:gd name="T43" fmla="*/ 27 h 38"/>
                  <a:gd name="T44" fmla="*/ 69 w 129"/>
                  <a:gd name="T45" fmla="*/ 30 h 38"/>
                  <a:gd name="T46" fmla="*/ 81 w 129"/>
                  <a:gd name="T47" fmla="*/ 32 h 38"/>
                  <a:gd name="T48" fmla="*/ 94 w 129"/>
                  <a:gd name="T49" fmla="*/ 33 h 38"/>
                  <a:gd name="T50" fmla="*/ 99 w 129"/>
                  <a:gd name="T51" fmla="*/ 32 h 38"/>
                  <a:gd name="T52" fmla="*/ 103 w 129"/>
                  <a:gd name="T53" fmla="*/ 32 h 38"/>
                  <a:gd name="T54" fmla="*/ 107 w 129"/>
                  <a:gd name="T55" fmla="*/ 32 h 38"/>
                  <a:gd name="T56" fmla="*/ 112 w 129"/>
                  <a:gd name="T57" fmla="*/ 32 h 38"/>
                  <a:gd name="T58" fmla="*/ 116 w 129"/>
                  <a:gd name="T59" fmla="*/ 30 h 38"/>
                  <a:gd name="T60" fmla="*/ 120 w 129"/>
                  <a:gd name="T61" fmla="*/ 30 h 38"/>
                  <a:gd name="T62" fmla="*/ 124 w 129"/>
                  <a:gd name="T63" fmla="*/ 29 h 38"/>
                  <a:gd name="T64" fmla="*/ 129 w 129"/>
                  <a:gd name="T65" fmla="*/ 2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9" h="38">
                    <a:moveTo>
                      <a:pt x="129" y="28"/>
                    </a:moveTo>
                    <a:lnTo>
                      <a:pt x="116" y="33"/>
                    </a:lnTo>
                    <a:lnTo>
                      <a:pt x="102" y="36"/>
                    </a:lnTo>
                    <a:lnTo>
                      <a:pt x="89" y="38"/>
                    </a:lnTo>
                    <a:lnTo>
                      <a:pt x="75" y="38"/>
                    </a:lnTo>
                    <a:lnTo>
                      <a:pt x="60" y="35"/>
                    </a:lnTo>
                    <a:lnTo>
                      <a:pt x="47" y="32"/>
                    </a:lnTo>
                    <a:lnTo>
                      <a:pt x="33" y="26"/>
                    </a:lnTo>
                    <a:lnTo>
                      <a:pt x="20" y="18"/>
                    </a:lnTo>
                    <a:lnTo>
                      <a:pt x="18" y="16"/>
                    </a:lnTo>
                    <a:lnTo>
                      <a:pt x="15" y="14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7" y="8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10" y="8"/>
                    </a:lnTo>
                    <a:lnTo>
                      <a:pt x="21" y="14"/>
                    </a:lnTo>
                    <a:lnTo>
                      <a:pt x="32" y="20"/>
                    </a:lnTo>
                    <a:lnTo>
                      <a:pt x="44" y="23"/>
                    </a:lnTo>
                    <a:lnTo>
                      <a:pt x="56" y="27"/>
                    </a:lnTo>
                    <a:lnTo>
                      <a:pt x="69" y="30"/>
                    </a:lnTo>
                    <a:lnTo>
                      <a:pt x="81" y="32"/>
                    </a:lnTo>
                    <a:lnTo>
                      <a:pt x="94" y="33"/>
                    </a:lnTo>
                    <a:lnTo>
                      <a:pt x="99" y="32"/>
                    </a:lnTo>
                    <a:lnTo>
                      <a:pt x="103" y="32"/>
                    </a:lnTo>
                    <a:lnTo>
                      <a:pt x="107" y="32"/>
                    </a:lnTo>
                    <a:lnTo>
                      <a:pt x="112" y="32"/>
                    </a:lnTo>
                    <a:lnTo>
                      <a:pt x="116" y="30"/>
                    </a:lnTo>
                    <a:lnTo>
                      <a:pt x="120" y="30"/>
                    </a:lnTo>
                    <a:lnTo>
                      <a:pt x="124" y="29"/>
                    </a:lnTo>
                    <a:lnTo>
                      <a:pt x="129" y="28"/>
                    </a:lnTo>
                    <a:close/>
                  </a:path>
                </a:pathLst>
              </a:custGeom>
              <a:solidFill>
                <a:srgbClr val="F1AA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8" name="Freeform 122">
                <a:extLst>
                  <a:ext uri="{FF2B5EF4-FFF2-40B4-BE49-F238E27FC236}">
                    <a16:creationId xmlns:a16="http://schemas.microsoft.com/office/drawing/2014/main" id="{5D8AC759-A6E9-4301-A7EE-805B0858A3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" y="2685"/>
                <a:ext cx="33" cy="10"/>
              </a:xfrm>
              <a:custGeom>
                <a:avLst/>
                <a:gdLst>
                  <a:gd name="T0" fmla="*/ 47 w 166"/>
                  <a:gd name="T1" fmla="*/ 45 h 59"/>
                  <a:gd name="T2" fmla="*/ 54 w 166"/>
                  <a:gd name="T3" fmla="*/ 48 h 59"/>
                  <a:gd name="T4" fmla="*/ 61 w 166"/>
                  <a:gd name="T5" fmla="*/ 51 h 59"/>
                  <a:gd name="T6" fmla="*/ 69 w 166"/>
                  <a:gd name="T7" fmla="*/ 53 h 59"/>
                  <a:gd name="T8" fmla="*/ 76 w 166"/>
                  <a:gd name="T9" fmla="*/ 55 h 59"/>
                  <a:gd name="T10" fmla="*/ 85 w 166"/>
                  <a:gd name="T11" fmla="*/ 56 h 59"/>
                  <a:gd name="T12" fmla="*/ 93 w 166"/>
                  <a:gd name="T13" fmla="*/ 57 h 59"/>
                  <a:gd name="T14" fmla="*/ 101 w 166"/>
                  <a:gd name="T15" fmla="*/ 59 h 59"/>
                  <a:gd name="T16" fmla="*/ 109 w 166"/>
                  <a:gd name="T17" fmla="*/ 59 h 59"/>
                  <a:gd name="T18" fmla="*/ 117 w 166"/>
                  <a:gd name="T19" fmla="*/ 57 h 59"/>
                  <a:gd name="T20" fmla="*/ 124 w 166"/>
                  <a:gd name="T21" fmla="*/ 56 h 59"/>
                  <a:gd name="T22" fmla="*/ 131 w 166"/>
                  <a:gd name="T23" fmla="*/ 54 h 59"/>
                  <a:gd name="T24" fmla="*/ 139 w 166"/>
                  <a:gd name="T25" fmla="*/ 51 h 59"/>
                  <a:gd name="T26" fmla="*/ 146 w 166"/>
                  <a:gd name="T27" fmla="*/ 49 h 59"/>
                  <a:gd name="T28" fmla="*/ 153 w 166"/>
                  <a:gd name="T29" fmla="*/ 45 h 59"/>
                  <a:gd name="T30" fmla="*/ 159 w 166"/>
                  <a:gd name="T31" fmla="*/ 41 h 59"/>
                  <a:gd name="T32" fmla="*/ 166 w 166"/>
                  <a:gd name="T33" fmla="*/ 37 h 59"/>
                  <a:gd name="T34" fmla="*/ 159 w 166"/>
                  <a:gd name="T35" fmla="*/ 39 h 59"/>
                  <a:gd name="T36" fmla="*/ 152 w 166"/>
                  <a:gd name="T37" fmla="*/ 42 h 59"/>
                  <a:gd name="T38" fmla="*/ 146 w 166"/>
                  <a:gd name="T39" fmla="*/ 43 h 59"/>
                  <a:gd name="T40" fmla="*/ 139 w 166"/>
                  <a:gd name="T41" fmla="*/ 45 h 59"/>
                  <a:gd name="T42" fmla="*/ 132 w 166"/>
                  <a:gd name="T43" fmla="*/ 47 h 59"/>
                  <a:gd name="T44" fmla="*/ 125 w 166"/>
                  <a:gd name="T45" fmla="*/ 47 h 59"/>
                  <a:gd name="T46" fmla="*/ 117 w 166"/>
                  <a:gd name="T47" fmla="*/ 48 h 59"/>
                  <a:gd name="T48" fmla="*/ 110 w 166"/>
                  <a:gd name="T49" fmla="*/ 48 h 59"/>
                  <a:gd name="T50" fmla="*/ 95 w 166"/>
                  <a:gd name="T51" fmla="*/ 47 h 59"/>
                  <a:gd name="T52" fmla="*/ 79 w 166"/>
                  <a:gd name="T53" fmla="*/ 44 h 59"/>
                  <a:gd name="T54" fmla="*/ 64 w 166"/>
                  <a:gd name="T55" fmla="*/ 41 h 59"/>
                  <a:gd name="T56" fmla="*/ 50 w 166"/>
                  <a:gd name="T57" fmla="*/ 36 h 59"/>
                  <a:gd name="T58" fmla="*/ 36 w 166"/>
                  <a:gd name="T59" fmla="*/ 29 h 59"/>
                  <a:gd name="T60" fmla="*/ 24 w 166"/>
                  <a:gd name="T61" fmla="*/ 20 h 59"/>
                  <a:gd name="T62" fmla="*/ 11 w 166"/>
                  <a:gd name="T63" fmla="*/ 11 h 59"/>
                  <a:gd name="T64" fmla="*/ 0 w 166"/>
                  <a:gd name="T65" fmla="*/ 0 h 59"/>
                  <a:gd name="T66" fmla="*/ 4 w 166"/>
                  <a:gd name="T67" fmla="*/ 6 h 59"/>
                  <a:gd name="T68" fmla="*/ 8 w 166"/>
                  <a:gd name="T69" fmla="*/ 12 h 59"/>
                  <a:gd name="T70" fmla="*/ 12 w 166"/>
                  <a:gd name="T71" fmla="*/ 17 h 59"/>
                  <a:gd name="T72" fmla="*/ 16 w 166"/>
                  <a:gd name="T73" fmla="*/ 21 h 59"/>
                  <a:gd name="T74" fmla="*/ 21 w 166"/>
                  <a:gd name="T75" fmla="*/ 26 h 59"/>
                  <a:gd name="T76" fmla="*/ 26 w 166"/>
                  <a:gd name="T77" fmla="*/ 31 h 59"/>
                  <a:gd name="T78" fmla="*/ 31 w 166"/>
                  <a:gd name="T79" fmla="*/ 35 h 59"/>
                  <a:gd name="T80" fmla="*/ 36 w 166"/>
                  <a:gd name="T81" fmla="*/ 39 h 59"/>
                  <a:gd name="T82" fmla="*/ 38 w 166"/>
                  <a:gd name="T83" fmla="*/ 39 h 59"/>
                  <a:gd name="T84" fmla="*/ 39 w 166"/>
                  <a:gd name="T85" fmla="*/ 41 h 59"/>
                  <a:gd name="T86" fmla="*/ 40 w 166"/>
                  <a:gd name="T87" fmla="*/ 42 h 59"/>
                  <a:gd name="T88" fmla="*/ 41 w 166"/>
                  <a:gd name="T89" fmla="*/ 42 h 59"/>
                  <a:gd name="T90" fmla="*/ 43 w 166"/>
                  <a:gd name="T91" fmla="*/ 43 h 59"/>
                  <a:gd name="T92" fmla="*/ 44 w 166"/>
                  <a:gd name="T93" fmla="*/ 44 h 59"/>
                  <a:gd name="T94" fmla="*/ 45 w 166"/>
                  <a:gd name="T95" fmla="*/ 44 h 59"/>
                  <a:gd name="T96" fmla="*/ 47 w 166"/>
                  <a:gd name="T97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6" h="59">
                    <a:moveTo>
                      <a:pt x="47" y="45"/>
                    </a:moveTo>
                    <a:lnTo>
                      <a:pt x="54" y="48"/>
                    </a:lnTo>
                    <a:lnTo>
                      <a:pt x="61" y="51"/>
                    </a:lnTo>
                    <a:lnTo>
                      <a:pt x="69" y="53"/>
                    </a:lnTo>
                    <a:lnTo>
                      <a:pt x="76" y="55"/>
                    </a:lnTo>
                    <a:lnTo>
                      <a:pt x="85" y="56"/>
                    </a:lnTo>
                    <a:lnTo>
                      <a:pt x="93" y="57"/>
                    </a:lnTo>
                    <a:lnTo>
                      <a:pt x="101" y="59"/>
                    </a:lnTo>
                    <a:lnTo>
                      <a:pt x="109" y="59"/>
                    </a:lnTo>
                    <a:lnTo>
                      <a:pt x="117" y="57"/>
                    </a:lnTo>
                    <a:lnTo>
                      <a:pt x="124" y="56"/>
                    </a:lnTo>
                    <a:lnTo>
                      <a:pt x="131" y="54"/>
                    </a:lnTo>
                    <a:lnTo>
                      <a:pt x="139" y="51"/>
                    </a:lnTo>
                    <a:lnTo>
                      <a:pt x="146" y="49"/>
                    </a:lnTo>
                    <a:lnTo>
                      <a:pt x="153" y="45"/>
                    </a:lnTo>
                    <a:lnTo>
                      <a:pt x="159" y="41"/>
                    </a:lnTo>
                    <a:lnTo>
                      <a:pt x="166" y="37"/>
                    </a:lnTo>
                    <a:lnTo>
                      <a:pt x="159" y="39"/>
                    </a:lnTo>
                    <a:lnTo>
                      <a:pt x="152" y="42"/>
                    </a:lnTo>
                    <a:lnTo>
                      <a:pt x="146" y="43"/>
                    </a:lnTo>
                    <a:lnTo>
                      <a:pt x="139" y="45"/>
                    </a:lnTo>
                    <a:lnTo>
                      <a:pt x="132" y="47"/>
                    </a:lnTo>
                    <a:lnTo>
                      <a:pt x="125" y="47"/>
                    </a:lnTo>
                    <a:lnTo>
                      <a:pt x="117" y="48"/>
                    </a:lnTo>
                    <a:lnTo>
                      <a:pt x="110" y="48"/>
                    </a:lnTo>
                    <a:lnTo>
                      <a:pt x="95" y="47"/>
                    </a:lnTo>
                    <a:lnTo>
                      <a:pt x="79" y="44"/>
                    </a:lnTo>
                    <a:lnTo>
                      <a:pt x="64" y="41"/>
                    </a:lnTo>
                    <a:lnTo>
                      <a:pt x="50" y="36"/>
                    </a:lnTo>
                    <a:lnTo>
                      <a:pt x="36" y="29"/>
                    </a:lnTo>
                    <a:lnTo>
                      <a:pt x="24" y="20"/>
                    </a:lnTo>
                    <a:lnTo>
                      <a:pt x="11" y="11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8" y="12"/>
                    </a:lnTo>
                    <a:lnTo>
                      <a:pt x="12" y="17"/>
                    </a:lnTo>
                    <a:lnTo>
                      <a:pt x="16" y="21"/>
                    </a:lnTo>
                    <a:lnTo>
                      <a:pt x="21" y="26"/>
                    </a:lnTo>
                    <a:lnTo>
                      <a:pt x="26" y="31"/>
                    </a:lnTo>
                    <a:lnTo>
                      <a:pt x="31" y="35"/>
                    </a:lnTo>
                    <a:lnTo>
                      <a:pt x="36" y="39"/>
                    </a:lnTo>
                    <a:lnTo>
                      <a:pt x="38" y="39"/>
                    </a:lnTo>
                    <a:lnTo>
                      <a:pt x="39" y="41"/>
                    </a:lnTo>
                    <a:lnTo>
                      <a:pt x="40" y="42"/>
                    </a:lnTo>
                    <a:lnTo>
                      <a:pt x="41" y="42"/>
                    </a:lnTo>
                    <a:lnTo>
                      <a:pt x="43" y="43"/>
                    </a:lnTo>
                    <a:lnTo>
                      <a:pt x="44" y="44"/>
                    </a:lnTo>
                    <a:lnTo>
                      <a:pt x="45" y="44"/>
                    </a:lnTo>
                    <a:lnTo>
                      <a:pt x="47" y="45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" name="Freeform 123">
                <a:extLst>
                  <a:ext uri="{FF2B5EF4-FFF2-40B4-BE49-F238E27FC236}">
                    <a16:creationId xmlns:a16="http://schemas.microsoft.com/office/drawing/2014/main" id="{2022CC25-D61B-4B17-9171-3CA40E028C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" y="2682"/>
                <a:ext cx="38" cy="12"/>
              </a:xfrm>
              <a:custGeom>
                <a:avLst/>
                <a:gdLst>
                  <a:gd name="T0" fmla="*/ 26 w 191"/>
                  <a:gd name="T1" fmla="*/ 39 h 72"/>
                  <a:gd name="T2" fmla="*/ 36 w 191"/>
                  <a:gd name="T3" fmla="*/ 47 h 72"/>
                  <a:gd name="T4" fmla="*/ 47 w 191"/>
                  <a:gd name="T5" fmla="*/ 53 h 72"/>
                  <a:gd name="T6" fmla="*/ 58 w 191"/>
                  <a:gd name="T7" fmla="*/ 59 h 72"/>
                  <a:gd name="T8" fmla="*/ 70 w 191"/>
                  <a:gd name="T9" fmla="*/ 62 h 72"/>
                  <a:gd name="T10" fmla="*/ 82 w 191"/>
                  <a:gd name="T11" fmla="*/ 66 h 72"/>
                  <a:gd name="T12" fmla="*/ 95 w 191"/>
                  <a:gd name="T13" fmla="*/ 69 h 72"/>
                  <a:gd name="T14" fmla="*/ 107 w 191"/>
                  <a:gd name="T15" fmla="*/ 71 h 72"/>
                  <a:gd name="T16" fmla="*/ 120 w 191"/>
                  <a:gd name="T17" fmla="*/ 72 h 72"/>
                  <a:gd name="T18" fmla="*/ 125 w 191"/>
                  <a:gd name="T19" fmla="*/ 71 h 72"/>
                  <a:gd name="T20" fmla="*/ 129 w 191"/>
                  <a:gd name="T21" fmla="*/ 71 h 72"/>
                  <a:gd name="T22" fmla="*/ 133 w 191"/>
                  <a:gd name="T23" fmla="*/ 71 h 72"/>
                  <a:gd name="T24" fmla="*/ 138 w 191"/>
                  <a:gd name="T25" fmla="*/ 71 h 72"/>
                  <a:gd name="T26" fmla="*/ 142 w 191"/>
                  <a:gd name="T27" fmla="*/ 69 h 72"/>
                  <a:gd name="T28" fmla="*/ 146 w 191"/>
                  <a:gd name="T29" fmla="*/ 69 h 72"/>
                  <a:gd name="T30" fmla="*/ 150 w 191"/>
                  <a:gd name="T31" fmla="*/ 68 h 72"/>
                  <a:gd name="T32" fmla="*/ 155 w 191"/>
                  <a:gd name="T33" fmla="*/ 67 h 72"/>
                  <a:gd name="T34" fmla="*/ 160 w 191"/>
                  <a:gd name="T35" fmla="*/ 65 h 72"/>
                  <a:gd name="T36" fmla="*/ 164 w 191"/>
                  <a:gd name="T37" fmla="*/ 62 h 72"/>
                  <a:gd name="T38" fmla="*/ 169 w 191"/>
                  <a:gd name="T39" fmla="*/ 60 h 72"/>
                  <a:gd name="T40" fmla="*/ 174 w 191"/>
                  <a:gd name="T41" fmla="*/ 56 h 72"/>
                  <a:gd name="T42" fmla="*/ 178 w 191"/>
                  <a:gd name="T43" fmla="*/ 53 h 72"/>
                  <a:gd name="T44" fmla="*/ 183 w 191"/>
                  <a:gd name="T45" fmla="*/ 49 h 72"/>
                  <a:gd name="T46" fmla="*/ 187 w 191"/>
                  <a:gd name="T47" fmla="*/ 45 h 72"/>
                  <a:gd name="T48" fmla="*/ 191 w 191"/>
                  <a:gd name="T49" fmla="*/ 42 h 72"/>
                  <a:gd name="T50" fmla="*/ 183 w 191"/>
                  <a:gd name="T51" fmla="*/ 45 h 72"/>
                  <a:gd name="T52" fmla="*/ 175 w 191"/>
                  <a:gd name="T53" fmla="*/ 49 h 72"/>
                  <a:gd name="T54" fmla="*/ 166 w 191"/>
                  <a:gd name="T55" fmla="*/ 53 h 72"/>
                  <a:gd name="T56" fmla="*/ 157 w 191"/>
                  <a:gd name="T57" fmla="*/ 55 h 72"/>
                  <a:gd name="T58" fmla="*/ 148 w 191"/>
                  <a:gd name="T59" fmla="*/ 57 h 72"/>
                  <a:gd name="T60" fmla="*/ 139 w 191"/>
                  <a:gd name="T61" fmla="*/ 59 h 72"/>
                  <a:gd name="T62" fmla="*/ 130 w 191"/>
                  <a:gd name="T63" fmla="*/ 60 h 72"/>
                  <a:gd name="T64" fmla="*/ 120 w 191"/>
                  <a:gd name="T65" fmla="*/ 60 h 72"/>
                  <a:gd name="T66" fmla="*/ 103 w 191"/>
                  <a:gd name="T67" fmla="*/ 60 h 72"/>
                  <a:gd name="T68" fmla="*/ 85 w 191"/>
                  <a:gd name="T69" fmla="*/ 56 h 72"/>
                  <a:gd name="T70" fmla="*/ 69 w 191"/>
                  <a:gd name="T71" fmla="*/ 51 h 72"/>
                  <a:gd name="T72" fmla="*/ 53 w 191"/>
                  <a:gd name="T73" fmla="*/ 44 h 72"/>
                  <a:gd name="T74" fmla="*/ 38 w 191"/>
                  <a:gd name="T75" fmla="*/ 36 h 72"/>
                  <a:gd name="T76" fmla="*/ 24 w 191"/>
                  <a:gd name="T77" fmla="*/ 25 h 72"/>
                  <a:gd name="T78" fmla="*/ 12 w 191"/>
                  <a:gd name="T79" fmla="*/ 13 h 72"/>
                  <a:gd name="T80" fmla="*/ 0 w 191"/>
                  <a:gd name="T81" fmla="*/ 0 h 72"/>
                  <a:gd name="T82" fmla="*/ 2 w 191"/>
                  <a:gd name="T83" fmla="*/ 5 h 72"/>
                  <a:gd name="T84" fmla="*/ 5 w 191"/>
                  <a:gd name="T85" fmla="*/ 11 h 72"/>
                  <a:gd name="T86" fmla="*/ 8 w 191"/>
                  <a:gd name="T87" fmla="*/ 15 h 72"/>
                  <a:gd name="T88" fmla="*/ 11 w 191"/>
                  <a:gd name="T89" fmla="*/ 20 h 72"/>
                  <a:gd name="T90" fmla="*/ 15 w 191"/>
                  <a:gd name="T91" fmla="*/ 25 h 72"/>
                  <a:gd name="T92" fmla="*/ 18 w 191"/>
                  <a:gd name="T93" fmla="*/ 30 h 72"/>
                  <a:gd name="T94" fmla="*/ 22 w 191"/>
                  <a:gd name="T95" fmla="*/ 35 h 72"/>
                  <a:gd name="T96" fmla="*/ 26 w 191"/>
                  <a:gd name="T97" fmla="*/ 3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72">
                    <a:moveTo>
                      <a:pt x="26" y="39"/>
                    </a:moveTo>
                    <a:lnTo>
                      <a:pt x="36" y="47"/>
                    </a:lnTo>
                    <a:lnTo>
                      <a:pt x="47" y="53"/>
                    </a:lnTo>
                    <a:lnTo>
                      <a:pt x="58" y="59"/>
                    </a:lnTo>
                    <a:lnTo>
                      <a:pt x="70" y="62"/>
                    </a:lnTo>
                    <a:lnTo>
                      <a:pt x="82" y="66"/>
                    </a:lnTo>
                    <a:lnTo>
                      <a:pt x="95" y="69"/>
                    </a:lnTo>
                    <a:lnTo>
                      <a:pt x="107" y="71"/>
                    </a:lnTo>
                    <a:lnTo>
                      <a:pt x="120" y="72"/>
                    </a:lnTo>
                    <a:lnTo>
                      <a:pt x="125" y="71"/>
                    </a:lnTo>
                    <a:lnTo>
                      <a:pt x="129" y="71"/>
                    </a:lnTo>
                    <a:lnTo>
                      <a:pt x="133" y="71"/>
                    </a:lnTo>
                    <a:lnTo>
                      <a:pt x="138" y="71"/>
                    </a:lnTo>
                    <a:lnTo>
                      <a:pt x="142" y="69"/>
                    </a:lnTo>
                    <a:lnTo>
                      <a:pt x="146" y="69"/>
                    </a:lnTo>
                    <a:lnTo>
                      <a:pt x="150" y="68"/>
                    </a:lnTo>
                    <a:lnTo>
                      <a:pt x="155" y="67"/>
                    </a:lnTo>
                    <a:lnTo>
                      <a:pt x="160" y="65"/>
                    </a:lnTo>
                    <a:lnTo>
                      <a:pt x="164" y="62"/>
                    </a:lnTo>
                    <a:lnTo>
                      <a:pt x="169" y="60"/>
                    </a:lnTo>
                    <a:lnTo>
                      <a:pt x="174" y="56"/>
                    </a:lnTo>
                    <a:lnTo>
                      <a:pt x="178" y="53"/>
                    </a:lnTo>
                    <a:lnTo>
                      <a:pt x="183" y="49"/>
                    </a:lnTo>
                    <a:lnTo>
                      <a:pt x="187" y="45"/>
                    </a:lnTo>
                    <a:lnTo>
                      <a:pt x="191" y="42"/>
                    </a:lnTo>
                    <a:lnTo>
                      <a:pt x="183" y="45"/>
                    </a:lnTo>
                    <a:lnTo>
                      <a:pt x="175" y="49"/>
                    </a:lnTo>
                    <a:lnTo>
                      <a:pt x="166" y="53"/>
                    </a:lnTo>
                    <a:lnTo>
                      <a:pt x="157" y="55"/>
                    </a:lnTo>
                    <a:lnTo>
                      <a:pt x="148" y="57"/>
                    </a:lnTo>
                    <a:lnTo>
                      <a:pt x="139" y="59"/>
                    </a:lnTo>
                    <a:lnTo>
                      <a:pt x="130" y="60"/>
                    </a:lnTo>
                    <a:lnTo>
                      <a:pt x="120" y="60"/>
                    </a:lnTo>
                    <a:lnTo>
                      <a:pt x="103" y="60"/>
                    </a:lnTo>
                    <a:lnTo>
                      <a:pt x="85" y="56"/>
                    </a:lnTo>
                    <a:lnTo>
                      <a:pt x="69" y="51"/>
                    </a:lnTo>
                    <a:lnTo>
                      <a:pt x="53" y="44"/>
                    </a:lnTo>
                    <a:lnTo>
                      <a:pt x="38" y="36"/>
                    </a:lnTo>
                    <a:lnTo>
                      <a:pt x="24" y="25"/>
                    </a:lnTo>
                    <a:lnTo>
                      <a:pt x="12" y="13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5" y="11"/>
                    </a:lnTo>
                    <a:lnTo>
                      <a:pt x="8" y="15"/>
                    </a:lnTo>
                    <a:lnTo>
                      <a:pt x="11" y="20"/>
                    </a:lnTo>
                    <a:lnTo>
                      <a:pt x="15" y="25"/>
                    </a:lnTo>
                    <a:lnTo>
                      <a:pt x="18" y="30"/>
                    </a:lnTo>
                    <a:lnTo>
                      <a:pt x="22" y="35"/>
                    </a:lnTo>
                    <a:lnTo>
                      <a:pt x="26" y="39"/>
                    </a:lnTo>
                    <a:close/>
                  </a:path>
                </a:pathLst>
              </a:custGeom>
              <a:solidFill>
                <a:srgbClr val="F1A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0" name="Freeform 124">
                <a:extLst>
                  <a:ext uri="{FF2B5EF4-FFF2-40B4-BE49-F238E27FC236}">
                    <a16:creationId xmlns:a16="http://schemas.microsoft.com/office/drawing/2014/main" id="{31D6B3D0-FA80-4351-A0CD-23A8052B99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79"/>
                <a:ext cx="42" cy="14"/>
              </a:xfrm>
              <a:custGeom>
                <a:avLst/>
                <a:gdLst>
                  <a:gd name="T0" fmla="*/ 17 w 210"/>
                  <a:gd name="T1" fmla="*/ 36 h 84"/>
                  <a:gd name="T2" fmla="*/ 28 w 210"/>
                  <a:gd name="T3" fmla="*/ 47 h 84"/>
                  <a:gd name="T4" fmla="*/ 41 w 210"/>
                  <a:gd name="T5" fmla="*/ 56 h 84"/>
                  <a:gd name="T6" fmla="*/ 53 w 210"/>
                  <a:gd name="T7" fmla="*/ 65 h 84"/>
                  <a:gd name="T8" fmla="*/ 67 w 210"/>
                  <a:gd name="T9" fmla="*/ 71 h 84"/>
                  <a:gd name="T10" fmla="*/ 81 w 210"/>
                  <a:gd name="T11" fmla="*/ 77 h 84"/>
                  <a:gd name="T12" fmla="*/ 96 w 210"/>
                  <a:gd name="T13" fmla="*/ 80 h 84"/>
                  <a:gd name="T14" fmla="*/ 112 w 210"/>
                  <a:gd name="T15" fmla="*/ 83 h 84"/>
                  <a:gd name="T16" fmla="*/ 127 w 210"/>
                  <a:gd name="T17" fmla="*/ 84 h 84"/>
                  <a:gd name="T18" fmla="*/ 134 w 210"/>
                  <a:gd name="T19" fmla="*/ 84 h 84"/>
                  <a:gd name="T20" fmla="*/ 142 w 210"/>
                  <a:gd name="T21" fmla="*/ 83 h 84"/>
                  <a:gd name="T22" fmla="*/ 149 w 210"/>
                  <a:gd name="T23" fmla="*/ 83 h 84"/>
                  <a:gd name="T24" fmla="*/ 156 w 210"/>
                  <a:gd name="T25" fmla="*/ 81 h 84"/>
                  <a:gd name="T26" fmla="*/ 163 w 210"/>
                  <a:gd name="T27" fmla="*/ 79 h 84"/>
                  <a:gd name="T28" fmla="*/ 170 w 210"/>
                  <a:gd name="T29" fmla="*/ 78 h 84"/>
                  <a:gd name="T30" fmla="*/ 176 w 210"/>
                  <a:gd name="T31" fmla="*/ 75 h 84"/>
                  <a:gd name="T32" fmla="*/ 183 w 210"/>
                  <a:gd name="T33" fmla="*/ 73 h 84"/>
                  <a:gd name="T34" fmla="*/ 187 w 210"/>
                  <a:gd name="T35" fmla="*/ 69 h 84"/>
                  <a:gd name="T36" fmla="*/ 190 w 210"/>
                  <a:gd name="T37" fmla="*/ 67 h 84"/>
                  <a:gd name="T38" fmla="*/ 194 w 210"/>
                  <a:gd name="T39" fmla="*/ 63 h 84"/>
                  <a:gd name="T40" fmla="*/ 197 w 210"/>
                  <a:gd name="T41" fmla="*/ 61 h 84"/>
                  <a:gd name="T42" fmla="*/ 200 w 210"/>
                  <a:gd name="T43" fmla="*/ 57 h 84"/>
                  <a:gd name="T44" fmla="*/ 204 w 210"/>
                  <a:gd name="T45" fmla="*/ 54 h 84"/>
                  <a:gd name="T46" fmla="*/ 207 w 210"/>
                  <a:gd name="T47" fmla="*/ 50 h 84"/>
                  <a:gd name="T48" fmla="*/ 210 w 210"/>
                  <a:gd name="T49" fmla="*/ 45 h 84"/>
                  <a:gd name="T50" fmla="*/ 201 w 210"/>
                  <a:gd name="T51" fmla="*/ 51 h 84"/>
                  <a:gd name="T52" fmla="*/ 191 w 210"/>
                  <a:gd name="T53" fmla="*/ 57 h 84"/>
                  <a:gd name="T54" fmla="*/ 181 w 210"/>
                  <a:gd name="T55" fmla="*/ 62 h 84"/>
                  <a:gd name="T56" fmla="*/ 171 w 210"/>
                  <a:gd name="T57" fmla="*/ 66 h 84"/>
                  <a:gd name="T58" fmla="*/ 160 w 210"/>
                  <a:gd name="T59" fmla="*/ 69 h 84"/>
                  <a:gd name="T60" fmla="*/ 149 w 210"/>
                  <a:gd name="T61" fmla="*/ 71 h 84"/>
                  <a:gd name="T62" fmla="*/ 138 w 210"/>
                  <a:gd name="T63" fmla="*/ 73 h 84"/>
                  <a:gd name="T64" fmla="*/ 127 w 210"/>
                  <a:gd name="T65" fmla="*/ 73 h 84"/>
                  <a:gd name="T66" fmla="*/ 118 w 210"/>
                  <a:gd name="T67" fmla="*/ 73 h 84"/>
                  <a:gd name="T68" fmla="*/ 108 w 210"/>
                  <a:gd name="T69" fmla="*/ 72 h 84"/>
                  <a:gd name="T70" fmla="*/ 99 w 210"/>
                  <a:gd name="T71" fmla="*/ 71 h 84"/>
                  <a:gd name="T72" fmla="*/ 89 w 210"/>
                  <a:gd name="T73" fmla="*/ 68 h 84"/>
                  <a:gd name="T74" fmla="*/ 80 w 210"/>
                  <a:gd name="T75" fmla="*/ 65 h 84"/>
                  <a:gd name="T76" fmla="*/ 71 w 210"/>
                  <a:gd name="T77" fmla="*/ 62 h 84"/>
                  <a:gd name="T78" fmla="*/ 63 w 210"/>
                  <a:gd name="T79" fmla="*/ 57 h 84"/>
                  <a:gd name="T80" fmla="*/ 55 w 210"/>
                  <a:gd name="T81" fmla="*/ 54 h 84"/>
                  <a:gd name="T82" fmla="*/ 39 w 210"/>
                  <a:gd name="T83" fmla="*/ 43 h 84"/>
                  <a:gd name="T84" fmla="*/ 25 w 210"/>
                  <a:gd name="T85" fmla="*/ 30 h 84"/>
                  <a:gd name="T86" fmla="*/ 12 w 210"/>
                  <a:gd name="T87" fmla="*/ 17 h 84"/>
                  <a:gd name="T88" fmla="*/ 0 w 210"/>
                  <a:gd name="T89" fmla="*/ 0 h 84"/>
                  <a:gd name="T90" fmla="*/ 1 w 210"/>
                  <a:gd name="T91" fmla="*/ 5 h 84"/>
                  <a:gd name="T92" fmla="*/ 3 w 210"/>
                  <a:gd name="T93" fmla="*/ 9 h 84"/>
                  <a:gd name="T94" fmla="*/ 5 w 210"/>
                  <a:gd name="T95" fmla="*/ 14 h 84"/>
                  <a:gd name="T96" fmla="*/ 7 w 210"/>
                  <a:gd name="T97" fmla="*/ 19 h 84"/>
                  <a:gd name="T98" fmla="*/ 9 w 210"/>
                  <a:gd name="T99" fmla="*/ 24 h 84"/>
                  <a:gd name="T100" fmla="*/ 12 w 210"/>
                  <a:gd name="T101" fmla="*/ 27 h 84"/>
                  <a:gd name="T102" fmla="*/ 14 w 210"/>
                  <a:gd name="T103" fmla="*/ 32 h 84"/>
                  <a:gd name="T104" fmla="*/ 17 w 210"/>
                  <a:gd name="T105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0" h="84">
                    <a:moveTo>
                      <a:pt x="17" y="36"/>
                    </a:moveTo>
                    <a:lnTo>
                      <a:pt x="28" y="47"/>
                    </a:lnTo>
                    <a:lnTo>
                      <a:pt x="41" y="56"/>
                    </a:lnTo>
                    <a:lnTo>
                      <a:pt x="53" y="65"/>
                    </a:lnTo>
                    <a:lnTo>
                      <a:pt x="67" y="71"/>
                    </a:lnTo>
                    <a:lnTo>
                      <a:pt x="81" y="77"/>
                    </a:lnTo>
                    <a:lnTo>
                      <a:pt x="96" y="80"/>
                    </a:lnTo>
                    <a:lnTo>
                      <a:pt x="112" y="83"/>
                    </a:lnTo>
                    <a:lnTo>
                      <a:pt x="127" y="84"/>
                    </a:lnTo>
                    <a:lnTo>
                      <a:pt x="134" y="84"/>
                    </a:lnTo>
                    <a:lnTo>
                      <a:pt x="142" y="83"/>
                    </a:lnTo>
                    <a:lnTo>
                      <a:pt x="149" y="83"/>
                    </a:lnTo>
                    <a:lnTo>
                      <a:pt x="156" y="81"/>
                    </a:lnTo>
                    <a:lnTo>
                      <a:pt x="163" y="79"/>
                    </a:lnTo>
                    <a:lnTo>
                      <a:pt x="170" y="78"/>
                    </a:lnTo>
                    <a:lnTo>
                      <a:pt x="176" y="75"/>
                    </a:lnTo>
                    <a:lnTo>
                      <a:pt x="183" y="73"/>
                    </a:lnTo>
                    <a:lnTo>
                      <a:pt x="187" y="69"/>
                    </a:lnTo>
                    <a:lnTo>
                      <a:pt x="190" y="67"/>
                    </a:lnTo>
                    <a:lnTo>
                      <a:pt x="194" y="63"/>
                    </a:lnTo>
                    <a:lnTo>
                      <a:pt x="197" y="61"/>
                    </a:lnTo>
                    <a:lnTo>
                      <a:pt x="200" y="57"/>
                    </a:lnTo>
                    <a:lnTo>
                      <a:pt x="204" y="54"/>
                    </a:lnTo>
                    <a:lnTo>
                      <a:pt x="207" y="50"/>
                    </a:lnTo>
                    <a:lnTo>
                      <a:pt x="210" y="45"/>
                    </a:lnTo>
                    <a:lnTo>
                      <a:pt x="201" y="51"/>
                    </a:lnTo>
                    <a:lnTo>
                      <a:pt x="191" y="57"/>
                    </a:lnTo>
                    <a:lnTo>
                      <a:pt x="181" y="62"/>
                    </a:lnTo>
                    <a:lnTo>
                      <a:pt x="171" y="66"/>
                    </a:lnTo>
                    <a:lnTo>
                      <a:pt x="160" y="69"/>
                    </a:lnTo>
                    <a:lnTo>
                      <a:pt x="149" y="71"/>
                    </a:lnTo>
                    <a:lnTo>
                      <a:pt x="138" y="73"/>
                    </a:lnTo>
                    <a:lnTo>
                      <a:pt x="127" y="73"/>
                    </a:lnTo>
                    <a:lnTo>
                      <a:pt x="118" y="73"/>
                    </a:lnTo>
                    <a:lnTo>
                      <a:pt x="108" y="72"/>
                    </a:lnTo>
                    <a:lnTo>
                      <a:pt x="99" y="71"/>
                    </a:lnTo>
                    <a:lnTo>
                      <a:pt x="89" y="68"/>
                    </a:lnTo>
                    <a:lnTo>
                      <a:pt x="80" y="65"/>
                    </a:lnTo>
                    <a:lnTo>
                      <a:pt x="71" y="62"/>
                    </a:lnTo>
                    <a:lnTo>
                      <a:pt x="63" y="57"/>
                    </a:lnTo>
                    <a:lnTo>
                      <a:pt x="55" y="54"/>
                    </a:lnTo>
                    <a:lnTo>
                      <a:pt x="39" y="43"/>
                    </a:lnTo>
                    <a:lnTo>
                      <a:pt x="25" y="30"/>
                    </a:lnTo>
                    <a:lnTo>
                      <a:pt x="12" y="17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5" y="14"/>
                    </a:lnTo>
                    <a:lnTo>
                      <a:pt x="7" y="19"/>
                    </a:lnTo>
                    <a:lnTo>
                      <a:pt x="9" y="24"/>
                    </a:lnTo>
                    <a:lnTo>
                      <a:pt x="12" y="27"/>
                    </a:lnTo>
                    <a:lnTo>
                      <a:pt x="14" y="32"/>
                    </a:lnTo>
                    <a:lnTo>
                      <a:pt x="17" y="36"/>
                    </a:lnTo>
                    <a:close/>
                  </a:path>
                </a:pathLst>
              </a:custGeom>
              <a:solidFill>
                <a:srgbClr val="F1A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" name="Freeform 125">
                <a:extLst>
                  <a:ext uri="{FF2B5EF4-FFF2-40B4-BE49-F238E27FC236}">
                    <a16:creationId xmlns:a16="http://schemas.microsoft.com/office/drawing/2014/main" id="{552930BB-ACCF-41F0-96E3-C9188C145D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77"/>
                <a:ext cx="45" cy="15"/>
              </a:xfrm>
              <a:custGeom>
                <a:avLst/>
                <a:gdLst>
                  <a:gd name="T0" fmla="*/ 12 w 224"/>
                  <a:gd name="T1" fmla="*/ 35 h 95"/>
                  <a:gd name="T2" fmla="*/ 24 w 224"/>
                  <a:gd name="T3" fmla="*/ 48 h 95"/>
                  <a:gd name="T4" fmla="*/ 37 w 224"/>
                  <a:gd name="T5" fmla="*/ 60 h 95"/>
                  <a:gd name="T6" fmla="*/ 50 w 224"/>
                  <a:gd name="T7" fmla="*/ 71 h 95"/>
                  <a:gd name="T8" fmla="*/ 65 w 224"/>
                  <a:gd name="T9" fmla="*/ 79 h 95"/>
                  <a:gd name="T10" fmla="*/ 81 w 224"/>
                  <a:gd name="T11" fmla="*/ 86 h 95"/>
                  <a:gd name="T12" fmla="*/ 97 w 224"/>
                  <a:gd name="T13" fmla="*/ 91 h 95"/>
                  <a:gd name="T14" fmla="*/ 115 w 224"/>
                  <a:gd name="T15" fmla="*/ 95 h 95"/>
                  <a:gd name="T16" fmla="*/ 132 w 224"/>
                  <a:gd name="T17" fmla="*/ 95 h 95"/>
                  <a:gd name="T18" fmla="*/ 142 w 224"/>
                  <a:gd name="T19" fmla="*/ 95 h 95"/>
                  <a:gd name="T20" fmla="*/ 151 w 224"/>
                  <a:gd name="T21" fmla="*/ 94 h 95"/>
                  <a:gd name="T22" fmla="*/ 160 w 224"/>
                  <a:gd name="T23" fmla="*/ 92 h 95"/>
                  <a:gd name="T24" fmla="*/ 169 w 224"/>
                  <a:gd name="T25" fmla="*/ 90 h 95"/>
                  <a:gd name="T26" fmla="*/ 178 w 224"/>
                  <a:gd name="T27" fmla="*/ 88 h 95"/>
                  <a:gd name="T28" fmla="*/ 187 w 224"/>
                  <a:gd name="T29" fmla="*/ 84 h 95"/>
                  <a:gd name="T30" fmla="*/ 195 w 224"/>
                  <a:gd name="T31" fmla="*/ 80 h 95"/>
                  <a:gd name="T32" fmla="*/ 203 w 224"/>
                  <a:gd name="T33" fmla="*/ 77 h 95"/>
                  <a:gd name="T34" fmla="*/ 206 w 224"/>
                  <a:gd name="T35" fmla="*/ 73 h 95"/>
                  <a:gd name="T36" fmla="*/ 209 w 224"/>
                  <a:gd name="T37" fmla="*/ 70 h 95"/>
                  <a:gd name="T38" fmla="*/ 212 w 224"/>
                  <a:gd name="T39" fmla="*/ 67 h 95"/>
                  <a:gd name="T40" fmla="*/ 214 w 224"/>
                  <a:gd name="T41" fmla="*/ 64 h 95"/>
                  <a:gd name="T42" fmla="*/ 217 w 224"/>
                  <a:gd name="T43" fmla="*/ 60 h 95"/>
                  <a:gd name="T44" fmla="*/ 219 w 224"/>
                  <a:gd name="T45" fmla="*/ 56 h 95"/>
                  <a:gd name="T46" fmla="*/ 222 w 224"/>
                  <a:gd name="T47" fmla="*/ 53 h 95"/>
                  <a:gd name="T48" fmla="*/ 224 w 224"/>
                  <a:gd name="T49" fmla="*/ 49 h 95"/>
                  <a:gd name="T50" fmla="*/ 214 w 224"/>
                  <a:gd name="T51" fmla="*/ 56 h 95"/>
                  <a:gd name="T52" fmla="*/ 204 w 224"/>
                  <a:gd name="T53" fmla="*/ 64 h 95"/>
                  <a:gd name="T54" fmla="*/ 193 w 224"/>
                  <a:gd name="T55" fmla="*/ 70 h 95"/>
                  <a:gd name="T56" fmla="*/ 181 w 224"/>
                  <a:gd name="T57" fmla="*/ 76 h 95"/>
                  <a:gd name="T58" fmla="*/ 170 w 224"/>
                  <a:gd name="T59" fmla="*/ 79 h 95"/>
                  <a:gd name="T60" fmla="*/ 157 w 224"/>
                  <a:gd name="T61" fmla="*/ 82 h 95"/>
                  <a:gd name="T62" fmla="*/ 145 w 224"/>
                  <a:gd name="T63" fmla="*/ 84 h 95"/>
                  <a:gd name="T64" fmla="*/ 132 w 224"/>
                  <a:gd name="T65" fmla="*/ 84 h 95"/>
                  <a:gd name="T66" fmla="*/ 122 w 224"/>
                  <a:gd name="T67" fmla="*/ 84 h 95"/>
                  <a:gd name="T68" fmla="*/ 112 w 224"/>
                  <a:gd name="T69" fmla="*/ 83 h 95"/>
                  <a:gd name="T70" fmla="*/ 101 w 224"/>
                  <a:gd name="T71" fmla="*/ 82 h 95"/>
                  <a:gd name="T72" fmla="*/ 92 w 224"/>
                  <a:gd name="T73" fmla="*/ 78 h 95"/>
                  <a:gd name="T74" fmla="*/ 82 w 224"/>
                  <a:gd name="T75" fmla="*/ 76 h 95"/>
                  <a:gd name="T76" fmla="*/ 73 w 224"/>
                  <a:gd name="T77" fmla="*/ 71 h 95"/>
                  <a:gd name="T78" fmla="*/ 64 w 224"/>
                  <a:gd name="T79" fmla="*/ 67 h 95"/>
                  <a:gd name="T80" fmla="*/ 56 w 224"/>
                  <a:gd name="T81" fmla="*/ 61 h 95"/>
                  <a:gd name="T82" fmla="*/ 47 w 224"/>
                  <a:gd name="T83" fmla="*/ 55 h 95"/>
                  <a:gd name="T84" fmla="*/ 40 w 224"/>
                  <a:gd name="T85" fmla="*/ 49 h 95"/>
                  <a:gd name="T86" fmla="*/ 32 w 224"/>
                  <a:gd name="T87" fmla="*/ 42 h 95"/>
                  <a:gd name="T88" fmla="*/ 25 w 224"/>
                  <a:gd name="T89" fmla="*/ 35 h 95"/>
                  <a:gd name="T90" fmla="*/ 18 w 224"/>
                  <a:gd name="T91" fmla="*/ 28 h 95"/>
                  <a:gd name="T92" fmla="*/ 12 w 224"/>
                  <a:gd name="T93" fmla="*/ 19 h 95"/>
                  <a:gd name="T94" fmla="*/ 6 w 224"/>
                  <a:gd name="T95" fmla="*/ 10 h 95"/>
                  <a:gd name="T96" fmla="*/ 0 w 224"/>
                  <a:gd name="T97" fmla="*/ 0 h 95"/>
                  <a:gd name="T98" fmla="*/ 1 w 224"/>
                  <a:gd name="T99" fmla="*/ 5 h 95"/>
                  <a:gd name="T100" fmla="*/ 2 w 224"/>
                  <a:gd name="T101" fmla="*/ 10 h 95"/>
                  <a:gd name="T102" fmla="*/ 4 w 224"/>
                  <a:gd name="T103" fmla="*/ 13 h 95"/>
                  <a:gd name="T104" fmla="*/ 5 w 224"/>
                  <a:gd name="T105" fmla="*/ 18 h 95"/>
                  <a:gd name="T106" fmla="*/ 7 w 224"/>
                  <a:gd name="T107" fmla="*/ 23 h 95"/>
                  <a:gd name="T108" fmla="*/ 8 w 224"/>
                  <a:gd name="T109" fmla="*/ 26 h 95"/>
                  <a:gd name="T110" fmla="*/ 10 w 224"/>
                  <a:gd name="T111" fmla="*/ 30 h 95"/>
                  <a:gd name="T112" fmla="*/ 12 w 224"/>
                  <a:gd name="T113" fmla="*/ 3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4" h="95">
                    <a:moveTo>
                      <a:pt x="12" y="35"/>
                    </a:moveTo>
                    <a:lnTo>
                      <a:pt x="24" y="48"/>
                    </a:lnTo>
                    <a:lnTo>
                      <a:pt x="37" y="60"/>
                    </a:lnTo>
                    <a:lnTo>
                      <a:pt x="50" y="71"/>
                    </a:lnTo>
                    <a:lnTo>
                      <a:pt x="65" y="79"/>
                    </a:lnTo>
                    <a:lnTo>
                      <a:pt x="81" y="86"/>
                    </a:lnTo>
                    <a:lnTo>
                      <a:pt x="97" y="91"/>
                    </a:lnTo>
                    <a:lnTo>
                      <a:pt x="115" y="95"/>
                    </a:lnTo>
                    <a:lnTo>
                      <a:pt x="132" y="95"/>
                    </a:lnTo>
                    <a:lnTo>
                      <a:pt x="142" y="95"/>
                    </a:lnTo>
                    <a:lnTo>
                      <a:pt x="151" y="94"/>
                    </a:lnTo>
                    <a:lnTo>
                      <a:pt x="160" y="92"/>
                    </a:lnTo>
                    <a:lnTo>
                      <a:pt x="169" y="90"/>
                    </a:lnTo>
                    <a:lnTo>
                      <a:pt x="178" y="88"/>
                    </a:lnTo>
                    <a:lnTo>
                      <a:pt x="187" y="84"/>
                    </a:lnTo>
                    <a:lnTo>
                      <a:pt x="195" y="80"/>
                    </a:lnTo>
                    <a:lnTo>
                      <a:pt x="203" y="77"/>
                    </a:lnTo>
                    <a:lnTo>
                      <a:pt x="206" y="73"/>
                    </a:lnTo>
                    <a:lnTo>
                      <a:pt x="209" y="70"/>
                    </a:lnTo>
                    <a:lnTo>
                      <a:pt x="212" y="67"/>
                    </a:lnTo>
                    <a:lnTo>
                      <a:pt x="214" y="64"/>
                    </a:lnTo>
                    <a:lnTo>
                      <a:pt x="217" y="60"/>
                    </a:lnTo>
                    <a:lnTo>
                      <a:pt x="219" y="56"/>
                    </a:lnTo>
                    <a:lnTo>
                      <a:pt x="222" y="53"/>
                    </a:lnTo>
                    <a:lnTo>
                      <a:pt x="224" y="49"/>
                    </a:lnTo>
                    <a:lnTo>
                      <a:pt x="214" y="56"/>
                    </a:lnTo>
                    <a:lnTo>
                      <a:pt x="204" y="64"/>
                    </a:lnTo>
                    <a:lnTo>
                      <a:pt x="193" y="70"/>
                    </a:lnTo>
                    <a:lnTo>
                      <a:pt x="181" y="76"/>
                    </a:lnTo>
                    <a:lnTo>
                      <a:pt x="170" y="79"/>
                    </a:lnTo>
                    <a:lnTo>
                      <a:pt x="157" y="82"/>
                    </a:lnTo>
                    <a:lnTo>
                      <a:pt x="145" y="84"/>
                    </a:lnTo>
                    <a:lnTo>
                      <a:pt x="132" y="84"/>
                    </a:lnTo>
                    <a:lnTo>
                      <a:pt x="122" y="84"/>
                    </a:lnTo>
                    <a:lnTo>
                      <a:pt x="112" y="83"/>
                    </a:lnTo>
                    <a:lnTo>
                      <a:pt x="101" y="82"/>
                    </a:lnTo>
                    <a:lnTo>
                      <a:pt x="92" y="78"/>
                    </a:lnTo>
                    <a:lnTo>
                      <a:pt x="82" y="76"/>
                    </a:lnTo>
                    <a:lnTo>
                      <a:pt x="73" y="71"/>
                    </a:lnTo>
                    <a:lnTo>
                      <a:pt x="64" y="67"/>
                    </a:lnTo>
                    <a:lnTo>
                      <a:pt x="56" y="61"/>
                    </a:lnTo>
                    <a:lnTo>
                      <a:pt x="47" y="55"/>
                    </a:lnTo>
                    <a:lnTo>
                      <a:pt x="40" y="49"/>
                    </a:lnTo>
                    <a:lnTo>
                      <a:pt x="32" y="42"/>
                    </a:lnTo>
                    <a:lnTo>
                      <a:pt x="25" y="35"/>
                    </a:lnTo>
                    <a:lnTo>
                      <a:pt x="18" y="28"/>
                    </a:lnTo>
                    <a:lnTo>
                      <a:pt x="12" y="19"/>
                    </a:lnTo>
                    <a:lnTo>
                      <a:pt x="6" y="10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10"/>
                    </a:lnTo>
                    <a:lnTo>
                      <a:pt x="4" y="13"/>
                    </a:lnTo>
                    <a:lnTo>
                      <a:pt x="5" y="18"/>
                    </a:lnTo>
                    <a:lnTo>
                      <a:pt x="7" y="23"/>
                    </a:lnTo>
                    <a:lnTo>
                      <a:pt x="8" y="26"/>
                    </a:lnTo>
                    <a:lnTo>
                      <a:pt x="10" y="30"/>
                    </a:lnTo>
                    <a:lnTo>
                      <a:pt x="12" y="35"/>
                    </a:lnTo>
                    <a:close/>
                  </a:path>
                </a:pathLst>
              </a:custGeom>
              <a:solidFill>
                <a:srgbClr val="F2AF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2" name="Freeform 126">
                <a:extLst>
                  <a:ext uri="{FF2B5EF4-FFF2-40B4-BE49-F238E27FC236}">
                    <a16:creationId xmlns:a16="http://schemas.microsoft.com/office/drawing/2014/main" id="{28C243C5-0F0E-4F3D-82BD-023C3E14B4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74"/>
                <a:ext cx="47" cy="18"/>
              </a:xfrm>
              <a:custGeom>
                <a:avLst/>
                <a:gdLst>
                  <a:gd name="T0" fmla="*/ 20 w 235"/>
                  <a:gd name="T1" fmla="*/ 50 h 106"/>
                  <a:gd name="T2" fmla="*/ 47 w 235"/>
                  <a:gd name="T3" fmla="*/ 76 h 106"/>
                  <a:gd name="T4" fmla="*/ 71 w 235"/>
                  <a:gd name="T5" fmla="*/ 90 h 106"/>
                  <a:gd name="T6" fmla="*/ 88 w 235"/>
                  <a:gd name="T7" fmla="*/ 98 h 106"/>
                  <a:gd name="T8" fmla="*/ 107 w 235"/>
                  <a:gd name="T9" fmla="*/ 104 h 106"/>
                  <a:gd name="T10" fmla="*/ 126 w 235"/>
                  <a:gd name="T11" fmla="*/ 106 h 106"/>
                  <a:gd name="T12" fmla="*/ 146 w 235"/>
                  <a:gd name="T13" fmla="*/ 106 h 106"/>
                  <a:gd name="T14" fmla="*/ 168 w 235"/>
                  <a:gd name="T15" fmla="*/ 102 h 106"/>
                  <a:gd name="T16" fmla="*/ 189 w 235"/>
                  <a:gd name="T17" fmla="*/ 95 h 106"/>
                  <a:gd name="T18" fmla="*/ 209 w 235"/>
                  <a:gd name="T19" fmla="*/ 84 h 106"/>
                  <a:gd name="T20" fmla="*/ 220 w 235"/>
                  <a:gd name="T21" fmla="*/ 76 h 106"/>
                  <a:gd name="T22" fmla="*/ 224 w 235"/>
                  <a:gd name="T23" fmla="*/ 70 h 106"/>
                  <a:gd name="T24" fmla="*/ 228 w 235"/>
                  <a:gd name="T25" fmla="*/ 63 h 106"/>
                  <a:gd name="T26" fmla="*/ 233 w 235"/>
                  <a:gd name="T27" fmla="*/ 57 h 106"/>
                  <a:gd name="T28" fmla="*/ 235 w 235"/>
                  <a:gd name="T29" fmla="*/ 53 h 106"/>
                  <a:gd name="T30" fmla="*/ 235 w 235"/>
                  <a:gd name="T31" fmla="*/ 52 h 106"/>
                  <a:gd name="T32" fmla="*/ 235 w 235"/>
                  <a:gd name="T33" fmla="*/ 52 h 106"/>
                  <a:gd name="T34" fmla="*/ 235 w 235"/>
                  <a:gd name="T35" fmla="*/ 52 h 106"/>
                  <a:gd name="T36" fmla="*/ 224 w 235"/>
                  <a:gd name="T37" fmla="*/ 62 h 106"/>
                  <a:gd name="T38" fmla="*/ 201 w 235"/>
                  <a:gd name="T39" fmla="*/ 77 h 106"/>
                  <a:gd name="T40" fmla="*/ 176 w 235"/>
                  <a:gd name="T41" fmla="*/ 88 h 106"/>
                  <a:gd name="T42" fmla="*/ 149 w 235"/>
                  <a:gd name="T43" fmla="*/ 94 h 106"/>
                  <a:gd name="T44" fmla="*/ 124 w 235"/>
                  <a:gd name="T45" fmla="*/ 95 h 106"/>
                  <a:gd name="T46" fmla="*/ 103 w 235"/>
                  <a:gd name="T47" fmla="*/ 92 h 106"/>
                  <a:gd name="T48" fmla="*/ 83 w 235"/>
                  <a:gd name="T49" fmla="*/ 84 h 106"/>
                  <a:gd name="T50" fmla="*/ 64 w 235"/>
                  <a:gd name="T51" fmla="*/ 75 h 106"/>
                  <a:gd name="T52" fmla="*/ 47 w 235"/>
                  <a:gd name="T53" fmla="*/ 63 h 106"/>
                  <a:gd name="T54" fmla="*/ 31 w 235"/>
                  <a:gd name="T55" fmla="*/ 47 h 106"/>
                  <a:gd name="T56" fmla="*/ 17 w 235"/>
                  <a:gd name="T57" fmla="*/ 30 h 106"/>
                  <a:gd name="T58" fmla="*/ 6 w 235"/>
                  <a:gd name="T59" fmla="*/ 11 h 106"/>
                  <a:gd name="T60" fmla="*/ 1 w 235"/>
                  <a:gd name="T61" fmla="*/ 5 h 106"/>
                  <a:gd name="T62" fmla="*/ 2 w 235"/>
                  <a:gd name="T63" fmla="*/ 14 h 106"/>
                  <a:gd name="T64" fmla="*/ 4 w 235"/>
                  <a:gd name="T65" fmla="*/ 21 h 106"/>
                  <a:gd name="T66" fmla="*/ 7 w 235"/>
                  <a:gd name="T67" fmla="*/ 2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5" h="106">
                    <a:moveTo>
                      <a:pt x="8" y="33"/>
                    </a:moveTo>
                    <a:lnTo>
                      <a:pt x="20" y="50"/>
                    </a:lnTo>
                    <a:lnTo>
                      <a:pt x="33" y="63"/>
                    </a:lnTo>
                    <a:lnTo>
                      <a:pt x="47" y="76"/>
                    </a:lnTo>
                    <a:lnTo>
                      <a:pt x="63" y="87"/>
                    </a:lnTo>
                    <a:lnTo>
                      <a:pt x="71" y="90"/>
                    </a:lnTo>
                    <a:lnTo>
                      <a:pt x="79" y="95"/>
                    </a:lnTo>
                    <a:lnTo>
                      <a:pt x="88" y="98"/>
                    </a:lnTo>
                    <a:lnTo>
                      <a:pt x="97" y="101"/>
                    </a:lnTo>
                    <a:lnTo>
                      <a:pt x="107" y="104"/>
                    </a:lnTo>
                    <a:lnTo>
                      <a:pt x="116" y="105"/>
                    </a:lnTo>
                    <a:lnTo>
                      <a:pt x="126" y="106"/>
                    </a:lnTo>
                    <a:lnTo>
                      <a:pt x="135" y="106"/>
                    </a:lnTo>
                    <a:lnTo>
                      <a:pt x="146" y="106"/>
                    </a:lnTo>
                    <a:lnTo>
                      <a:pt x="157" y="104"/>
                    </a:lnTo>
                    <a:lnTo>
                      <a:pt x="168" y="102"/>
                    </a:lnTo>
                    <a:lnTo>
                      <a:pt x="179" y="99"/>
                    </a:lnTo>
                    <a:lnTo>
                      <a:pt x="189" y="95"/>
                    </a:lnTo>
                    <a:lnTo>
                      <a:pt x="199" y="90"/>
                    </a:lnTo>
                    <a:lnTo>
                      <a:pt x="209" y="84"/>
                    </a:lnTo>
                    <a:lnTo>
                      <a:pt x="218" y="78"/>
                    </a:lnTo>
                    <a:lnTo>
                      <a:pt x="220" y="76"/>
                    </a:lnTo>
                    <a:lnTo>
                      <a:pt x="222" y="72"/>
                    </a:lnTo>
                    <a:lnTo>
                      <a:pt x="224" y="70"/>
                    </a:lnTo>
                    <a:lnTo>
                      <a:pt x="226" y="66"/>
                    </a:lnTo>
                    <a:lnTo>
                      <a:pt x="228" y="63"/>
                    </a:lnTo>
                    <a:lnTo>
                      <a:pt x="231" y="59"/>
                    </a:lnTo>
                    <a:lnTo>
                      <a:pt x="233" y="57"/>
                    </a:lnTo>
                    <a:lnTo>
                      <a:pt x="235" y="53"/>
                    </a:lnTo>
                    <a:lnTo>
                      <a:pt x="235" y="53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2"/>
                    </a:lnTo>
                    <a:lnTo>
                      <a:pt x="235" y="51"/>
                    </a:lnTo>
                    <a:lnTo>
                      <a:pt x="224" y="62"/>
                    </a:lnTo>
                    <a:lnTo>
                      <a:pt x="213" y="70"/>
                    </a:lnTo>
                    <a:lnTo>
                      <a:pt x="201" y="77"/>
                    </a:lnTo>
                    <a:lnTo>
                      <a:pt x="189" y="83"/>
                    </a:lnTo>
                    <a:lnTo>
                      <a:pt x="176" y="88"/>
                    </a:lnTo>
                    <a:lnTo>
                      <a:pt x="163" y="92"/>
                    </a:lnTo>
                    <a:lnTo>
                      <a:pt x="149" y="94"/>
                    </a:lnTo>
                    <a:lnTo>
                      <a:pt x="135" y="95"/>
                    </a:lnTo>
                    <a:lnTo>
                      <a:pt x="124" y="95"/>
                    </a:lnTo>
                    <a:lnTo>
                      <a:pt x="114" y="94"/>
                    </a:lnTo>
                    <a:lnTo>
                      <a:pt x="103" y="92"/>
                    </a:lnTo>
                    <a:lnTo>
                      <a:pt x="93" y="88"/>
                    </a:lnTo>
                    <a:lnTo>
                      <a:pt x="83" y="84"/>
                    </a:lnTo>
                    <a:lnTo>
                      <a:pt x="73" y="80"/>
                    </a:lnTo>
                    <a:lnTo>
                      <a:pt x="64" y="75"/>
                    </a:lnTo>
                    <a:lnTo>
                      <a:pt x="55" y="69"/>
                    </a:lnTo>
                    <a:lnTo>
                      <a:pt x="47" y="63"/>
                    </a:lnTo>
                    <a:lnTo>
                      <a:pt x="39" y="56"/>
                    </a:lnTo>
                    <a:lnTo>
                      <a:pt x="31" y="47"/>
                    </a:lnTo>
                    <a:lnTo>
                      <a:pt x="24" y="39"/>
                    </a:lnTo>
                    <a:lnTo>
                      <a:pt x="17" y="30"/>
                    </a:lnTo>
                    <a:lnTo>
                      <a:pt x="11" y="21"/>
                    </a:lnTo>
                    <a:lnTo>
                      <a:pt x="6" y="11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9"/>
                    </a:lnTo>
                    <a:lnTo>
                      <a:pt x="2" y="14"/>
                    </a:lnTo>
                    <a:lnTo>
                      <a:pt x="3" y="17"/>
                    </a:lnTo>
                    <a:lnTo>
                      <a:pt x="4" y="21"/>
                    </a:lnTo>
                    <a:lnTo>
                      <a:pt x="5" y="26"/>
                    </a:lnTo>
                    <a:lnTo>
                      <a:pt x="7" y="29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F2B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3" name="Freeform 127">
                <a:extLst>
                  <a:ext uri="{FF2B5EF4-FFF2-40B4-BE49-F238E27FC236}">
                    <a16:creationId xmlns:a16="http://schemas.microsoft.com/office/drawing/2014/main" id="{04163B3B-B163-44E0-B27B-D04CBB3A88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72"/>
                <a:ext cx="49" cy="19"/>
              </a:xfrm>
              <a:custGeom>
                <a:avLst/>
                <a:gdLst>
                  <a:gd name="T0" fmla="*/ 10 w 242"/>
                  <a:gd name="T1" fmla="*/ 40 h 114"/>
                  <a:gd name="T2" fmla="*/ 22 w 242"/>
                  <a:gd name="T3" fmla="*/ 58 h 114"/>
                  <a:gd name="T4" fmla="*/ 36 w 242"/>
                  <a:gd name="T5" fmla="*/ 72 h 114"/>
                  <a:gd name="T6" fmla="*/ 51 w 242"/>
                  <a:gd name="T7" fmla="*/ 85 h 114"/>
                  <a:gd name="T8" fmla="*/ 68 w 242"/>
                  <a:gd name="T9" fmla="*/ 97 h 114"/>
                  <a:gd name="T10" fmla="*/ 86 w 242"/>
                  <a:gd name="T11" fmla="*/ 106 h 114"/>
                  <a:gd name="T12" fmla="*/ 105 w 242"/>
                  <a:gd name="T13" fmla="*/ 112 h 114"/>
                  <a:gd name="T14" fmla="*/ 126 w 242"/>
                  <a:gd name="T15" fmla="*/ 114 h 114"/>
                  <a:gd name="T16" fmla="*/ 149 w 242"/>
                  <a:gd name="T17" fmla="*/ 114 h 114"/>
                  <a:gd name="T18" fmla="*/ 174 w 242"/>
                  <a:gd name="T19" fmla="*/ 109 h 114"/>
                  <a:gd name="T20" fmla="*/ 197 w 242"/>
                  <a:gd name="T21" fmla="*/ 100 h 114"/>
                  <a:gd name="T22" fmla="*/ 218 w 242"/>
                  <a:gd name="T23" fmla="*/ 86 h 114"/>
                  <a:gd name="T24" fmla="*/ 229 w 242"/>
                  <a:gd name="T25" fmla="*/ 78 h 114"/>
                  <a:gd name="T26" fmla="*/ 232 w 242"/>
                  <a:gd name="T27" fmla="*/ 74 h 114"/>
                  <a:gd name="T28" fmla="*/ 233 w 242"/>
                  <a:gd name="T29" fmla="*/ 72 h 114"/>
                  <a:gd name="T30" fmla="*/ 235 w 242"/>
                  <a:gd name="T31" fmla="*/ 68 h 114"/>
                  <a:gd name="T32" fmla="*/ 237 w 242"/>
                  <a:gd name="T33" fmla="*/ 65 h 114"/>
                  <a:gd name="T34" fmla="*/ 238 w 242"/>
                  <a:gd name="T35" fmla="*/ 61 h 114"/>
                  <a:gd name="T36" fmla="*/ 240 w 242"/>
                  <a:gd name="T37" fmla="*/ 58 h 114"/>
                  <a:gd name="T38" fmla="*/ 241 w 242"/>
                  <a:gd name="T39" fmla="*/ 54 h 114"/>
                  <a:gd name="T40" fmla="*/ 230 w 242"/>
                  <a:gd name="T41" fmla="*/ 64 h 114"/>
                  <a:gd name="T42" fmla="*/ 207 w 242"/>
                  <a:gd name="T43" fmla="*/ 83 h 114"/>
                  <a:gd name="T44" fmla="*/ 180 w 242"/>
                  <a:gd name="T45" fmla="*/ 96 h 114"/>
                  <a:gd name="T46" fmla="*/ 151 w 242"/>
                  <a:gd name="T47" fmla="*/ 103 h 114"/>
                  <a:gd name="T48" fmla="*/ 125 w 242"/>
                  <a:gd name="T49" fmla="*/ 103 h 114"/>
                  <a:gd name="T50" fmla="*/ 102 w 242"/>
                  <a:gd name="T51" fmla="*/ 100 h 114"/>
                  <a:gd name="T52" fmla="*/ 82 w 242"/>
                  <a:gd name="T53" fmla="*/ 92 h 114"/>
                  <a:gd name="T54" fmla="*/ 63 w 242"/>
                  <a:gd name="T55" fmla="*/ 82 h 114"/>
                  <a:gd name="T56" fmla="*/ 45 w 242"/>
                  <a:gd name="T57" fmla="*/ 67 h 114"/>
                  <a:gd name="T58" fmla="*/ 30 w 242"/>
                  <a:gd name="T59" fmla="*/ 52 h 114"/>
                  <a:gd name="T60" fmla="*/ 16 w 242"/>
                  <a:gd name="T61" fmla="*/ 32 h 114"/>
                  <a:gd name="T62" fmla="*/ 5 w 242"/>
                  <a:gd name="T63" fmla="*/ 11 h 114"/>
                  <a:gd name="T64" fmla="*/ 0 w 242"/>
                  <a:gd name="T65" fmla="*/ 4 h 114"/>
                  <a:gd name="T66" fmla="*/ 1 w 242"/>
                  <a:gd name="T67" fmla="*/ 11 h 114"/>
                  <a:gd name="T68" fmla="*/ 2 w 242"/>
                  <a:gd name="T69" fmla="*/ 19 h 114"/>
                  <a:gd name="T70" fmla="*/ 3 w 242"/>
                  <a:gd name="T71" fmla="*/ 2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2" h="114">
                    <a:moveTo>
                      <a:pt x="4" y="30"/>
                    </a:moveTo>
                    <a:lnTo>
                      <a:pt x="10" y="40"/>
                    </a:lnTo>
                    <a:lnTo>
                      <a:pt x="16" y="49"/>
                    </a:lnTo>
                    <a:lnTo>
                      <a:pt x="22" y="58"/>
                    </a:lnTo>
                    <a:lnTo>
                      <a:pt x="29" y="65"/>
                    </a:lnTo>
                    <a:lnTo>
                      <a:pt x="36" y="72"/>
                    </a:lnTo>
                    <a:lnTo>
                      <a:pt x="44" y="79"/>
                    </a:lnTo>
                    <a:lnTo>
                      <a:pt x="51" y="85"/>
                    </a:lnTo>
                    <a:lnTo>
                      <a:pt x="60" y="91"/>
                    </a:lnTo>
                    <a:lnTo>
                      <a:pt x="68" y="97"/>
                    </a:lnTo>
                    <a:lnTo>
                      <a:pt x="77" y="101"/>
                    </a:lnTo>
                    <a:lnTo>
                      <a:pt x="86" y="106"/>
                    </a:lnTo>
                    <a:lnTo>
                      <a:pt x="96" y="108"/>
                    </a:lnTo>
                    <a:lnTo>
                      <a:pt x="105" y="112"/>
                    </a:lnTo>
                    <a:lnTo>
                      <a:pt x="116" y="113"/>
                    </a:lnTo>
                    <a:lnTo>
                      <a:pt x="126" y="114"/>
                    </a:lnTo>
                    <a:lnTo>
                      <a:pt x="136" y="114"/>
                    </a:lnTo>
                    <a:lnTo>
                      <a:pt x="149" y="114"/>
                    </a:lnTo>
                    <a:lnTo>
                      <a:pt x="161" y="112"/>
                    </a:lnTo>
                    <a:lnTo>
                      <a:pt x="174" y="109"/>
                    </a:lnTo>
                    <a:lnTo>
                      <a:pt x="185" y="106"/>
                    </a:lnTo>
                    <a:lnTo>
                      <a:pt x="197" y="100"/>
                    </a:lnTo>
                    <a:lnTo>
                      <a:pt x="208" y="94"/>
                    </a:lnTo>
                    <a:lnTo>
                      <a:pt x="218" y="86"/>
                    </a:lnTo>
                    <a:lnTo>
                      <a:pt x="228" y="79"/>
                    </a:lnTo>
                    <a:lnTo>
                      <a:pt x="229" y="78"/>
                    </a:lnTo>
                    <a:lnTo>
                      <a:pt x="230" y="76"/>
                    </a:lnTo>
                    <a:lnTo>
                      <a:pt x="232" y="74"/>
                    </a:lnTo>
                    <a:lnTo>
                      <a:pt x="232" y="73"/>
                    </a:lnTo>
                    <a:lnTo>
                      <a:pt x="233" y="72"/>
                    </a:lnTo>
                    <a:lnTo>
                      <a:pt x="234" y="70"/>
                    </a:lnTo>
                    <a:lnTo>
                      <a:pt x="235" y="68"/>
                    </a:lnTo>
                    <a:lnTo>
                      <a:pt x="236" y="67"/>
                    </a:lnTo>
                    <a:lnTo>
                      <a:pt x="237" y="65"/>
                    </a:lnTo>
                    <a:lnTo>
                      <a:pt x="237" y="64"/>
                    </a:lnTo>
                    <a:lnTo>
                      <a:pt x="238" y="61"/>
                    </a:lnTo>
                    <a:lnTo>
                      <a:pt x="239" y="59"/>
                    </a:lnTo>
                    <a:lnTo>
                      <a:pt x="240" y="58"/>
                    </a:lnTo>
                    <a:lnTo>
                      <a:pt x="241" y="55"/>
                    </a:lnTo>
                    <a:lnTo>
                      <a:pt x="241" y="54"/>
                    </a:lnTo>
                    <a:lnTo>
                      <a:pt x="242" y="52"/>
                    </a:lnTo>
                    <a:lnTo>
                      <a:pt x="230" y="64"/>
                    </a:lnTo>
                    <a:lnTo>
                      <a:pt x="219" y="73"/>
                    </a:lnTo>
                    <a:lnTo>
                      <a:pt x="207" y="83"/>
                    </a:lnTo>
                    <a:lnTo>
                      <a:pt x="194" y="90"/>
                    </a:lnTo>
                    <a:lnTo>
                      <a:pt x="180" y="96"/>
                    </a:lnTo>
                    <a:lnTo>
                      <a:pt x="166" y="100"/>
                    </a:lnTo>
                    <a:lnTo>
                      <a:pt x="151" y="103"/>
                    </a:lnTo>
                    <a:lnTo>
                      <a:pt x="136" y="103"/>
                    </a:lnTo>
                    <a:lnTo>
                      <a:pt x="125" y="103"/>
                    </a:lnTo>
                    <a:lnTo>
                      <a:pt x="114" y="102"/>
                    </a:lnTo>
                    <a:lnTo>
                      <a:pt x="102" y="100"/>
                    </a:lnTo>
                    <a:lnTo>
                      <a:pt x="92" y="96"/>
                    </a:lnTo>
                    <a:lnTo>
                      <a:pt x="82" y="92"/>
                    </a:lnTo>
                    <a:lnTo>
                      <a:pt x="72" y="88"/>
                    </a:lnTo>
                    <a:lnTo>
                      <a:pt x="63" y="82"/>
                    </a:lnTo>
                    <a:lnTo>
                      <a:pt x="54" y="74"/>
                    </a:lnTo>
                    <a:lnTo>
                      <a:pt x="45" y="67"/>
                    </a:lnTo>
                    <a:lnTo>
                      <a:pt x="37" y="60"/>
                    </a:lnTo>
                    <a:lnTo>
                      <a:pt x="30" y="52"/>
                    </a:lnTo>
                    <a:lnTo>
                      <a:pt x="23" y="42"/>
                    </a:lnTo>
                    <a:lnTo>
                      <a:pt x="16" y="32"/>
                    </a:lnTo>
                    <a:lnTo>
                      <a:pt x="10" y="22"/>
                    </a:lnTo>
                    <a:lnTo>
                      <a:pt x="5" y="11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1" y="11"/>
                    </a:lnTo>
                    <a:lnTo>
                      <a:pt x="1" y="16"/>
                    </a:lnTo>
                    <a:lnTo>
                      <a:pt x="2" y="19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F2B4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" name="Freeform 128">
                <a:extLst>
                  <a:ext uri="{FF2B5EF4-FFF2-40B4-BE49-F238E27FC236}">
                    <a16:creationId xmlns:a16="http://schemas.microsoft.com/office/drawing/2014/main" id="{0EA36411-69AF-4215-895F-B1C0B9DEF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9"/>
                <a:ext cx="50" cy="21"/>
              </a:xfrm>
              <a:custGeom>
                <a:avLst/>
                <a:gdLst>
                  <a:gd name="T0" fmla="*/ 7 w 246"/>
                  <a:gd name="T1" fmla="*/ 39 h 123"/>
                  <a:gd name="T2" fmla="*/ 18 w 246"/>
                  <a:gd name="T3" fmla="*/ 58 h 123"/>
                  <a:gd name="T4" fmla="*/ 32 w 246"/>
                  <a:gd name="T5" fmla="*/ 75 h 123"/>
                  <a:gd name="T6" fmla="*/ 48 w 246"/>
                  <a:gd name="T7" fmla="*/ 91 h 123"/>
                  <a:gd name="T8" fmla="*/ 65 w 246"/>
                  <a:gd name="T9" fmla="*/ 103 h 123"/>
                  <a:gd name="T10" fmla="*/ 84 w 246"/>
                  <a:gd name="T11" fmla="*/ 112 h 123"/>
                  <a:gd name="T12" fmla="*/ 104 w 246"/>
                  <a:gd name="T13" fmla="*/ 120 h 123"/>
                  <a:gd name="T14" fmla="*/ 125 w 246"/>
                  <a:gd name="T15" fmla="*/ 123 h 123"/>
                  <a:gd name="T16" fmla="*/ 150 w 246"/>
                  <a:gd name="T17" fmla="*/ 122 h 123"/>
                  <a:gd name="T18" fmla="*/ 177 w 246"/>
                  <a:gd name="T19" fmla="*/ 116 h 123"/>
                  <a:gd name="T20" fmla="*/ 202 w 246"/>
                  <a:gd name="T21" fmla="*/ 105 h 123"/>
                  <a:gd name="T22" fmla="*/ 225 w 246"/>
                  <a:gd name="T23" fmla="*/ 90 h 123"/>
                  <a:gd name="T24" fmla="*/ 238 w 246"/>
                  <a:gd name="T25" fmla="*/ 76 h 123"/>
                  <a:gd name="T26" fmla="*/ 241 w 246"/>
                  <a:gd name="T27" fmla="*/ 69 h 123"/>
                  <a:gd name="T28" fmla="*/ 243 w 246"/>
                  <a:gd name="T29" fmla="*/ 62 h 123"/>
                  <a:gd name="T30" fmla="*/ 245 w 246"/>
                  <a:gd name="T31" fmla="*/ 56 h 123"/>
                  <a:gd name="T32" fmla="*/ 236 w 246"/>
                  <a:gd name="T33" fmla="*/ 66 h 123"/>
                  <a:gd name="T34" fmla="*/ 211 w 246"/>
                  <a:gd name="T35" fmla="*/ 87 h 123"/>
                  <a:gd name="T36" fmla="*/ 183 w 246"/>
                  <a:gd name="T37" fmla="*/ 103 h 123"/>
                  <a:gd name="T38" fmla="*/ 152 w 246"/>
                  <a:gd name="T39" fmla="*/ 111 h 123"/>
                  <a:gd name="T40" fmla="*/ 125 w 246"/>
                  <a:gd name="T41" fmla="*/ 112 h 123"/>
                  <a:gd name="T42" fmla="*/ 101 w 246"/>
                  <a:gd name="T43" fmla="*/ 108 h 123"/>
                  <a:gd name="T44" fmla="*/ 80 w 246"/>
                  <a:gd name="T45" fmla="*/ 99 h 123"/>
                  <a:gd name="T46" fmla="*/ 61 w 246"/>
                  <a:gd name="T47" fmla="*/ 87 h 123"/>
                  <a:gd name="T48" fmla="*/ 43 w 246"/>
                  <a:gd name="T49" fmla="*/ 73 h 123"/>
                  <a:gd name="T50" fmla="*/ 28 w 246"/>
                  <a:gd name="T51" fmla="*/ 55 h 123"/>
                  <a:gd name="T52" fmla="*/ 15 w 246"/>
                  <a:gd name="T53" fmla="*/ 34 h 123"/>
                  <a:gd name="T54" fmla="*/ 4 w 246"/>
                  <a:gd name="T55" fmla="*/ 12 h 123"/>
                  <a:gd name="T56" fmla="*/ 0 w 246"/>
                  <a:gd name="T57" fmla="*/ 3 h 123"/>
                  <a:gd name="T58" fmla="*/ 0 w 246"/>
                  <a:gd name="T59" fmla="*/ 11 h 123"/>
                  <a:gd name="T60" fmla="*/ 0 w 246"/>
                  <a:gd name="T61" fmla="*/ 18 h 123"/>
                  <a:gd name="T62" fmla="*/ 1 w 246"/>
                  <a:gd name="T63" fmla="*/ 2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6" h="123">
                    <a:moveTo>
                      <a:pt x="1" y="28"/>
                    </a:moveTo>
                    <a:lnTo>
                      <a:pt x="7" y="39"/>
                    </a:lnTo>
                    <a:lnTo>
                      <a:pt x="12" y="49"/>
                    </a:lnTo>
                    <a:lnTo>
                      <a:pt x="18" y="58"/>
                    </a:lnTo>
                    <a:lnTo>
                      <a:pt x="25" y="67"/>
                    </a:lnTo>
                    <a:lnTo>
                      <a:pt x="32" y="75"/>
                    </a:lnTo>
                    <a:lnTo>
                      <a:pt x="40" y="84"/>
                    </a:lnTo>
                    <a:lnTo>
                      <a:pt x="48" y="91"/>
                    </a:lnTo>
                    <a:lnTo>
                      <a:pt x="56" y="97"/>
                    </a:lnTo>
                    <a:lnTo>
                      <a:pt x="65" y="103"/>
                    </a:lnTo>
                    <a:lnTo>
                      <a:pt x="74" y="108"/>
                    </a:lnTo>
                    <a:lnTo>
                      <a:pt x="84" y="112"/>
                    </a:lnTo>
                    <a:lnTo>
                      <a:pt x="94" y="116"/>
                    </a:lnTo>
                    <a:lnTo>
                      <a:pt x="104" y="120"/>
                    </a:lnTo>
                    <a:lnTo>
                      <a:pt x="115" y="122"/>
                    </a:lnTo>
                    <a:lnTo>
                      <a:pt x="125" y="123"/>
                    </a:lnTo>
                    <a:lnTo>
                      <a:pt x="136" y="123"/>
                    </a:lnTo>
                    <a:lnTo>
                      <a:pt x="150" y="122"/>
                    </a:lnTo>
                    <a:lnTo>
                      <a:pt x="164" y="120"/>
                    </a:lnTo>
                    <a:lnTo>
                      <a:pt x="177" y="116"/>
                    </a:lnTo>
                    <a:lnTo>
                      <a:pt x="190" y="111"/>
                    </a:lnTo>
                    <a:lnTo>
                      <a:pt x="202" y="105"/>
                    </a:lnTo>
                    <a:lnTo>
                      <a:pt x="214" y="98"/>
                    </a:lnTo>
                    <a:lnTo>
                      <a:pt x="225" y="90"/>
                    </a:lnTo>
                    <a:lnTo>
                      <a:pt x="236" y="79"/>
                    </a:lnTo>
                    <a:lnTo>
                      <a:pt x="238" y="76"/>
                    </a:lnTo>
                    <a:lnTo>
                      <a:pt x="239" y="73"/>
                    </a:lnTo>
                    <a:lnTo>
                      <a:pt x="241" y="69"/>
                    </a:lnTo>
                    <a:lnTo>
                      <a:pt x="242" y="66"/>
                    </a:lnTo>
                    <a:lnTo>
                      <a:pt x="243" y="62"/>
                    </a:lnTo>
                    <a:lnTo>
                      <a:pt x="244" y="60"/>
                    </a:lnTo>
                    <a:lnTo>
                      <a:pt x="245" y="56"/>
                    </a:lnTo>
                    <a:lnTo>
                      <a:pt x="246" y="52"/>
                    </a:lnTo>
                    <a:lnTo>
                      <a:pt x="236" y="66"/>
                    </a:lnTo>
                    <a:lnTo>
                      <a:pt x="223" y="78"/>
                    </a:lnTo>
                    <a:lnTo>
                      <a:pt x="211" y="87"/>
                    </a:lnTo>
                    <a:lnTo>
                      <a:pt x="197" y="96"/>
                    </a:lnTo>
                    <a:lnTo>
                      <a:pt x="183" y="103"/>
                    </a:lnTo>
                    <a:lnTo>
                      <a:pt x="168" y="108"/>
                    </a:lnTo>
                    <a:lnTo>
                      <a:pt x="152" y="111"/>
                    </a:lnTo>
                    <a:lnTo>
                      <a:pt x="136" y="112"/>
                    </a:lnTo>
                    <a:lnTo>
                      <a:pt x="125" y="112"/>
                    </a:lnTo>
                    <a:lnTo>
                      <a:pt x="113" y="110"/>
                    </a:lnTo>
                    <a:lnTo>
                      <a:pt x="101" y="108"/>
                    </a:lnTo>
                    <a:lnTo>
                      <a:pt x="91" y="104"/>
                    </a:lnTo>
                    <a:lnTo>
                      <a:pt x="80" y="99"/>
                    </a:lnTo>
                    <a:lnTo>
                      <a:pt x="70" y="94"/>
                    </a:lnTo>
                    <a:lnTo>
                      <a:pt x="61" y="87"/>
                    </a:lnTo>
                    <a:lnTo>
                      <a:pt x="52" y="80"/>
                    </a:lnTo>
                    <a:lnTo>
                      <a:pt x="43" y="73"/>
                    </a:lnTo>
                    <a:lnTo>
                      <a:pt x="35" y="64"/>
                    </a:lnTo>
                    <a:lnTo>
                      <a:pt x="28" y="55"/>
                    </a:lnTo>
                    <a:lnTo>
                      <a:pt x="21" y="45"/>
                    </a:lnTo>
                    <a:lnTo>
                      <a:pt x="15" y="34"/>
                    </a:lnTo>
                    <a:lnTo>
                      <a:pt x="9" y="22"/>
                    </a:lnTo>
                    <a:lnTo>
                      <a:pt x="4" y="12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1" y="25"/>
                    </a:lnTo>
                    <a:lnTo>
                      <a:pt x="1" y="28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" name="Freeform 129">
                <a:extLst>
                  <a:ext uri="{FF2B5EF4-FFF2-40B4-BE49-F238E27FC236}">
                    <a16:creationId xmlns:a16="http://schemas.microsoft.com/office/drawing/2014/main" id="{508D2205-D3F4-4C1B-827B-5E8A94DE0E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7"/>
                <a:ext cx="50" cy="22"/>
              </a:xfrm>
              <a:custGeom>
                <a:avLst/>
                <a:gdLst>
                  <a:gd name="T0" fmla="*/ 5 w 249"/>
                  <a:gd name="T1" fmla="*/ 40 h 132"/>
                  <a:gd name="T2" fmla="*/ 16 w 249"/>
                  <a:gd name="T3" fmla="*/ 61 h 132"/>
                  <a:gd name="T4" fmla="*/ 30 w 249"/>
                  <a:gd name="T5" fmla="*/ 79 h 132"/>
                  <a:gd name="T6" fmla="*/ 45 w 249"/>
                  <a:gd name="T7" fmla="*/ 96 h 132"/>
                  <a:gd name="T8" fmla="*/ 63 w 249"/>
                  <a:gd name="T9" fmla="*/ 111 h 132"/>
                  <a:gd name="T10" fmla="*/ 82 w 249"/>
                  <a:gd name="T11" fmla="*/ 121 h 132"/>
                  <a:gd name="T12" fmla="*/ 102 w 249"/>
                  <a:gd name="T13" fmla="*/ 129 h 132"/>
                  <a:gd name="T14" fmla="*/ 125 w 249"/>
                  <a:gd name="T15" fmla="*/ 132 h 132"/>
                  <a:gd name="T16" fmla="*/ 151 w 249"/>
                  <a:gd name="T17" fmla="*/ 132 h 132"/>
                  <a:gd name="T18" fmla="*/ 180 w 249"/>
                  <a:gd name="T19" fmla="*/ 125 h 132"/>
                  <a:gd name="T20" fmla="*/ 207 w 249"/>
                  <a:gd name="T21" fmla="*/ 112 h 132"/>
                  <a:gd name="T22" fmla="*/ 230 w 249"/>
                  <a:gd name="T23" fmla="*/ 93 h 132"/>
                  <a:gd name="T24" fmla="*/ 243 w 249"/>
                  <a:gd name="T25" fmla="*/ 77 h 132"/>
                  <a:gd name="T26" fmla="*/ 245 w 249"/>
                  <a:gd name="T27" fmla="*/ 71 h 132"/>
                  <a:gd name="T28" fmla="*/ 247 w 249"/>
                  <a:gd name="T29" fmla="*/ 64 h 132"/>
                  <a:gd name="T30" fmla="*/ 249 w 249"/>
                  <a:gd name="T31" fmla="*/ 58 h 132"/>
                  <a:gd name="T32" fmla="*/ 239 w 249"/>
                  <a:gd name="T33" fmla="*/ 69 h 132"/>
                  <a:gd name="T34" fmla="*/ 214 w 249"/>
                  <a:gd name="T35" fmla="*/ 94 h 132"/>
                  <a:gd name="T36" fmla="*/ 185 w 249"/>
                  <a:gd name="T37" fmla="*/ 112 h 132"/>
                  <a:gd name="T38" fmla="*/ 161 w 249"/>
                  <a:gd name="T39" fmla="*/ 119 h 132"/>
                  <a:gd name="T40" fmla="*/ 145 w 249"/>
                  <a:gd name="T41" fmla="*/ 121 h 132"/>
                  <a:gd name="T42" fmla="*/ 124 w 249"/>
                  <a:gd name="T43" fmla="*/ 121 h 132"/>
                  <a:gd name="T44" fmla="*/ 100 w 249"/>
                  <a:gd name="T45" fmla="*/ 117 h 132"/>
                  <a:gd name="T46" fmla="*/ 79 w 249"/>
                  <a:gd name="T47" fmla="*/ 108 h 132"/>
                  <a:gd name="T48" fmla="*/ 59 w 249"/>
                  <a:gd name="T49" fmla="*/ 95 h 132"/>
                  <a:gd name="T50" fmla="*/ 42 w 249"/>
                  <a:gd name="T51" fmla="*/ 79 h 132"/>
                  <a:gd name="T52" fmla="*/ 27 w 249"/>
                  <a:gd name="T53" fmla="*/ 60 h 132"/>
                  <a:gd name="T54" fmla="*/ 14 w 249"/>
                  <a:gd name="T55" fmla="*/ 37 h 132"/>
                  <a:gd name="T56" fmla="*/ 5 w 249"/>
                  <a:gd name="T57" fmla="*/ 14 h 132"/>
                  <a:gd name="T58" fmla="*/ 1 w 249"/>
                  <a:gd name="T59" fmla="*/ 4 h 132"/>
                  <a:gd name="T60" fmla="*/ 0 w 249"/>
                  <a:gd name="T61" fmla="*/ 11 h 132"/>
                  <a:gd name="T62" fmla="*/ 0 w 249"/>
                  <a:gd name="T63" fmla="*/ 18 h 132"/>
                  <a:gd name="T64" fmla="*/ 0 w 249"/>
                  <a:gd name="T65" fmla="*/ 2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9" h="132">
                    <a:moveTo>
                      <a:pt x="0" y="29"/>
                    </a:moveTo>
                    <a:lnTo>
                      <a:pt x="5" y="40"/>
                    </a:lnTo>
                    <a:lnTo>
                      <a:pt x="10" y="51"/>
                    </a:lnTo>
                    <a:lnTo>
                      <a:pt x="16" y="61"/>
                    </a:lnTo>
                    <a:lnTo>
                      <a:pt x="23" y="71"/>
                    </a:lnTo>
                    <a:lnTo>
                      <a:pt x="30" y="79"/>
                    </a:lnTo>
                    <a:lnTo>
                      <a:pt x="37" y="89"/>
                    </a:lnTo>
                    <a:lnTo>
                      <a:pt x="45" y="96"/>
                    </a:lnTo>
                    <a:lnTo>
                      <a:pt x="54" y="103"/>
                    </a:lnTo>
                    <a:lnTo>
                      <a:pt x="63" y="111"/>
                    </a:lnTo>
                    <a:lnTo>
                      <a:pt x="72" y="117"/>
                    </a:lnTo>
                    <a:lnTo>
                      <a:pt x="82" y="121"/>
                    </a:lnTo>
                    <a:lnTo>
                      <a:pt x="92" y="125"/>
                    </a:lnTo>
                    <a:lnTo>
                      <a:pt x="102" y="129"/>
                    </a:lnTo>
                    <a:lnTo>
                      <a:pt x="114" y="131"/>
                    </a:lnTo>
                    <a:lnTo>
                      <a:pt x="125" y="132"/>
                    </a:lnTo>
                    <a:lnTo>
                      <a:pt x="136" y="132"/>
                    </a:lnTo>
                    <a:lnTo>
                      <a:pt x="151" y="132"/>
                    </a:lnTo>
                    <a:lnTo>
                      <a:pt x="166" y="129"/>
                    </a:lnTo>
                    <a:lnTo>
                      <a:pt x="180" y="125"/>
                    </a:lnTo>
                    <a:lnTo>
                      <a:pt x="194" y="119"/>
                    </a:lnTo>
                    <a:lnTo>
                      <a:pt x="207" y="112"/>
                    </a:lnTo>
                    <a:lnTo>
                      <a:pt x="219" y="102"/>
                    </a:lnTo>
                    <a:lnTo>
                      <a:pt x="230" y="93"/>
                    </a:lnTo>
                    <a:lnTo>
                      <a:pt x="242" y="81"/>
                    </a:lnTo>
                    <a:lnTo>
                      <a:pt x="243" y="77"/>
                    </a:lnTo>
                    <a:lnTo>
                      <a:pt x="244" y="75"/>
                    </a:lnTo>
                    <a:lnTo>
                      <a:pt x="245" y="71"/>
                    </a:lnTo>
                    <a:lnTo>
                      <a:pt x="246" y="67"/>
                    </a:lnTo>
                    <a:lnTo>
                      <a:pt x="247" y="64"/>
                    </a:lnTo>
                    <a:lnTo>
                      <a:pt x="248" y="60"/>
                    </a:lnTo>
                    <a:lnTo>
                      <a:pt x="249" y="58"/>
                    </a:lnTo>
                    <a:lnTo>
                      <a:pt x="249" y="54"/>
                    </a:lnTo>
                    <a:lnTo>
                      <a:pt x="239" y="69"/>
                    </a:lnTo>
                    <a:lnTo>
                      <a:pt x="227" y="82"/>
                    </a:lnTo>
                    <a:lnTo>
                      <a:pt x="214" y="94"/>
                    </a:lnTo>
                    <a:lnTo>
                      <a:pt x="200" y="103"/>
                    </a:lnTo>
                    <a:lnTo>
                      <a:pt x="185" y="112"/>
                    </a:lnTo>
                    <a:lnTo>
                      <a:pt x="169" y="117"/>
                    </a:lnTo>
                    <a:lnTo>
                      <a:pt x="161" y="119"/>
                    </a:lnTo>
                    <a:lnTo>
                      <a:pt x="153" y="120"/>
                    </a:lnTo>
                    <a:lnTo>
                      <a:pt x="145" y="121"/>
                    </a:lnTo>
                    <a:lnTo>
                      <a:pt x="136" y="121"/>
                    </a:lnTo>
                    <a:lnTo>
                      <a:pt x="124" y="121"/>
                    </a:lnTo>
                    <a:lnTo>
                      <a:pt x="113" y="120"/>
                    </a:lnTo>
                    <a:lnTo>
                      <a:pt x="100" y="117"/>
                    </a:lnTo>
                    <a:lnTo>
                      <a:pt x="90" y="113"/>
                    </a:lnTo>
                    <a:lnTo>
                      <a:pt x="79" y="108"/>
                    </a:lnTo>
                    <a:lnTo>
                      <a:pt x="69" y="102"/>
                    </a:lnTo>
                    <a:lnTo>
                      <a:pt x="59" y="95"/>
                    </a:lnTo>
                    <a:lnTo>
                      <a:pt x="50" y="88"/>
                    </a:lnTo>
                    <a:lnTo>
                      <a:pt x="42" y="79"/>
                    </a:lnTo>
                    <a:lnTo>
                      <a:pt x="34" y="70"/>
                    </a:lnTo>
                    <a:lnTo>
                      <a:pt x="27" y="60"/>
                    </a:lnTo>
                    <a:lnTo>
                      <a:pt x="20" y="49"/>
                    </a:lnTo>
                    <a:lnTo>
                      <a:pt x="14" y="37"/>
                    </a:lnTo>
                    <a:lnTo>
                      <a:pt x="9" y="26"/>
                    </a:lnTo>
                    <a:lnTo>
                      <a:pt x="5" y="14"/>
                    </a:lnTo>
                    <a:lnTo>
                      <a:pt x="1" y="0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3B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" name="Freeform 130">
                <a:extLst>
                  <a:ext uri="{FF2B5EF4-FFF2-40B4-BE49-F238E27FC236}">
                    <a16:creationId xmlns:a16="http://schemas.microsoft.com/office/drawing/2014/main" id="{39A80E42-2FEC-4F89-AF68-F01C4C3BB1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" y="2665"/>
                <a:ext cx="51" cy="23"/>
              </a:xfrm>
              <a:custGeom>
                <a:avLst/>
                <a:gdLst>
                  <a:gd name="T0" fmla="*/ 4 w 251"/>
                  <a:gd name="T1" fmla="*/ 40 h 140"/>
                  <a:gd name="T2" fmla="*/ 15 w 251"/>
                  <a:gd name="T3" fmla="*/ 62 h 140"/>
                  <a:gd name="T4" fmla="*/ 28 w 251"/>
                  <a:gd name="T5" fmla="*/ 83 h 140"/>
                  <a:gd name="T6" fmla="*/ 43 w 251"/>
                  <a:gd name="T7" fmla="*/ 101 h 140"/>
                  <a:gd name="T8" fmla="*/ 61 w 251"/>
                  <a:gd name="T9" fmla="*/ 115 h 140"/>
                  <a:gd name="T10" fmla="*/ 80 w 251"/>
                  <a:gd name="T11" fmla="*/ 127 h 140"/>
                  <a:gd name="T12" fmla="*/ 101 w 251"/>
                  <a:gd name="T13" fmla="*/ 136 h 140"/>
                  <a:gd name="T14" fmla="*/ 125 w 251"/>
                  <a:gd name="T15" fmla="*/ 140 h 140"/>
                  <a:gd name="T16" fmla="*/ 152 w 251"/>
                  <a:gd name="T17" fmla="*/ 139 h 140"/>
                  <a:gd name="T18" fmla="*/ 183 w 251"/>
                  <a:gd name="T19" fmla="*/ 131 h 140"/>
                  <a:gd name="T20" fmla="*/ 211 w 251"/>
                  <a:gd name="T21" fmla="*/ 115 h 140"/>
                  <a:gd name="T22" fmla="*/ 236 w 251"/>
                  <a:gd name="T23" fmla="*/ 94 h 140"/>
                  <a:gd name="T24" fmla="*/ 247 w 251"/>
                  <a:gd name="T25" fmla="*/ 77 h 140"/>
                  <a:gd name="T26" fmla="*/ 249 w 251"/>
                  <a:gd name="T27" fmla="*/ 71 h 140"/>
                  <a:gd name="T28" fmla="*/ 250 w 251"/>
                  <a:gd name="T29" fmla="*/ 64 h 140"/>
                  <a:gd name="T30" fmla="*/ 251 w 251"/>
                  <a:gd name="T31" fmla="*/ 58 h 140"/>
                  <a:gd name="T32" fmla="*/ 247 w 251"/>
                  <a:gd name="T33" fmla="*/ 62 h 140"/>
                  <a:gd name="T34" fmla="*/ 236 w 251"/>
                  <a:gd name="T35" fmla="*/ 78 h 140"/>
                  <a:gd name="T36" fmla="*/ 223 w 251"/>
                  <a:gd name="T37" fmla="*/ 91 h 140"/>
                  <a:gd name="T38" fmla="*/ 209 w 251"/>
                  <a:gd name="T39" fmla="*/ 103 h 140"/>
                  <a:gd name="T40" fmla="*/ 195 w 251"/>
                  <a:gd name="T41" fmla="*/ 114 h 140"/>
                  <a:gd name="T42" fmla="*/ 179 w 251"/>
                  <a:gd name="T43" fmla="*/ 121 h 140"/>
                  <a:gd name="T44" fmla="*/ 162 w 251"/>
                  <a:gd name="T45" fmla="*/ 126 h 140"/>
                  <a:gd name="T46" fmla="*/ 145 w 251"/>
                  <a:gd name="T47" fmla="*/ 130 h 140"/>
                  <a:gd name="T48" fmla="*/ 124 w 251"/>
                  <a:gd name="T49" fmla="*/ 128 h 140"/>
                  <a:gd name="T50" fmla="*/ 100 w 251"/>
                  <a:gd name="T51" fmla="*/ 124 h 140"/>
                  <a:gd name="T52" fmla="*/ 78 w 251"/>
                  <a:gd name="T53" fmla="*/ 114 h 140"/>
                  <a:gd name="T54" fmla="*/ 58 w 251"/>
                  <a:gd name="T55" fmla="*/ 101 h 140"/>
                  <a:gd name="T56" fmla="*/ 41 w 251"/>
                  <a:gd name="T57" fmla="*/ 84 h 140"/>
                  <a:gd name="T58" fmla="*/ 26 w 251"/>
                  <a:gd name="T59" fmla="*/ 62 h 140"/>
                  <a:gd name="T60" fmla="*/ 14 w 251"/>
                  <a:gd name="T61" fmla="*/ 40 h 140"/>
                  <a:gd name="T62" fmla="*/ 6 w 251"/>
                  <a:gd name="T63" fmla="*/ 15 h 140"/>
                  <a:gd name="T64" fmla="*/ 2 w 251"/>
                  <a:gd name="T65" fmla="*/ 4 h 140"/>
                  <a:gd name="T66" fmla="*/ 1 w 251"/>
                  <a:gd name="T67" fmla="*/ 11 h 140"/>
                  <a:gd name="T68" fmla="*/ 1 w 251"/>
                  <a:gd name="T69" fmla="*/ 17 h 140"/>
                  <a:gd name="T70" fmla="*/ 0 w 251"/>
                  <a:gd name="T71" fmla="*/ 2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1" h="140">
                    <a:moveTo>
                      <a:pt x="0" y="28"/>
                    </a:moveTo>
                    <a:lnTo>
                      <a:pt x="4" y="40"/>
                    </a:lnTo>
                    <a:lnTo>
                      <a:pt x="9" y="50"/>
                    </a:lnTo>
                    <a:lnTo>
                      <a:pt x="15" y="62"/>
                    </a:lnTo>
                    <a:lnTo>
                      <a:pt x="21" y="73"/>
                    </a:lnTo>
                    <a:lnTo>
                      <a:pt x="28" y="83"/>
                    </a:lnTo>
                    <a:lnTo>
                      <a:pt x="35" y="92"/>
                    </a:lnTo>
                    <a:lnTo>
                      <a:pt x="43" y="101"/>
                    </a:lnTo>
                    <a:lnTo>
                      <a:pt x="52" y="108"/>
                    </a:lnTo>
                    <a:lnTo>
                      <a:pt x="61" y="115"/>
                    </a:lnTo>
                    <a:lnTo>
                      <a:pt x="70" y="122"/>
                    </a:lnTo>
                    <a:lnTo>
                      <a:pt x="80" y="127"/>
                    </a:lnTo>
                    <a:lnTo>
                      <a:pt x="91" y="132"/>
                    </a:lnTo>
                    <a:lnTo>
                      <a:pt x="101" y="136"/>
                    </a:lnTo>
                    <a:lnTo>
                      <a:pt x="113" y="138"/>
                    </a:lnTo>
                    <a:lnTo>
                      <a:pt x="125" y="140"/>
                    </a:lnTo>
                    <a:lnTo>
                      <a:pt x="136" y="140"/>
                    </a:lnTo>
                    <a:lnTo>
                      <a:pt x="152" y="139"/>
                    </a:lnTo>
                    <a:lnTo>
                      <a:pt x="168" y="136"/>
                    </a:lnTo>
                    <a:lnTo>
                      <a:pt x="183" y="131"/>
                    </a:lnTo>
                    <a:lnTo>
                      <a:pt x="197" y="124"/>
                    </a:lnTo>
                    <a:lnTo>
                      <a:pt x="211" y="115"/>
                    </a:lnTo>
                    <a:lnTo>
                      <a:pt x="223" y="106"/>
                    </a:lnTo>
                    <a:lnTo>
                      <a:pt x="236" y="94"/>
                    </a:lnTo>
                    <a:lnTo>
                      <a:pt x="246" y="80"/>
                    </a:lnTo>
                    <a:lnTo>
                      <a:pt x="247" y="77"/>
                    </a:lnTo>
                    <a:lnTo>
                      <a:pt x="248" y="73"/>
                    </a:lnTo>
                    <a:lnTo>
                      <a:pt x="249" y="71"/>
                    </a:lnTo>
                    <a:lnTo>
                      <a:pt x="249" y="67"/>
                    </a:lnTo>
                    <a:lnTo>
                      <a:pt x="250" y="64"/>
                    </a:lnTo>
                    <a:lnTo>
                      <a:pt x="250" y="61"/>
                    </a:lnTo>
                    <a:lnTo>
                      <a:pt x="251" y="58"/>
                    </a:lnTo>
                    <a:lnTo>
                      <a:pt x="251" y="54"/>
                    </a:lnTo>
                    <a:lnTo>
                      <a:pt x="247" y="62"/>
                    </a:lnTo>
                    <a:lnTo>
                      <a:pt x="241" y="71"/>
                    </a:lnTo>
                    <a:lnTo>
                      <a:pt x="236" y="78"/>
                    </a:lnTo>
                    <a:lnTo>
                      <a:pt x="229" y="85"/>
                    </a:lnTo>
                    <a:lnTo>
                      <a:pt x="223" y="91"/>
                    </a:lnTo>
                    <a:lnTo>
                      <a:pt x="216" y="98"/>
                    </a:lnTo>
                    <a:lnTo>
                      <a:pt x="209" y="103"/>
                    </a:lnTo>
                    <a:lnTo>
                      <a:pt x="202" y="109"/>
                    </a:lnTo>
                    <a:lnTo>
                      <a:pt x="195" y="114"/>
                    </a:lnTo>
                    <a:lnTo>
                      <a:pt x="187" y="118"/>
                    </a:lnTo>
                    <a:lnTo>
                      <a:pt x="179" y="121"/>
                    </a:lnTo>
                    <a:lnTo>
                      <a:pt x="171" y="124"/>
                    </a:lnTo>
                    <a:lnTo>
                      <a:pt x="162" y="126"/>
                    </a:lnTo>
                    <a:lnTo>
                      <a:pt x="154" y="128"/>
                    </a:lnTo>
                    <a:lnTo>
                      <a:pt x="145" y="130"/>
                    </a:lnTo>
                    <a:lnTo>
                      <a:pt x="136" y="130"/>
                    </a:lnTo>
                    <a:lnTo>
                      <a:pt x="124" y="128"/>
                    </a:lnTo>
                    <a:lnTo>
                      <a:pt x="112" y="127"/>
                    </a:lnTo>
                    <a:lnTo>
                      <a:pt x="100" y="124"/>
                    </a:lnTo>
                    <a:lnTo>
                      <a:pt x="89" y="120"/>
                    </a:lnTo>
                    <a:lnTo>
                      <a:pt x="78" y="114"/>
                    </a:lnTo>
                    <a:lnTo>
                      <a:pt x="68" y="108"/>
                    </a:lnTo>
                    <a:lnTo>
                      <a:pt x="58" y="101"/>
                    </a:lnTo>
                    <a:lnTo>
                      <a:pt x="49" y="92"/>
                    </a:lnTo>
                    <a:lnTo>
                      <a:pt x="41" y="84"/>
                    </a:lnTo>
                    <a:lnTo>
                      <a:pt x="33" y="73"/>
                    </a:lnTo>
                    <a:lnTo>
                      <a:pt x="26" y="62"/>
                    </a:lnTo>
                    <a:lnTo>
                      <a:pt x="20" y="52"/>
                    </a:lnTo>
                    <a:lnTo>
                      <a:pt x="14" y="40"/>
                    </a:lnTo>
                    <a:lnTo>
                      <a:pt x="10" y="27"/>
                    </a:lnTo>
                    <a:lnTo>
                      <a:pt x="6" y="15"/>
                    </a:lnTo>
                    <a:lnTo>
                      <a:pt x="3" y="0"/>
                    </a:lnTo>
                    <a:lnTo>
                      <a:pt x="2" y="4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1" y="13"/>
                    </a:lnTo>
                    <a:lnTo>
                      <a:pt x="1" y="17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3B8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7" name="Freeform 131">
                <a:extLst>
                  <a:ext uri="{FF2B5EF4-FFF2-40B4-BE49-F238E27FC236}">
                    <a16:creationId xmlns:a16="http://schemas.microsoft.com/office/drawing/2014/main" id="{F142ECD6-B8B3-496A-B904-FD234B0F9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63"/>
                <a:ext cx="50" cy="24"/>
              </a:xfrm>
              <a:custGeom>
                <a:avLst/>
                <a:gdLst>
                  <a:gd name="T0" fmla="*/ 4 w 251"/>
                  <a:gd name="T1" fmla="*/ 39 h 146"/>
                  <a:gd name="T2" fmla="*/ 13 w 251"/>
                  <a:gd name="T3" fmla="*/ 62 h 146"/>
                  <a:gd name="T4" fmla="*/ 26 w 251"/>
                  <a:gd name="T5" fmla="*/ 85 h 146"/>
                  <a:gd name="T6" fmla="*/ 41 w 251"/>
                  <a:gd name="T7" fmla="*/ 104 h 146"/>
                  <a:gd name="T8" fmla="*/ 58 w 251"/>
                  <a:gd name="T9" fmla="*/ 120 h 146"/>
                  <a:gd name="T10" fmla="*/ 78 w 251"/>
                  <a:gd name="T11" fmla="*/ 133 h 146"/>
                  <a:gd name="T12" fmla="*/ 99 w 251"/>
                  <a:gd name="T13" fmla="*/ 142 h 146"/>
                  <a:gd name="T14" fmla="*/ 123 w 251"/>
                  <a:gd name="T15" fmla="*/ 146 h 146"/>
                  <a:gd name="T16" fmla="*/ 144 w 251"/>
                  <a:gd name="T17" fmla="*/ 146 h 146"/>
                  <a:gd name="T18" fmla="*/ 160 w 251"/>
                  <a:gd name="T19" fmla="*/ 144 h 146"/>
                  <a:gd name="T20" fmla="*/ 184 w 251"/>
                  <a:gd name="T21" fmla="*/ 137 h 146"/>
                  <a:gd name="T22" fmla="*/ 213 w 251"/>
                  <a:gd name="T23" fmla="*/ 119 h 146"/>
                  <a:gd name="T24" fmla="*/ 238 w 251"/>
                  <a:gd name="T25" fmla="*/ 94 h 146"/>
                  <a:gd name="T26" fmla="*/ 249 w 251"/>
                  <a:gd name="T27" fmla="*/ 76 h 146"/>
                  <a:gd name="T28" fmla="*/ 250 w 251"/>
                  <a:gd name="T29" fmla="*/ 70 h 146"/>
                  <a:gd name="T30" fmla="*/ 251 w 251"/>
                  <a:gd name="T31" fmla="*/ 62 h 146"/>
                  <a:gd name="T32" fmla="*/ 251 w 251"/>
                  <a:gd name="T33" fmla="*/ 57 h 146"/>
                  <a:gd name="T34" fmla="*/ 247 w 251"/>
                  <a:gd name="T35" fmla="*/ 62 h 146"/>
                  <a:gd name="T36" fmla="*/ 237 w 251"/>
                  <a:gd name="T37" fmla="*/ 79 h 146"/>
                  <a:gd name="T38" fmla="*/ 224 w 251"/>
                  <a:gd name="T39" fmla="*/ 95 h 146"/>
                  <a:gd name="T40" fmla="*/ 210 w 251"/>
                  <a:gd name="T41" fmla="*/ 108 h 146"/>
                  <a:gd name="T42" fmla="*/ 196 w 251"/>
                  <a:gd name="T43" fmla="*/ 119 h 146"/>
                  <a:gd name="T44" fmla="*/ 179 w 251"/>
                  <a:gd name="T45" fmla="*/ 127 h 146"/>
                  <a:gd name="T46" fmla="*/ 162 w 251"/>
                  <a:gd name="T47" fmla="*/ 133 h 146"/>
                  <a:gd name="T48" fmla="*/ 144 w 251"/>
                  <a:gd name="T49" fmla="*/ 136 h 146"/>
                  <a:gd name="T50" fmla="*/ 123 w 251"/>
                  <a:gd name="T51" fmla="*/ 136 h 146"/>
                  <a:gd name="T52" fmla="*/ 98 w 251"/>
                  <a:gd name="T53" fmla="*/ 130 h 146"/>
                  <a:gd name="T54" fmla="*/ 76 w 251"/>
                  <a:gd name="T55" fmla="*/ 120 h 146"/>
                  <a:gd name="T56" fmla="*/ 57 w 251"/>
                  <a:gd name="T57" fmla="*/ 106 h 146"/>
                  <a:gd name="T58" fmla="*/ 39 w 251"/>
                  <a:gd name="T59" fmla="*/ 88 h 146"/>
                  <a:gd name="T60" fmla="*/ 25 w 251"/>
                  <a:gd name="T61" fmla="*/ 66 h 146"/>
                  <a:gd name="T62" fmla="*/ 14 w 251"/>
                  <a:gd name="T63" fmla="*/ 41 h 146"/>
                  <a:gd name="T64" fmla="*/ 7 w 251"/>
                  <a:gd name="T65" fmla="*/ 15 h 146"/>
                  <a:gd name="T66" fmla="*/ 4 w 251"/>
                  <a:gd name="T67" fmla="*/ 3 h 146"/>
                  <a:gd name="T68" fmla="*/ 3 w 251"/>
                  <a:gd name="T69" fmla="*/ 10 h 146"/>
                  <a:gd name="T70" fmla="*/ 1 w 251"/>
                  <a:gd name="T71" fmla="*/ 16 h 146"/>
                  <a:gd name="T72" fmla="*/ 0 w 251"/>
                  <a:gd name="T73" fmla="*/ 2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1" h="146">
                    <a:moveTo>
                      <a:pt x="0" y="25"/>
                    </a:moveTo>
                    <a:lnTo>
                      <a:pt x="4" y="39"/>
                    </a:lnTo>
                    <a:lnTo>
                      <a:pt x="8" y="51"/>
                    </a:lnTo>
                    <a:lnTo>
                      <a:pt x="13" y="62"/>
                    </a:lnTo>
                    <a:lnTo>
                      <a:pt x="19" y="74"/>
                    </a:lnTo>
                    <a:lnTo>
                      <a:pt x="26" y="85"/>
                    </a:lnTo>
                    <a:lnTo>
                      <a:pt x="33" y="95"/>
                    </a:lnTo>
                    <a:lnTo>
                      <a:pt x="41" y="104"/>
                    </a:lnTo>
                    <a:lnTo>
                      <a:pt x="49" y="113"/>
                    </a:lnTo>
                    <a:lnTo>
                      <a:pt x="58" y="120"/>
                    </a:lnTo>
                    <a:lnTo>
                      <a:pt x="68" y="127"/>
                    </a:lnTo>
                    <a:lnTo>
                      <a:pt x="78" y="133"/>
                    </a:lnTo>
                    <a:lnTo>
                      <a:pt x="89" y="138"/>
                    </a:lnTo>
                    <a:lnTo>
                      <a:pt x="99" y="142"/>
                    </a:lnTo>
                    <a:lnTo>
                      <a:pt x="112" y="145"/>
                    </a:lnTo>
                    <a:lnTo>
                      <a:pt x="123" y="146"/>
                    </a:lnTo>
                    <a:lnTo>
                      <a:pt x="135" y="146"/>
                    </a:lnTo>
                    <a:lnTo>
                      <a:pt x="144" y="146"/>
                    </a:lnTo>
                    <a:lnTo>
                      <a:pt x="152" y="145"/>
                    </a:lnTo>
                    <a:lnTo>
                      <a:pt x="160" y="144"/>
                    </a:lnTo>
                    <a:lnTo>
                      <a:pt x="168" y="142"/>
                    </a:lnTo>
                    <a:lnTo>
                      <a:pt x="184" y="137"/>
                    </a:lnTo>
                    <a:lnTo>
                      <a:pt x="199" y="128"/>
                    </a:lnTo>
                    <a:lnTo>
                      <a:pt x="213" y="119"/>
                    </a:lnTo>
                    <a:lnTo>
                      <a:pt x="226" y="107"/>
                    </a:lnTo>
                    <a:lnTo>
                      <a:pt x="238" y="94"/>
                    </a:lnTo>
                    <a:lnTo>
                      <a:pt x="248" y="79"/>
                    </a:lnTo>
                    <a:lnTo>
                      <a:pt x="249" y="76"/>
                    </a:lnTo>
                    <a:lnTo>
                      <a:pt x="249" y="72"/>
                    </a:lnTo>
                    <a:lnTo>
                      <a:pt x="250" y="70"/>
                    </a:lnTo>
                    <a:lnTo>
                      <a:pt x="250" y="66"/>
                    </a:lnTo>
                    <a:lnTo>
                      <a:pt x="251" y="62"/>
                    </a:lnTo>
                    <a:lnTo>
                      <a:pt x="251" y="60"/>
                    </a:lnTo>
                    <a:lnTo>
                      <a:pt x="251" y="57"/>
                    </a:lnTo>
                    <a:lnTo>
                      <a:pt x="251" y="53"/>
                    </a:lnTo>
                    <a:lnTo>
                      <a:pt x="247" y="62"/>
                    </a:lnTo>
                    <a:lnTo>
                      <a:pt x="242" y="71"/>
                    </a:lnTo>
                    <a:lnTo>
                      <a:pt x="237" y="79"/>
                    </a:lnTo>
                    <a:lnTo>
                      <a:pt x="231" y="86"/>
                    </a:lnTo>
                    <a:lnTo>
                      <a:pt x="224" y="95"/>
                    </a:lnTo>
                    <a:lnTo>
                      <a:pt x="217" y="101"/>
                    </a:lnTo>
                    <a:lnTo>
                      <a:pt x="210" y="108"/>
                    </a:lnTo>
                    <a:lnTo>
                      <a:pt x="203" y="113"/>
                    </a:lnTo>
                    <a:lnTo>
                      <a:pt x="196" y="119"/>
                    </a:lnTo>
                    <a:lnTo>
                      <a:pt x="188" y="122"/>
                    </a:lnTo>
                    <a:lnTo>
                      <a:pt x="179" y="127"/>
                    </a:lnTo>
                    <a:lnTo>
                      <a:pt x="171" y="130"/>
                    </a:lnTo>
                    <a:lnTo>
                      <a:pt x="162" y="133"/>
                    </a:lnTo>
                    <a:lnTo>
                      <a:pt x="153" y="134"/>
                    </a:lnTo>
                    <a:lnTo>
                      <a:pt x="144" y="136"/>
                    </a:lnTo>
                    <a:lnTo>
                      <a:pt x="135" y="136"/>
                    </a:lnTo>
                    <a:lnTo>
                      <a:pt x="123" y="136"/>
                    </a:lnTo>
                    <a:lnTo>
                      <a:pt x="111" y="133"/>
                    </a:lnTo>
                    <a:lnTo>
                      <a:pt x="98" y="130"/>
                    </a:lnTo>
                    <a:lnTo>
                      <a:pt x="87" y="126"/>
                    </a:lnTo>
                    <a:lnTo>
                      <a:pt x="76" y="120"/>
                    </a:lnTo>
                    <a:lnTo>
                      <a:pt x="66" y="113"/>
                    </a:lnTo>
                    <a:lnTo>
                      <a:pt x="57" y="106"/>
                    </a:lnTo>
                    <a:lnTo>
                      <a:pt x="48" y="97"/>
                    </a:lnTo>
                    <a:lnTo>
                      <a:pt x="39" y="88"/>
                    </a:lnTo>
                    <a:lnTo>
                      <a:pt x="32" y="77"/>
                    </a:lnTo>
                    <a:lnTo>
                      <a:pt x="25" y="66"/>
                    </a:lnTo>
                    <a:lnTo>
                      <a:pt x="19" y="54"/>
                    </a:lnTo>
                    <a:lnTo>
                      <a:pt x="14" y="41"/>
                    </a:lnTo>
                    <a:lnTo>
                      <a:pt x="10" y="28"/>
                    </a:lnTo>
                    <a:lnTo>
                      <a:pt x="7" y="15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3" y="10"/>
                    </a:lnTo>
                    <a:lnTo>
                      <a:pt x="2" y="12"/>
                    </a:lnTo>
                    <a:lnTo>
                      <a:pt x="1" y="16"/>
                    </a:lnTo>
                    <a:lnTo>
                      <a:pt x="1" y="19"/>
                    </a:lnTo>
                    <a:lnTo>
                      <a:pt x="0" y="22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3BA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8" name="Freeform 132">
                <a:extLst>
                  <a:ext uri="{FF2B5EF4-FFF2-40B4-BE49-F238E27FC236}">
                    <a16:creationId xmlns:a16="http://schemas.microsoft.com/office/drawing/2014/main" id="{2EE58931-FC94-4957-824B-5AD17BA64B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" y="2661"/>
                <a:ext cx="50" cy="25"/>
              </a:xfrm>
              <a:custGeom>
                <a:avLst/>
                <a:gdLst>
                  <a:gd name="T0" fmla="*/ 3 w 249"/>
                  <a:gd name="T1" fmla="*/ 39 h 154"/>
                  <a:gd name="T2" fmla="*/ 11 w 249"/>
                  <a:gd name="T3" fmla="*/ 64 h 154"/>
                  <a:gd name="T4" fmla="*/ 23 w 249"/>
                  <a:gd name="T5" fmla="*/ 86 h 154"/>
                  <a:gd name="T6" fmla="*/ 38 w 249"/>
                  <a:gd name="T7" fmla="*/ 108 h 154"/>
                  <a:gd name="T8" fmla="*/ 55 w 249"/>
                  <a:gd name="T9" fmla="*/ 125 h 154"/>
                  <a:gd name="T10" fmla="*/ 75 w 249"/>
                  <a:gd name="T11" fmla="*/ 138 h 154"/>
                  <a:gd name="T12" fmla="*/ 97 w 249"/>
                  <a:gd name="T13" fmla="*/ 148 h 154"/>
                  <a:gd name="T14" fmla="*/ 121 w 249"/>
                  <a:gd name="T15" fmla="*/ 152 h 154"/>
                  <a:gd name="T16" fmla="*/ 142 w 249"/>
                  <a:gd name="T17" fmla="*/ 154 h 154"/>
                  <a:gd name="T18" fmla="*/ 159 w 249"/>
                  <a:gd name="T19" fmla="*/ 150 h 154"/>
                  <a:gd name="T20" fmla="*/ 176 w 249"/>
                  <a:gd name="T21" fmla="*/ 145 h 154"/>
                  <a:gd name="T22" fmla="*/ 192 w 249"/>
                  <a:gd name="T23" fmla="*/ 138 h 154"/>
                  <a:gd name="T24" fmla="*/ 206 w 249"/>
                  <a:gd name="T25" fmla="*/ 127 h 154"/>
                  <a:gd name="T26" fmla="*/ 220 w 249"/>
                  <a:gd name="T27" fmla="*/ 115 h 154"/>
                  <a:gd name="T28" fmla="*/ 233 w 249"/>
                  <a:gd name="T29" fmla="*/ 102 h 154"/>
                  <a:gd name="T30" fmla="*/ 244 w 249"/>
                  <a:gd name="T31" fmla="*/ 86 h 154"/>
                  <a:gd name="T32" fmla="*/ 249 w 249"/>
                  <a:gd name="T33" fmla="*/ 74 h 154"/>
                  <a:gd name="T34" fmla="*/ 249 w 249"/>
                  <a:gd name="T35" fmla="*/ 69 h 154"/>
                  <a:gd name="T36" fmla="*/ 249 w 249"/>
                  <a:gd name="T37" fmla="*/ 63 h 154"/>
                  <a:gd name="T38" fmla="*/ 249 w 249"/>
                  <a:gd name="T39" fmla="*/ 57 h 154"/>
                  <a:gd name="T40" fmla="*/ 245 w 249"/>
                  <a:gd name="T41" fmla="*/ 63 h 154"/>
                  <a:gd name="T42" fmla="*/ 236 w 249"/>
                  <a:gd name="T43" fmla="*/ 80 h 154"/>
                  <a:gd name="T44" fmla="*/ 223 w 249"/>
                  <a:gd name="T45" fmla="*/ 97 h 154"/>
                  <a:gd name="T46" fmla="*/ 210 w 249"/>
                  <a:gd name="T47" fmla="*/ 112 h 154"/>
                  <a:gd name="T48" fmla="*/ 195 w 249"/>
                  <a:gd name="T49" fmla="*/ 124 h 154"/>
                  <a:gd name="T50" fmla="*/ 179 w 249"/>
                  <a:gd name="T51" fmla="*/ 133 h 154"/>
                  <a:gd name="T52" fmla="*/ 161 w 249"/>
                  <a:gd name="T53" fmla="*/ 139 h 154"/>
                  <a:gd name="T54" fmla="*/ 143 w 249"/>
                  <a:gd name="T55" fmla="*/ 143 h 154"/>
                  <a:gd name="T56" fmla="*/ 121 w 249"/>
                  <a:gd name="T57" fmla="*/ 142 h 154"/>
                  <a:gd name="T58" fmla="*/ 96 w 249"/>
                  <a:gd name="T59" fmla="*/ 137 h 154"/>
                  <a:gd name="T60" fmla="*/ 74 w 249"/>
                  <a:gd name="T61" fmla="*/ 126 h 154"/>
                  <a:gd name="T62" fmla="*/ 54 w 249"/>
                  <a:gd name="T63" fmla="*/ 110 h 154"/>
                  <a:gd name="T64" fmla="*/ 37 w 249"/>
                  <a:gd name="T65" fmla="*/ 91 h 154"/>
                  <a:gd name="T66" fmla="*/ 24 w 249"/>
                  <a:gd name="T67" fmla="*/ 69 h 154"/>
                  <a:gd name="T68" fmla="*/ 14 w 249"/>
                  <a:gd name="T69" fmla="*/ 43 h 154"/>
                  <a:gd name="T70" fmla="*/ 8 w 249"/>
                  <a:gd name="T71" fmla="*/ 15 h 154"/>
                  <a:gd name="T72" fmla="*/ 5 w 249"/>
                  <a:gd name="T73" fmla="*/ 3 h 154"/>
                  <a:gd name="T74" fmla="*/ 4 w 249"/>
                  <a:gd name="T75" fmla="*/ 9 h 154"/>
                  <a:gd name="T76" fmla="*/ 2 w 249"/>
                  <a:gd name="T77" fmla="*/ 16 h 154"/>
                  <a:gd name="T78" fmla="*/ 1 w 249"/>
                  <a:gd name="T79" fmla="*/ 2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9" h="154">
                    <a:moveTo>
                      <a:pt x="0" y="24"/>
                    </a:moveTo>
                    <a:lnTo>
                      <a:pt x="3" y="39"/>
                    </a:lnTo>
                    <a:lnTo>
                      <a:pt x="7" y="51"/>
                    </a:lnTo>
                    <a:lnTo>
                      <a:pt x="11" y="64"/>
                    </a:lnTo>
                    <a:lnTo>
                      <a:pt x="17" y="76"/>
                    </a:lnTo>
                    <a:lnTo>
                      <a:pt x="23" y="86"/>
                    </a:lnTo>
                    <a:lnTo>
                      <a:pt x="30" y="97"/>
                    </a:lnTo>
                    <a:lnTo>
                      <a:pt x="38" y="108"/>
                    </a:lnTo>
                    <a:lnTo>
                      <a:pt x="46" y="116"/>
                    </a:lnTo>
                    <a:lnTo>
                      <a:pt x="55" y="125"/>
                    </a:lnTo>
                    <a:lnTo>
                      <a:pt x="65" y="132"/>
                    </a:lnTo>
                    <a:lnTo>
                      <a:pt x="75" y="138"/>
                    </a:lnTo>
                    <a:lnTo>
                      <a:pt x="86" y="144"/>
                    </a:lnTo>
                    <a:lnTo>
                      <a:pt x="97" y="148"/>
                    </a:lnTo>
                    <a:lnTo>
                      <a:pt x="109" y="151"/>
                    </a:lnTo>
                    <a:lnTo>
                      <a:pt x="121" y="152"/>
                    </a:lnTo>
                    <a:lnTo>
                      <a:pt x="133" y="154"/>
                    </a:lnTo>
                    <a:lnTo>
                      <a:pt x="142" y="154"/>
                    </a:lnTo>
                    <a:lnTo>
                      <a:pt x="151" y="152"/>
                    </a:lnTo>
                    <a:lnTo>
                      <a:pt x="159" y="150"/>
                    </a:lnTo>
                    <a:lnTo>
                      <a:pt x="168" y="148"/>
                    </a:lnTo>
                    <a:lnTo>
                      <a:pt x="176" y="145"/>
                    </a:lnTo>
                    <a:lnTo>
                      <a:pt x="184" y="142"/>
                    </a:lnTo>
                    <a:lnTo>
                      <a:pt x="192" y="138"/>
                    </a:lnTo>
                    <a:lnTo>
                      <a:pt x="199" y="133"/>
                    </a:lnTo>
                    <a:lnTo>
                      <a:pt x="206" y="127"/>
                    </a:lnTo>
                    <a:lnTo>
                      <a:pt x="213" y="122"/>
                    </a:lnTo>
                    <a:lnTo>
                      <a:pt x="220" y="115"/>
                    </a:lnTo>
                    <a:lnTo>
                      <a:pt x="226" y="109"/>
                    </a:lnTo>
                    <a:lnTo>
                      <a:pt x="233" y="102"/>
                    </a:lnTo>
                    <a:lnTo>
                      <a:pt x="238" y="95"/>
                    </a:lnTo>
                    <a:lnTo>
                      <a:pt x="244" y="86"/>
                    </a:lnTo>
                    <a:lnTo>
                      <a:pt x="248" y="78"/>
                    </a:lnTo>
                    <a:lnTo>
                      <a:pt x="249" y="74"/>
                    </a:lnTo>
                    <a:lnTo>
                      <a:pt x="249" y="72"/>
                    </a:lnTo>
                    <a:lnTo>
                      <a:pt x="249" y="69"/>
                    </a:lnTo>
                    <a:lnTo>
                      <a:pt x="249" y="65"/>
                    </a:lnTo>
                    <a:lnTo>
                      <a:pt x="249" y="63"/>
                    </a:lnTo>
                    <a:lnTo>
                      <a:pt x="249" y="59"/>
                    </a:lnTo>
                    <a:lnTo>
                      <a:pt x="249" y="57"/>
                    </a:lnTo>
                    <a:lnTo>
                      <a:pt x="249" y="53"/>
                    </a:lnTo>
                    <a:lnTo>
                      <a:pt x="245" y="63"/>
                    </a:lnTo>
                    <a:lnTo>
                      <a:pt x="241" y="72"/>
                    </a:lnTo>
                    <a:lnTo>
                      <a:pt x="236" y="80"/>
                    </a:lnTo>
                    <a:lnTo>
                      <a:pt x="230" y="89"/>
                    </a:lnTo>
                    <a:lnTo>
                      <a:pt x="223" y="97"/>
                    </a:lnTo>
                    <a:lnTo>
                      <a:pt x="217" y="104"/>
                    </a:lnTo>
                    <a:lnTo>
                      <a:pt x="210" y="112"/>
                    </a:lnTo>
                    <a:lnTo>
                      <a:pt x="203" y="118"/>
                    </a:lnTo>
                    <a:lnTo>
                      <a:pt x="195" y="124"/>
                    </a:lnTo>
                    <a:lnTo>
                      <a:pt x="187" y="128"/>
                    </a:lnTo>
                    <a:lnTo>
                      <a:pt x="179" y="133"/>
                    </a:lnTo>
                    <a:lnTo>
                      <a:pt x="170" y="136"/>
                    </a:lnTo>
                    <a:lnTo>
                      <a:pt x="161" y="139"/>
                    </a:lnTo>
                    <a:lnTo>
                      <a:pt x="152" y="142"/>
                    </a:lnTo>
                    <a:lnTo>
                      <a:pt x="143" y="143"/>
                    </a:lnTo>
                    <a:lnTo>
                      <a:pt x="133" y="143"/>
                    </a:lnTo>
                    <a:lnTo>
                      <a:pt x="121" y="142"/>
                    </a:lnTo>
                    <a:lnTo>
                      <a:pt x="109" y="140"/>
                    </a:lnTo>
                    <a:lnTo>
                      <a:pt x="96" y="137"/>
                    </a:lnTo>
                    <a:lnTo>
                      <a:pt x="85" y="132"/>
                    </a:lnTo>
                    <a:lnTo>
                      <a:pt x="74" y="126"/>
                    </a:lnTo>
                    <a:lnTo>
                      <a:pt x="64" y="119"/>
                    </a:lnTo>
                    <a:lnTo>
                      <a:pt x="54" y="110"/>
                    </a:lnTo>
                    <a:lnTo>
                      <a:pt x="45" y="101"/>
                    </a:lnTo>
                    <a:lnTo>
                      <a:pt x="37" y="91"/>
                    </a:lnTo>
                    <a:lnTo>
                      <a:pt x="30" y="80"/>
                    </a:lnTo>
                    <a:lnTo>
                      <a:pt x="24" y="69"/>
                    </a:lnTo>
                    <a:lnTo>
                      <a:pt x="18" y="57"/>
                    </a:lnTo>
                    <a:lnTo>
                      <a:pt x="14" y="43"/>
                    </a:lnTo>
                    <a:lnTo>
                      <a:pt x="10" y="29"/>
                    </a:lnTo>
                    <a:lnTo>
                      <a:pt x="8" y="15"/>
                    </a:lnTo>
                    <a:lnTo>
                      <a:pt x="6" y="0"/>
                    </a:lnTo>
                    <a:lnTo>
                      <a:pt x="5" y="3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3" y="12"/>
                    </a:lnTo>
                    <a:lnTo>
                      <a:pt x="2" y="16"/>
                    </a:lnTo>
                    <a:lnTo>
                      <a:pt x="1" y="18"/>
                    </a:lnTo>
                    <a:lnTo>
                      <a:pt x="1" y="2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4B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" name="Freeform 133">
                <a:extLst>
                  <a:ext uri="{FF2B5EF4-FFF2-40B4-BE49-F238E27FC236}">
                    <a16:creationId xmlns:a16="http://schemas.microsoft.com/office/drawing/2014/main" id="{1E1747B7-3DC0-41FD-B1D8-CB074F9CB7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59"/>
                <a:ext cx="49" cy="26"/>
              </a:xfrm>
              <a:custGeom>
                <a:avLst/>
                <a:gdLst>
                  <a:gd name="T0" fmla="*/ 2 w 246"/>
                  <a:gd name="T1" fmla="*/ 38 h 159"/>
                  <a:gd name="T2" fmla="*/ 9 w 246"/>
                  <a:gd name="T3" fmla="*/ 64 h 159"/>
                  <a:gd name="T4" fmla="*/ 20 w 246"/>
                  <a:gd name="T5" fmla="*/ 89 h 159"/>
                  <a:gd name="T6" fmla="*/ 34 w 246"/>
                  <a:gd name="T7" fmla="*/ 111 h 159"/>
                  <a:gd name="T8" fmla="*/ 52 w 246"/>
                  <a:gd name="T9" fmla="*/ 129 h 159"/>
                  <a:gd name="T10" fmla="*/ 71 w 246"/>
                  <a:gd name="T11" fmla="*/ 143 h 159"/>
                  <a:gd name="T12" fmla="*/ 93 w 246"/>
                  <a:gd name="T13" fmla="*/ 153 h 159"/>
                  <a:gd name="T14" fmla="*/ 118 w 246"/>
                  <a:gd name="T15" fmla="*/ 159 h 159"/>
                  <a:gd name="T16" fmla="*/ 139 w 246"/>
                  <a:gd name="T17" fmla="*/ 159 h 159"/>
                  <a:gd name="T18" fmla="*/ 157 w 246"/>
                  <a:gd name="T19" fmla="*/ 156 h 159"/>
                  <a:gd name="T20" fmla="*/ 174 w 246"/>
                  <a:gd name="T21" fmla="*/ 150 h 159"/>
                  <a:gd name="T22" fmla="*/ 191 w 246"/>
                  <a:gd name="T23" fmla="*/ 142 h 159"/>
                  <a:gd name="T24" fmla="*/ 205 w 246"/>
                  <a:gd name="T25" fmla="*/ 131 h 159"/>
                  <a:gd name="T26" fmla="*/ 219 w 246"/>
                  <a:gd name="T27" fmla="*/ 118 h 159"/>
                  <a:gd name="T28" fmla="*/ 232 w 246"/>
                  <a:gd name="T29" fmla="*/ 102 h 159"/>
                  <a:gd name="T30" fmla="*/ 242 w 246"/>
                  <a:gd name="T31" fmla="*/ 85 h 159"/>
                  <a:gd name="T32" fmla="*/ 246 w 246"/>
                  <a:gd name="T33" fmla="*/ 74 h 159"/>
                  <a:gd name="T34" fmla="*/ 246 w 246"/>
                  <a:gd name="T35" fmla="*/ 68 h 159"/>
                  <a:gd name="T36" fmla="*/ 246 w 246"/>
                  <a:gd name="T37" fmla="*/ 60 h 159"/>
                  <a:gd name="T38" fmla="*/ 246 w 246"/>
                  <a:gd name="T39" fmla="*/ 54 h 159"/>
                  <a:gd name="T40" fmla="*/ 242 w 246"/>
                  <a:gd name="T41" fmla="*/ 62 h 159"/>
                  <a:gd name="T42" fmla="*/ 233 w 246"/>
                  <a:gd name="T43" fmla="*/ 82 h 159"/>
                  <a:gd name="T44" fmla="*/ 221 w 246"/>
                  <a:gd name="T45" fmla="*/ 99 h 159"/>
                  <a:gd name="T46" fmla="*/ 208 w 246"/>
                  <a:gd name="T47" fmla="*/ 114 h 159"/>
                  <a:gd name="T48" fmla="*/ 193 w 246"/>
                  <a:gd name="T49" fmla="*/ 127 h 159"/>
                  <a:gd name="T50" fmla="*/ 177 w 246"/>
                  <a:gd name="T51" fmla="*/ 137 h 159"/>
                  <a:gd name="T52" fmla="*/ 159 w 246"/>
                  <a:gd name="T53" fmla="*/ 144 h 159"/>
                  <a:gd name="T54" fmla="*/ 140 w 246"/>
                  <a:gd name="T55" fmla="*/ 148 h 159"/>
                  <a:gd name="T56" fmla="*/ 118 w 246"/>
                  <a:gd name="T57" fmla="*/ 148 h 159"/>
                  <a:gd name="T58" fmla="*/ 93 w 246"/>
                  <a:gd name="T59" fmla="*/ 142 h 159"/>
                  <a:gd name="T60" fmla="*/ 71 w 246"/>
                  <a:gd name="T61" fmla="*/ 131 h 159"/>
                  <a:gd name="T62" fmla="*/ 52 w 246"/>
                  <a:gd name="T63" fmla="*/ 115 h 159"/>
                  <a:gd name="T64" fmla="*/ 35 w 246"/>
                  <a:gd name="T65" fmla="*/ 95 h 159"/>
                  <a:gd name="T66" fmla="*/ 22 w 246"/>
                  <a:gd name="T67" fmla="*/ 72 h 159"/>
                  <a:gd name="T68" fmla="*/ 13 w 246"/>
                  <a:gd name="T69" fmla="*/ 46 h 159"/>
                  <a:gd name="T70" fmla="*/ 8 w 246"/>
                  <a:gd name="T71" fmla="*/ 17 h 159"/>
                  <a:gd name="T72" fmla="*/ 8 w 246"/>
                  <a:gd name="T73" fmla="*/ 3 h 159"/>
                  <a:gd name="T74" fmla="*/ 8 w 246"/>
                  <a:gd name="T75" fmla="*/ 2 h 159"/>
                  <a:gd name="T76" fmla="*/ 8 w 246"/>
                  <a:gd name="T77" fmla="*/ 0 h 159"/>
                  <a:gd name="T78" fmla="*/ 8 w 246"/>
                  <a:gd name="T79" fmla="*/ 0 h 159"/>
                  <a:gd name="T80" fmla="*/ 7 w 246"/>
                  <a:gd name="T81" fmla="*/ 3 h 159"/>
                  <a:gd name="T82" fmla="*/ 4 w 246"/>
                  <a:gd name="T83" fmla="*/ 9 h 159"/>
                  <a:gd name="T84" fmla="*/ 2 w 246"/>
                  <a:gd name="T85" fmla="*/ 14 h 159"/>
                  <a:gd name="T86" fmla="*/ 1 w 246"/>
                  <a:gd name="T87" fmla="*/ 2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6" h="159">
                    <a:moveTo>
                      <a:pt x="0" y="23"/>
                    </a:moveTo>
                    <a:lnTo>
                      <a:pt x="2" y="38"/>
                    </a:lnTo>
                    <a:lnTo>
                      <a:pt x="5" y="51"/>
                    </a:lnTo>
                    <a:lnTo>
                      <a:pt x="9" y="64"/>
                    </a:lnTo>
                    <a:lnTo>
                      <a:pt x="14" y="77"/>
                    </a:lnTo>
                    <a:lnTo>
                      <a:pt x="20" y="89"/>
                    </a:lnTo>
                    <a:lnTo>
                      <a:pt x="27" y="100"/>
                    </a:lnTo>
                    <a:lnTo>
                      <a:pt x="34" y="111"/>
                    </a:lnTo>
                    <a:lnTo>
                      <a:pt x="43" y="120"/>
                    </a:lnTo>
                    <a:lnTo>
                      <a:pt x="52" y="129"/>
                    </a:lnTo>
                    <a:lnTo>
                      <a:pt x="61" y="136"/>
                    </a:lnTo>
                    <a:lnTo>
                      <a:pt x="71" y="143"/>
                    </a:lnTo>
                    <a:lnTo>
                      <a:pt x="82" y="149"/>
                    </a:lnTo>
                    <a:lnTo>
                      <a:pt x="93" y="153"/>
                    </a:lnTo>
                    <a:lnTo>
                      <a:pt x="106" y="156"/>
                    </a:lnTo>
                    <a:lnTo>
                      <a:pt x="118" y="159"/>
                    </a:lnTo>
                    <a:lnTo>
                      <a:pt x="130" y="159"/>
                    </a:lnTo>
                    <a:lnTo>
                      <a:pt x="139" y="159"/>
                    </a:lnTo>
                    <a:lnTo>
                      <a:pt x="148" y="157"/>
                    </a:lnTo>
                    <a:lnTo>
                      <a:pt x="157" y="156"/>
                    </a:lnTo>
                    <a:lnTo>
                      <a:pt x="166" y="153"/>
                    </a:lnTo>
                    <a:lnTo>
                      <a:pt x="174" y="150"/>
                    </a:lnTo>
                    <a:lnTo>
                      <a:pt x="183" y="145"/>
                    </a:lnTo>
                    <a:lnTo>
                      <a:pt x="191" y="142"/>
                    </a:lnTo>
                    <a:lnTo>
                      <a:pt x="198" y="136"/>
                    </a:lnTo>
                    <a:lnTo>
                      <a:pt x="205" y="131"/>
                    </a:lnTo>
                    <a:lnTo>
                      <a:pt x="212" y="124"/>
                    </a:lnTo>
                    <a:lnTo>
                      <a:pt x="219" y="118"/>
                    </a:lnTo>
                    <a:lnTo>
                      <a:pt x="226" y="111"/>
                    </a:lnTo>
                    <a:lnTo>
                      <a:pt x="232" y="102"/>
                    </a:lnTo>
                    <a:lnTo>
                      <a:pt x="237" y="94"/>
                    </a:lnTo>
                    <a:lnTo>
                      <a:pt x="242" y="85"/>
                    </a:lnTo>
                    <a:lnTo>
                      <a:pt x="246" y="76"/>
                    </a:lnTo>
                    <a:lnTo>
                      <a:pt x="246" y="74"/>
                    </a:lnTo>
                    <a:lnTo>
                      <a:pt x="246" y="70"/>
                    </a:lnTo>
                    <a:lnTo>
                      <a:pt x="246" y="68"/>
                    </a:lnTo>
                    <a:lnTo>
                      <a:pt x="246" y="64"/>
                    </a:lnTo>
                    <a:lnTo>
                      <a:pt x="246" y="60"/>
                    </a:lnTo>
                    <a:lnTo>
                      <a:pt x="246" y="58"/>
                    </a:lnTo>
                    <a:lnTo>
                      <a:pt x="246" y="54"/>
                    </a:lnTo>
                    <a:lnTo>
                      <a:pt x="246" y="52"/>
                    </a:lnTo>
                    <a:lnTo>
                      <a:pt x="242" y="62"/>
                    </a:lnTo>
                    <a:lnTo>
                      <a:pt x="238" y="72"/>
                    </a:lnTo>
                    <a:lnTo>
                      <a:pt x="233" y="82"/>
                    </a:lnTo>
                    <a:lnTo>
                      <a:pt x="228" y="90"/>
                    </a:lnTo>
                    <a:lnTo>
                      <a:pt x="221" y="99"/>
                    </a:lnTo>
                    <a:lnTo>
                      <a:pt x="215" y="107"/>
                    </a:lnTo>
                    <a:lnTo>
                      <a:pt x="208" y="114"/>
                    </a:lnTo>
                    <a:lnTo>
                      <a:pt x="201" y="121"/>
                    </a:lnTo>
                    <a:lnTo>
                      <a:pt x="193" y="127"/>
                    </a:lnTo>
                    <a:lnTo>
                      <a:pt x="185" y="132"/>
                    </a:lnTo>
                    <a:lnTo>
                      <a:pt x="177" y="137"/>
                    </a:lnTo>
                    <a:lnTo>
                      <a:pt x="168" y="142"/>
                    </a:lnTo>
                    <a:lnTo>
                      <a:pt x="159" y="144"/>
                    </a:lnTo>
                    <a:lnTo>
                      <a:pt x="149" y="147"/>
                    </a:lnTo>
                    <a:lnTo>
                      <a:pt x="140" y="148"/>
                    </a:lnTo>
                    <a:lnTo>
                      <a:pt x="130" y="148"/>
                    </a:lnTo>
                    <a:lnTo>
                      <a:pt x="118" y="148"/>
                    </a:lnTo>
                    <a:lnTo>
                      <a:pt x="106" y="145"/>
                    </a:lnTo>
                    <a:lnTo>
                      <a:pt x="93" y="142"/>
                    </a:lnTo>
                    <a:lnTo>
                      <a:pt x="82" y="137"/>
                    </a:lnTo>
                    <a:lnTo>
                      <a:pt x="71" y="131"/>
                    </a:lnTo>
                    <a:lnTo>
                      <a:pt x="61" y="124"/>
                    </a:lnTo>
                    <a:lnTo>
                      <a:pt x="52" y="115"/>
                    </a:lnTo>
                    <a:lnTo>
                      <a:pt x="43" y="106"/>
                    </a:lnTo>
                    <a:lnTo>
                      <a:pt x="35" y="95"/>
                    </a:lnTo>
                    <a:lnTo>
                      <a:pt x="28" y="84"/>
                    </a:lnTo>
                    <a:lnTo>
                      <a:pt x="22" y="72"/>
                    </a:lnTo>
                    <a:lnTo>
                      <a:pt x="17" y="59"/>
                    </a:lnTo>
                    <a:lnTo>
                      <a:pt x="13" y="46"/>
                    </a:lnTo>
                    <a:lnTo>
                      <a:pt x="10" y="32"/>
                    </a:lnTo>
                    <a:lnTo>
                      <a:pt x="8" y="17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4" y="9"/>
                    </a:lnTo>
                    <a:lnTo>
                      <a:pt x="3" y="11"/>
                    </a:lnTo>
                    <a:lnTo>
                      <a:pt x="2" y="14"/>
                    </a:lnTo>
                    <a:lnTo>
                      <a:pt x="1" y="17"/>
                    </a:lnTo>
                    <a:lnTo>
                      <a:pt x="1" y="2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0" name="Freeform 134">
                <a:extLst>
                  <a:ext uri="{FF2B5EF4-FFF2-40B4-BE49-F238E27FC236}">
                    <a16:creationId xmlns:a16="http://schemas.microsoft.com/office/drawing/2014/main" id="{054CB005-A48A-40DD-96D1-D6E9C39678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2657"/>
                <a:ext cx="49" cy="27"/>
              </a:xfrm>
              <a:custGeom>
                <a:avLst/>
                <a:gdLst>
                  <a:gd name="T0" fmla="*/ 2 w 243"/>
                  <a:gd name="T1" fmla="*/ 36 h 164"/>
                  <a:gd name="T2" fmla="*/ 8 w 243"/>
                  <a:gd name="T3" fmla="*/ 64 h 164"/>
                  <a:gd name="T4" fmla="*/ 18 w 243"/>
                  <a:gd name="T5" fmla="*/ 90 h 164"/>
                  <a:gd name="T6" fmla="*/ 31 w 243"/>
                  <a:gd name="T7" fmla="*/ 112 h 164"/>
                  <a:gd name="T8" fmla="*/ 48 w 243"/>
                  <a:gd name="T9" fmla="*/ 131 h 164"/>
                  <a:gd name="T10" fmla="*/ 68 w 243"/>
                  <a:gd name="T11" fmla="*/ 147 h 164"/>
                  <a:gd name="T12" fmla="*/ 90 w 243"/>
                  <a:gd name="T13" fmla="*/ 158 h 164"/>
                  <a:gd name="T14" fmla="*/ 115 w 243"/>
                  <a:gd name="T15" fmla="*/ 163 h 164"/>
                  <a:gd name="T16" fmla="*/ 137 w 243"/>
                  <a:gd name="T17" fmla="*/ 164 h 164"/>
                  <a:gd name="T18" fmla="*/ 155 w 243"/>
                  <a:gd name="T19" fmla="*/ 160 h 164"/>
                  <a:gd name="T20" fmla="*/ 173 w 243"/>
                  <a:gd name="T21" fmla="*/ 154 h 164"/>
                  <a:gd name="T22" fmla="*/ 189 w 243"/>
                  <a:gd name="T23" fmla="*/ 145 h 164"/>
                  <a:gd name="T24" fmla="*/ 204 w 243"/>
                  <a:gd name="T25" fmla="*/ 133 h 164"/>
                  <a:gd name="T26" fmla="*/ 217 w 243"/>
                  <a:gd name="T27" fmla="*/ 118 h 164"/>
                  <a:gd name="T28" fmla="*/ 230 w 243"/>
                  <a:gd name="T29" fmla="*/ 101 h 164"/>
                  <a:gd name="T30" fmla="*/ 239 w 243"/>
                  <a:gd name="T31" fmla="*/ 84 h 164"/>
                  <a:gd name="T32" fmla="*/ 243 w 243"/>
                  <a:gd name="T33" fmla="*/ 70 h 164"/>
                  <a:gd name="T34" fmla="*/ 243 w 243"/>
                  <a:gd name="T35" fmla="*/ 64 h 164"/>
                  <a:gd name="T36" fmla="*/ 242 w 243"/>
                  <a:gd name="T37" fmla="*/ 58 h 164"/>
                  <a:gd name="T38" fmla="*/ 241 w 243"/>
                  <a:gd name="T39" fmla="*/ 52 h 164"/>
                  <a:gd name="T40" fmla="*/ 238 w 243"/>
                  <a:gd name="T41" fmla="*/ 61 h 164"/>
                  <a:gd name="T42" fmla="*/ 230 w 243"/>
                  <a:gd name="T43" fmla="*/ 81 h 164"/>
                  <a:gd name="T44" fmla="*/ 219 w 243"/>
                  <a:gd name="T45" fmla="*/ 100 h 164"/>
                  <a:gd name="T46" fmla="*/ 206 w 243"/>
                  <a:gd name="T47" fmla="*/ 116 h 164"/>
                  <a:gd name="T48" fmla="*/ 191 w 243"/>
                  <a:gd name="T49" fmla="*/ 130 h 164"/>
                  <a:gd name="T50" fmla="*/ 174 w 243"/>
                  <a:gd name="T51" fmla="*/ 141 h 164"/>
                  <a:gd name="T52" fmla="*/ 156 w 243"/>
                  <a:gd name="T53" fmla="*/ 148 h 164"/>
                  <a:gd name="T54" fmla="*/ 137 w 243"/>
                  <a:gd name="T55" fmla="*/ 153 h 164"/>
                  <a:gd name="T56" fmla="*/ 115 w 243"/>
                  <a:gd name="T57" fmla="*/ 152 h 164"/>
                  <a:gd name="T58" fmla="*/ 91 w 243"/>
                  <a:gd name="T59" fmla="*/ 147 h 164"/>
                  <a:gd name="T60" fmla="*/ 70 w 243"/>
                  <a:gd name="T61" fmla="*/ 136 h 164"/>
                  <a:gd name="T62" fmla="*/ 52 w 243"/>
                  <a:gd name="T63" fmla="*/ 121 h 164"/>
                  <a:gd name="T64" fmla="*/ 36 w 243"/>
                  <a:gd name="T65" fmla="*/ 101 h 164"/>
                  <a:gd name="T66" fmla="*/ 23 w 243"/>
                  <a:gd name="T67" fmla="*/ 80 h 164"/>
                  <a:gd name="T68" fmla="*/ 14 w 243"/>
                  <a:gd name="T69" fmla="*/ 55 h 164"/>
                  <a:gd name="T70" fmla="*/ 10 w 243"/>
                  <a:gd name="T71" fmla="*/ 27 h 164"/>
                  <a:gd name="T72" fmla="*/ 9 w 243"/>
                  <a:gd name="T73" fmla="*/ 12 h 164"/>
                  <a:gd name="T74" fmla="*/ 9 w 243"/>
                  <a:gd name="T75" fmla="*/ 8 h 164"/>
                  <a:gd name="T76" fmla="*/ 9 w 243"/>
                  <a:gd name="T77" fmla="*/ 4 h 164"/>
                  <a:gd name="T78" fmla="*/ 10 w 243"/>
                  <a:gd name="T79" fmla="*/ 1 h 164"/>
                  <a:gd name="T80" fmla="*/ 9 w 243"/>
                  <a:gd name="T81" fmla="*/ 0 h 164"/>
                  <a:gd name="T82" fmla="*/ 9 w 243"/>
                  <a:gd name="T83" fmla="*/ 1 h 164"/>
                  <a:gd name="T84" fmla="*/ 8 w 243"/>
                  <a:gd name="T85" fmla="*/ 2 h 164"/>
                  <a:gd name="T86" fmla="*/ 8 w 243"/>
                  <a:gd name="T87" fmla="*/ 3 h 164"/>
                  <a:gd name="T88" fmla="*/ 7 w 243"/>
                  <a:gd name="T89" fmla="*/ 6 h 164"/>
                  <a:gd name="T90" fmla="*/ 5 w 243"/>
                  <a:gd name="T91" fmla="*/ 10 h 164"/>
                  <a:gd name="T92" fmla="*/ 3 w 243"/>
                  <a:gd name="T93" fmla="*/ 14 h 164"/>
                  <a:gd name="T94" fmla="*/ 1 w 243"/>
                  <a:gd name="T95" fmla="*/ 1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3" h="164">
                    <a:moveTo>
                      <a:pt x="0" y="21"/>
                    </a:moveTo>
                    <a:lnTo>
                      <a:pt x="2" y="36"/>
                    </a:lnTo>
                    <a:lnTo>
                      <a:pt x="4" y="50"/>
                    </a:lnTo>
                    <a:lnTo>
                      <a:pt x="8" y="64"/>
                    </a:lnTo>
                    <a:lnTo>
                      <a:pt x="12" y="78"/>
                    </a:lnTo>
                    <a:lnTo>
                      <a:pt x="18" y="90"/>
                    </a:lnTo>
                    <a:lnTo>
                      <a:pt x="24" y="101"/>
                    </a:lnTo>
                    <a:lnTo>
                      <a:pt x="31" y="112"/>
                    </a:lnTo>
                    <a:lnTo>
                      <a:pt x="39" y="122"/>
                    </a:lnTo>
                    <a:lnTo>
                      <a:pt x="48" y="131"/>
                    </a:lnTo>
                    <a:lnTo>
                      <a:pt x="58" y="140"/>
                    </a:lnTo>
                    <a:lnTo>
                      <a:pt x="68" y="147"/>
                    </a:lnTo>
                    <a:lnTo>
                      <a:pt x="79" y="153"/>
                    </a:lnTo>
                    <a:lnTo>
                      <a:pt x="90" y="158"/>
                    </a:lnTo>
                    <a:lnTo>
                      <a:pt x="103" y="161"/>
                    </a:lnTo>
                    <a:lnTo>
                      <a:pt x="115" y="163"/>
                    </a:lnTo>
                    <a:lnTo>
                      <a:pt x="127" y="164"/>
                    </a:lnTo>
                    <a:lnTo>
                      <a:pt x="137" y="164"/>
                    </a:lnTo>
                    <a:lnTo>
                      <a:pt x="146" y="163"/>
                    </a:lnTo>
                    <a:lnTo>
                      <a:pt x="155" y="160"/>
                    </a:lnTo>
                    <a:lnTo>
                      <a:pt x="164" y="157"/>
                    </a:lnTo>
                    <a:lnTo>
                      <a:pt x="173" y="154"/>
                    </a:lnTo>
                    <a:lnTo>
                      <a:pt x="181" y="149"/>
                    </a:lnTo>
                    <a:lnTo>
                      <a:pt x="189" y="145"/>
                    </a:lnTo>
                    <a:lnTo>
                      <a:pt x="197" y="139"/>
                    </a:lnTo>
                    <a:lnTo>
                      <a:pt x="204" y="133"/>
                    </a:lnTo>
                    <a:lnTo>
                      <a:pt x="211" y="125"/>
                    </a:lnTo>
                    <a:lnTo>
                      <a:pt x="217" y="118"/>
                    </a:lnTo>
                    <a:lnTo>
                      <a:pt x="224" y="110"/>
                    </a:lnTo>
                    <a:lnTo>
                      <a:pt x="230" y="101"/>
                    </a:lnTo>
                    <a:lnTo>
                      <a:pt x="235" y="93"/>
                    </a:lnTo>
                    <a:lnTo>
                      <a:pt x="239" y="84"/>
                    </a:lnTo>
                    <a:lnTo>
                      <a:pt x="243" y="74"/>
                    </a:lnTo>
                    <a:lnTo>
                      <a:pt x="243" y="70"/>
                    </a:lnTo>
                    <a:lnTo>
                      <a:pt x="243" y="68"/>
                    </a:lnTo>
                    <a:lnTo>
                      <a:pt x="243" y="64"/>
                    </a:lnTo>
                    <a:lnTo>
                      <a:pt x="243" y="62"/>
                    </a:lnTo>
                    <a:lnTo>
                      <a:pt x="242" y="58"/>
                    </a:lnTo>
                    <a:lnTo>
                      <a:pt x="242" y="56"/>
                    </a:lnTo>
                    <a:lnTo>
                      <a:pt x="241" y="52"/>
                    </a:lnTo>
                    <a:lnTo>
                      <a:pt x="241" y="50"/>
                    </a:lnTo>
                    <a:lnTo>
                      <a:pt x="238" y="61"/>
                    </a:lnTo>
                    <a:lnTo>
                      <a:pt x="234" y="72"/>
                    </a:lnTo>
                    <a:lnTo>
                      <a:pt x="230" y="81"/>
                    </a:lnTo>
                    <a:lnTo>
                      <a:pt x="225" y="91"/>
                    </a:lnTo>
                    <a:lnTo>
                      <a:pt x="219" y="100"/>
                    </a:lnTo>
                    <a:lnTo>
                      <a:pt x="213" y="109"/>
                    </a:lnTo>
                    <a:lnTo>
                      <a:pt x="206" y="116"/>
                    </a:lnTo>
                    <a:lnTo>
                      <a:pt x="199" y="123"/>
                    </a:lnTo>
                    <a:lnTo>
                      <a:pt x="191" y="130"/>
                    </a:lnTo>
                    <a:lnTo>
                      <a:pt x="183" y="136"/>
                    </a:lnTo>
                    <a:lnTo>
                      <a:pt x="174" y="141"/>
                    </a:lnTo>
                    <a:lnTo>
                      <a:pt x="166" y="146"/>
                    </a:lnTo>
                    <a:lnTo>
                      <a:pt x="156" y="148"/>
                    </a:lnTo>
                    <a:lnTo>
                      <a:pt x="147" y="151"/>
                    </a:lnTo>
                    <a:lnTo>
                      <a:pt x="137" y="153"/>
                    </a:lnTo>
                    <a:lnTo>
                      <a:pt x="127" y="153"/>
                    </a:lnTo>
                    <a:lnTo>
                      <a:pt x="115" y="152"/>
                    </a:lnTo>
                    <a:lnTo>
                      <a:pt x="104" y="151"/>
                    </a:lnTo>
                    <a:lnTo>
                      <a:pt x="91" y="147"/>
                    </a:lnTo>
                    <a:lnTo>
                      <a:pt x="81" y="142"/>
                    </a:lnTo>
                    <a:lnTo>
                      <a:pt x="70" y="136"/>
                    </a:lnTo>
                    <a:lnTo>
                      <a:pt x="61" y="129"/>
                    </a:lnTo>
                    <a:lnTo>
                      <a:pt x="52" y="121"/>
                    </a:lnTo>
                    <a:lnTo>
                      <a:pt x="43" y="112"/>
                    </a:lnTo>
                    <a:lnTo>
                      <a:pt x="36" y="101"/>
                    </a:lnTo>
                    <a:lnTo>
                      <a:pt x="29" y="91"/>
                    </a:lnTo>
                    <a:lnTo>
                      <a:pt x="23" y="80"/>
                    </a:lnTo>
                    <a:lnTo>
                      <a:pt x="18" y="68"/>
                    </a:lnTo>
                    <a:lnTo>
                      <a:pt x="14" y="55"/>
                    </a:lnTo>
                    <a:lnTo>
                      <a:pt x="12" y="42"/>
                    </a:lnTo>
                    <a:lnTo>
                      <a:pt x="10" y="27"/>
                    </a:lnTo>
                    <a:lnTo>
                      <a:pt x="9" y="13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2" y="16"/>
                    </a:lnTo>
                    <a:lnTo>
                      <a:pt x="1" y="19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4B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" name="Freeform 135">
                <a:extLst>
                  <a:ext uri="{FF2B5EF4-FFF2-40B4-BE49-F238E27FC236}">
                    <a16:creationId xmlns:a16="http://schemas.microsoft.com/office/drawing/2014/main" id="{86858C4A-83F1-4747-8E6D-AA98B171EE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7" y="2655"/>
                <a:ext cx="48" cy="28"/>
              </a:xfrm>
              <a:custGeom>
                <a:avLst/>
                <a:gdLst>
                  <a:gd name="T0" fmla="*/ 0 w 238"/>
                  <a:gd name="T1" fmla="*/ 21 h 169"/>
                  <a:gd name="T2" fmla="*/ 0 w 238"/>
                  <a:gd name="T3" fmla="*/ 21 h 169"/>
                  <a:gd name="T4" fmla="*/ 0 w 238"/>
                  <a:gd name="T5" fmla="*/ 23 h 169"/>
                  <a:gd name="T6" fmla="*/ 0 w 238"/>
                  <a:gd name="T7" fmla="*/ 24 h 169"/>
                  <a:gd name="T8" fmla="*/ 0 w 238"/>
                  <a:gd name="T9" fmla="*/ 38 h 169"/>
                  <a:gd name="T10" fmla="*/ 5 w 238"/>
                  <a:gd name="T11" fmla="*/ 67 h 169"/>
                  <a:gd name="T12" fmla="*/ 14 w 238"/>
                  <a:gd name="T13" fmla="*/ 93 h 169"/>
                  <a:gd name="T14" fmla="*/ 27 w 238"/>
                  <a:gd name="T15" fmla="*/ 116 h 169"/>
                  <a:gd name="T16" fmla="*/ 44 w 238"/>
                  <a:gd name="T17" fmla="*/ 136 h 169"/>
                  <a:gd name="T18" fmla="*/ 63 w 238"/>
                  <a:gd name="T19" fmla="*/ 152 h 169"/>
                  <a:gd name="T20" fmla="*/ 85 w 238"/>
                  <a:gd name="T21" fmla="*/ 163 h 169"/>
                  <a:gd name="T22" fmla="*/ 110 w 238"/>
                  <a:gd name="T23" fmla="*/ 169 h 169"/>
                  <a:gd name="T24" fmla="*/ 132 w 238"/>
                  <a:gd name="T25" fmla="*/ 169 h 169"/>
                  <a:gd name="T26" fmla="*/ 151 w 238"/>
                  <a:gd name="T27" fmla="*/ 165 h 169"/>
                  <a:gd name="T28" fmla="*/ 169 w 238"/>
                  <a:gd name="T29" fmla="*/ 158 h 169"/>
                  <a:gd name="T30" fmla="*/ 185 w 238"/>
                  <a:gd name="T31" fmla="*/ 148 h 169"/>
                  <a:gd name="T32" fmla="*/ 200 w 238"/>
                  <a:gd name="T33" fmla="*/ 135 h 169"/>
                  <a:gd name="T34" fmla="*/ 213 w 238"/>
                  <a:gd name="T35" fmla="*/ 120 h 169"/>
                  <a:gd name="T36" fmla="*/ 225 w 238"/>
                  <a:gd name="T37" fmla="*/ 103 h 169"/>
                  <a:gd name="T38" fmla="*/ 234 w 238"/>
                  <a:gd name="T39" fmla="*/ 83 h 169"/>
                  <a:gd name="T40" fmla="*/ 237 w 238"/>
                  <a:gd name="T41" fmla="*/ 69 h 169"/>
                  <a:gd name="T42" fmla="*/ 236 w 238"/>
                  <a:gd name="T43" fmla="*/ 63 h 169"/>
                  <a:gd name="T44" fmla="*/ 235 w 238"/>
                  <a:gd name="T45" fmla="*/ 57 h 169"/>
                  <a:gd name="T46" fmla="*/ 234 w 238"/>
                  <a:gd name="T47" fmla="*/ 51 h 169"/>
                  <a:gd name="T48" fmla="*/ 231 w 238"/>
                  <a:gd name="T49" fmla="*/ 61 h 169"/>
                  <a:gd name="T50" fmla="*/ 224 w 238"/>
                  <a:gd name="T51" fmla="*/ 83 h 169"/>
                  <a:gd name="T52" fmla="*/ 214 w 238"/>
                  <a:gd name="T53" fmla="*/ 102 h 169"/>
                  <a:gd name="T54" fmla="*/ 201 w 238"/>
                  <a:gd name="T55" fmla="*/ 120 h 169"/>
                  <a:gd name="T56" fmla="*/ 187 w 238"/>
                  <a:gd name="T57" fmla="*/ 134 h 169"/>
                  <a:gd name="T58" fmla="*/ 170 w 238"/>
                  <a:gd name="T59" fmla="*/ 146 h 169"/>
                  <a:gd name="T60" fmla="*/ 152 w 238"/>
                  <a:gd name="T61" fmla="*/ 154 h 169"/>
                  <a:gd name="T62" fmla="*/ 132 w 238"/>
                  <a:gd name="T63" fmla="*/ 158 h 169"/>
                  <a:gd name="T64" fmla="*/ 111 w 238"/>
                  <a:gd name="T65" fmla="*/ 158 h 169"/>
                  <a:gd name="T66" fmla="*/ 88 w 238"/>
                  <a:gd name="T67" fmla="*/ 152 h 169"/>
                  <a:gd name="T68" fmla="*/ 67 w 238"/>
                  <a:gd name="T69" fmla="*/ 142 h 169"/>
                  <a:gd name="T70" fmla="*/ 50 w 238"/>
                  <a:gd name="T71" fmla="*/ 128 h 169"/>
                  <a:gd name="T72" fmla="*/ 34 w 238"/>
                  <a:gd name="T73" fmla="*/ 110 h 169"/>
                  <a:gd name="T74" fmla="*/ 22 w 238"/>
                  <a:gd name="T75" fmla="*/ 89 h 169"/>
                  <a:gd name="T76" fmla="*/ 14 w 238"/>
                  <a:gd name="T77" fmla="*/ 63 h 169"/>
                  <a:gd name="T78" fmla="*/ 9 w 238"/>
                  <a:gd name="T79" fmla="*/ 37 h 169"/>
                  <a:gd name="T80" fmla="*/ 9 w 238"/>
                  <a:gd name="T81" fmla="*/ 20 h 169"/>
                  <a:gd name="T82" fmla="*/ 9 w 238"/>
                  <a:gd name="T83" fmla="*/ 15 h 169"/>
                  <a:gd name="T84" fmla="*/ 9 w 238"/>
                  <a:gd name="T85" fmla="*/ 9 h 169"/>
                  <a:gd name="T86" fmla="*/ 10 w 238"/>
                  <a:gd name="T87" fmla="*/ 3 h 169"/>
                  <a:gd name="T88" fmla="*/ 9 w 238"/>
                  <a:gd name="T89" fmla="*/ 2 h 169"/>
                  <a:gd name="T90" fmla="*/ 7 w 238"/>
                  <a:gd name="T91" fmla="*/ 6 h 169"/>
                  <a:gd name="T92" fmla="*/ 5 w 238"/>
                  <a:gd name="T93" fmla="*/ 9 h 169"/>
                  <a:gd name="T94" fmla="*/ 3 w 238"/>
                  <a:gd name="T95" fmla="*/ 13 h 169"/>
                  <a:gd name="T96" fmla="*/ 2 w 238"/>
                  <a:gd name="T97" fmla="*/ 15 h 169"/>
                  <a:gd name="T98" fmla="*/ 1 w 238"/>
                  <a:gd name="T99" fmla="*/ 17 h 169"/>
                  <a:gd name="T100" fmla="*/ 1 w 238"/>
                  <a:gd name="T101" fmla="*/ 19 h 169"/>
                  <a:gd name="T102" fmla="*/ 0 w 238"/>
                  <a:gd name="T103" fmla="*/ 2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38" h="169">
                    <a:moveTo>
                      <a:pt x="0" y="21"/>
                    </a:moveTo>
                    <a:lnTo>
                      <a:pt x="0" y="2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8"/>
                    </a:lnTo>
                    <a:lnTo>
                      <a:pt x="2" y="53"/>
                    </a:lnTo>
                    <a:lnTo>
                      <a:pt x="5" y="67"/>
                    </a:lnTo>
                    <a:lnTo>
                      <a:pt x="9" y="80"/>
                    </a:lnTo>
                    <a:lnTo>
                      <a:pt x="14" y="93"/>
                    </a:lnTo>
                    <a:lnTo>
                      <a:pt x="20" y="105"/>
                    </a:lnTo>
                    <a:lnTo>
                      <a:pt x="27" y="116"/>
                    </a:lnTo>
                    <a:lnTo>
                      <a:pt x="35" y="127"/>
                    </a:lnTo>
                    <a:lnTo>
                      <a:pt x="44" y="136"/>
                    </a:lnTo>
                    <a:lnTo>
                      <a:pt x="53" y="145"/>
                    </a:lnTo>
                    <a:lnTo>
                      <a:pt x="63" y="152"/>
                    </a:lnTo>
                    <a:lnTo>
                      <a:pt x="74" y="158"/>
                    </a:lnTo>
                    <a:lnTo>
                      <a:pt x="85" y="163"/>
                    </a:lnTo>
                    <a:lnTo>
                      <a:pt x="98" y="166"/>
                    </a:lnTo>
                    <a:lnTo>
                      <a:pt x="110" y="169"/>
                    </a:lnTo>
                    <a:lnTo>
                      <a:pt x="122" y="169"/>
                    </a:lnTo>
                    <a:lnTo>
                      <a:pt x="132" y="169"/>
                    </a:lnTo>
                    <a:lnTo>
                      <a:pt x="141" y="168"/>
                    </a:lnTo>
                    <a:lnTo>
                      <a:pt x="151" y="165"/>
                    </a:lnTo>
                    <a:lnTo>
                      <a:pt x="160" y="162"/>
                    </a:lnTo>
                    <a:lnTo>
                      <a:pt x="169" y="158"/>
                    </a:lnTo>
                    <a:lnTo>
                      <a:pt x="177" y="153"/>
                    </a:lnTo>
                    <a:lnTo>
                      <a:pt x="185" y="148"/>
                    </a:lnTo>
                    <a:lnTo>
                      <a:pt x="193" y="142"/>
                    </a:lnTo>
                    <a:lnTo>
                      <a:pt x="200" y="135"/>
                    </a:lnTo>
                    <a:lnTo>
                      <a:pt x="207" y="128"/>
                    </a:lnTo>
                    <a:lnTo>
                      <a:pt x="213" y="120"/>
                    </a:lnTo>
                    <a:lnTo>
                      <a:pt x="220" y="111"/>
                    </a:lnTo>
                    <a:lnTo>
                      <a:pt x="225" y="103"/>
                    </a:lnTo>
                    <a:lnTo>
                      <a:pt x="230" y="93"/>
                    </a:lnTo>
                    <a:lnTo>
                      <a:pt x="234" y="83"/>
                    </a:lnTo>
                    <a:lnTo>
                      <a:pt x="238" y="73"/>
                    </a:lnTo>
                    <a:lnTo>
                      <a:pt x="237" y="69"/>
                    </a:lnTo>
                    <a:lnTo>
                      <a:pt x="237" y="67"/>
                    </a:lnTo>
                    <a:lnTo>
                      <a:pt x="236" y="63"/>
                    </a:lnTo>
                    <a:lnTo>
                      <a:pt x="236" y="61"/>
                    </a:lnTo>
                    <a:lnTo>
                      <a:pt x="235" y="57"/>
                    </a:lnTo>
                    <a:lnTo>
                      <a:pt x="235" y="55"/>
                    </a:lnTo>
                    <a:lnTo>
                      <a:pt x="234" y="51"/>
                    </a:lnTo>
                    <a:lnTo>
                      <a:pt x="234" y="49"/>
                    </a:lnTo>
                    <a:lnTo>
                      <a:pt x="231" y="61"/>
                    </a:lnTo>
                    <a:lnTo>
                      <a:pt x="228" y="72"/>
                    </a:lnTo>
                    <a:lnTo>
                      <a:pt x="224" y="83"/>
                    </a:lnTo>
                    <a:lnTo>
                      <a:pt x="220" y="92"/>
                    </a:lnTo>
                    <a:lnTo>
                      <a:pt x="214" y="102"/>
                    </a:lnTo>
                    <a:lnTo>
                      <a:pt x="208" y="111"/>
                    </a:lnTo>
                    <a:lnTo>
                      <a:pt x="201" y="120"/>
                    </a:lnTo>
                    <a:lnTo>
                      <a:pt x="194" y="127"/>
                    </a:lnTo>
                    <a:lnTo>
                      <a:pt x="187" y="134"/>
                    </a:lnTo>
                    <a:lnTo>
                      <a:pt x="179" y="140"/>
                    </a:lnTo>
                    <a:lnTo>
                      <a:pt x="170" y="146"/>
                    </a:lnTo>
                    <a:lnTo>
                      <a:pt x="161" y="151"/>
                    </a:lnTo>
                    <a:lnTo>
                      <a:pt x="152" y="154"/>
                    </a:lnTo>
                    <a:lnTo>
                      <a:pt x="142" y="157"/>
                    </a:lnTo>
                    <a:lnTo>
                      <a:pt x="132" y="158"/>
                    </a:lnTo>
                    <a:lnTo>
                      <a:pt x="122" y="158"/>
                    </a:lnTo>
                    <a:lnTo>
                      <a:pt x="111" y="158"/>
                    </a:lnTo>
                    <a:lnTo>
                      <a:pt x="99" y="156"/>
                    </a:lnTo>
                    <a:lnTo>
                      <a:pt x="88" y="152"/>
                    </a:lnTo>
                    <a:lnTo>
                      <a:pt x="77" y="148"/>
                    </a:lnTo>
                    <a:lnTo>
                      <a:pt x="67" y="142"/>
                    </a:lnTo>
                    <a:lnTo>
                      <a:pt x="58" y="135"/>
                    </a:lnTo>
                    <a:lnTo>
                      <a:pt x="50" y="128"/>
                    </a:lnTo>
                    <a:lnTo>
                      <a:pt x="42" y="120"/>
                    </a:lnTo>
                    <a:lnTo>
                      <a:pt x="34" y="110"/>
                    </a:lnTo>
                    <a:lnTo>
                      <a:pt x="28" y="99"/>
                    </a:lnTo>
                    <a:lnTo>
                      <a:pt x="22" y="89"/>
                    </a:lnTo>
                    <a:lnTo>
                      <a:pt x="18" y="77"/>
                    </a:lnTo>
                    <a:lnTo>
                      <a:pt x="14" y="63"/>
                    </a:lnTo>
                    <a:lnTo>
                      <a:pt x="11" y="51"/>
                    </a:lnTo>
                    <a:lnTo>
                      <a:pt x="9" y="37"/>
                    </a:lnTo>
                    <a:lnTo>
                      <a:pt x="9" y="24"/>
                    </a:lnTo>
                    <a:lnTo>
                      <a:pt x="9" y="20"/>
                    </a:lnTo>
                    <a:lnTo>
                      <a:pt x="9" y="18"/>
                    </a:lnTo>
                    <a:lnTo>
                      <a:pt x="9" y="15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9" y="2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7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1" y="17"/>
                    </a:lnTo>
                    <a:lnTo>
                      <a:pt x="1" y="18"/>
                    </a:lnTo>
                    <a:lnTo>
                      <a:pt x="1" y="19"/>
                    </a:lnTo>
                    <a:lnTo>
                      <a:pt x="0" y="19"/>
                    </a:lnTo>
                    <a:lnTo>
                      <a:pt x="0" y="2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5C1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" name="Freeform 136">
                <a:extLst>
                  <a:ext uri="{FF2B5EF4-FFF2-40B4-BE49-F238E27FC236}">
                    <a16:creationId xmlns:a16="http://schemas.microsoft.com/office/drawing/2014/main" id="{2FA8B02B-871C-4C3B-8E46-C942633973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" y="2654"/>
                <a:ext cx="46" cy="29"/>
              </a:xfrm>
              <a:custGeom>
                <a:avLst/>
                <a:gdLst>
                  <a:gd name="T0" fmla="*/ 1 w 232"/>
                  <a:gd name="T1" fmla="*/ 22 h 174"/>
                  <a:gd name="T2" fmla="*/ 0 w 232"/>
                  <a:gd name="T3" fmla="*/ 25 h 174"/>
                  <a:gd name="T4" fmla="*/ 0 w 232"/>
                  <a:gd name="T5" fmla="*/ 29 h 174"/>
                  <a:gd name="T6" fmla="*/ 0 w 232"/>
                  <a:gd name="T7" fmla="*/ 33 h 174"/>
                  <a:gd name="T8" fmla="*/ 1 w 232"/>
                  <a:gd name="T9" fmla="*/ 48 h 174"/>
                  <a:gd name="T10" fmla="*/ 5 w 232"/>
                  <a:gd name="T11" fmla="*/ 76 h 174"/>
                  <a:gd name="T12" fmla="*/ 14 w 232"/>
                  <a:gd name="T13" fmla="*/ 101 h 174"/>
                  <a:gd name="T14" fmla="*/ 27 w 232"/>
                  <a:gd name="T15" fmla="*/ 122 h 174"/>
                  <a:gd name="T16" fmla="*/ 43 w 232"/>
                  <a:gd name="T17" fmla="*/ 142 h 174"/>
                  <a:gd name="T18" fmla="*/ 61 w 232"/>
                  <a:gd name="T19" fmla="*/ 157 h 174"/>
                  <a:gd name="T20" fmla="*/ 82 w 232"/>
                  <a:gd name="T21" fmla="*/ 168 h 174"/>
                  <a:gd name="T22" fmla="*/ 106 w 232"/>
                  <a:gd name="T23" fmla="*/ 173 h 174"/>
                  <a:gd name="T24" fmla="*/ 128 w 232"/>
                  <a:gd name="T25" fmla="*/ 174 h 174"/>
                  <a:gd name="T26" fmla="*/ 147 w 232"/>
                  <a:gd name="T27" fmla="*/ 169 h 174"/>
                  <a:gd name="T28" fmla="*/ 165 w 232"/>
                  <a:gd name="T29" fmla="*/ 162 h 174"/>
                  <a:gd name="T30" fmla="*/ 182 w 232"/>
                  <a:gd name="T31" fmla="*/ 151 h 174"/>
                  <a:gd name="T32" fmla="*/ 197 w 232"/>
                  <a:gd name="T33" fmla="*/ 137 h 174"/>
                  <a:gd name="T34" fmla="*/ 210 w 232"/>
                  <a:gd name="T35" fmla="*/ 121 h 174"/>
                  <a:gd name="T36" fmla="*/ 221 w 232"/>
                  <a:gd name="T37" fmla="*/ 102 h 174"/>
                  <a:gd name="T38" fmla="*/ 229 w 232"/>
                  <a:gd name="T39" fmla="*/ 82 h 174"/>
                  <a:gd name="T40" fmla="*/ 231 w 232"/>
                  <a:gd name="T41" fmla="*/ 67 h 174"/>
                  <a:gd name="T42" fmla="*/ 230 w 232"/>
                  <a:gd name="T43" fmla="*/ 61 h 174"/>
                  <a:gd name="T44" fmla="*/ 229 w 232"/>
                  <a:gd name="T45" fmla="*/ 55 h 174"/>
                  <a:gd name="T46" fmla="*/ 227 w 232"/>
                  <a:gd name="T47" fmla="*/ 51 h 174"/>
                  <a:gd name="T48" fmla="*/ 225 w 232"/>
                  <a:gd name="T49" fmla="*/ 59 h 174"/>
                  <a:gd name="T50" fmla="*/ 219 w 232"/>
                  <a:gd name="T51" fmla="*/ 82 h 174"/>
                  <a:gd name="T52" fmla="*/ 209 w 232"/>
                  <a:gd name="T53" fmla="*/ 103 h 174"/>
                  <a:gd name="T54" fmla="*/ 197 w 232"/>
                  <a:gd name="T55" fmla="*/ 121 h 174"/>
                  <a:gd name="T56" fmla="*/ 183 w 232"/>
                  <a:gd name="T57" fmla="*/ 137 h 174"/>
                  <a:gd name="T58" fmla="*/ 167 w 232"/>
                  <a:gd name="T59" fmla="*/ 149 h 174"/>
                  <a:gd name="T60" fmla="*/ 148 w 232"/>
                  <a:gd name="T61" fmla="*/ 158 h 174"/>
                  <a:gd name="T62" fmla="*/ 128 w 232"/>
                  <a:gd name="T63" fmla="*/ 162 h 174"/>
                  <a:gd name="T64" fmla="*/ 107 w 232"/>
                  <a:gd name="T65" fmla="*/ 162 h 174"/>
                  <a:gd name="T66" fmla="*/ 85 w 232"/>
                  <a:gd name="T67" fmla="*/ 157 h 174"/>
                  <a:gd name="T68" fmla="*/ 66 w 232"/>
                  <a:gd name="T69" fmla="*/ 148 h 174"/>
                  <a:gd name="T70" fmla="*/ 48 w 232"/>
                  <a:gd name="T71" fmla="*/ 133 h 174"/>
                  <a:gd name="T72" fmla="*/ 34 w 232"/>
                  <a:gd name="T73" fmla="*/ 116 h 174"/>
                  <a:gd name="T74" fmla="*/ 22 w 232"/>
                  <a:gd name="T75" fmla="*/ 95 h 174"/>
                  <a:gd name="T76" fmla="*/ 14 w 232"/>
                  <a:gd name="T77" fmla="*/ 72 h 174"/>
                  <a:gd name="T78" fmla="*/ 10 w 232"/>
                  <a:gd name="T79" fmla="*/ 47 h 174"/>
                  <a:gd name="T80" fmla="*/ 9 w 232"/>
                  <a:gd name="T81" fmla="*/ 29 h 174"/>
                  <a:gd name="T82" fmla="*/ 10 w 232"/>
                  <a:gd name="T83" fmla="*/ 21 h 174"/>
                  <a:gd name="T84" fmla="*/ 11 w 232"/>
                  <a:gd name="T85" fmla="*/ 13 h 174"/>
                  <a:gd name="T86" fmla="*/ 12 w 232"/>
                  <a:gd name="T87" fmla="*/ 5 h 174"/>
                  <a:gd name="T88" fmla="*/ 11 w 232"/>
                  <a:gd name="T89" fmla="*/ 3 h 174"/>
                  <a:gd name="T90" fmla="*/ 8 w 232"/>
                  <a:gd name="T91" fmla="*/ 7 h 174"/>
                  <a:gd name="T92" fmla="*/ 5 w 232"/>
                  <a:gd name="T93" fmla="*/ 12 h 174"/>
                  <a:gd name="T94" fmla="*/ 2 w 232"/>
                  <a:gd name="T95" fmla="*/ 1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4">
                    <a:moveTo>
                      <a:pt x="1" y="21"/>
                    </a:moveTo>
                    <a:lnTo>
                      <a:pt x="1" y="22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4"/>
                    </a:lnTo>
                    <a:lnTo>
                      <a:pt x="1" y="48"/>
                    </a:lnTo>
                    <a:lnTo>
                      <a:pt x="3" y="63"/>
                    </a:lnTo>
                    <a:lnTo>
                      <a:pt x="5" y="76"/>
                    </a:lnTo>
                    <a:lnTo>
                      <a:pt x="9" y="89"/>
                    </a:lnTo>
                    <a:lnTo>
                      <a:pt x="14" y="101"/>
                    </a:lnTo>
                    <a:lnTo>
                      <a:pt x="20" y="112"/>
                    </a:lnTo>
                    <a:lnTo>
                      <a:pt x="27" y="122"/>
                    </a:lnTo>
                    <a:lnTo>
                      <a:pt x="34" y="133"/>
                    </a:lnTo>
                    <a:lnTo>
                      <a:pt x="43" y="142"/>
                    </a:lnTo>
                    <a:lnTo>
                      <a:pt x="52" y="150"/>
                    </a:lnTo>
                    <a:lnTo>
                      <a:pt x="61" y="157"/>
                    </a:lnTo>
                    <a:lnTo>
                      <a:pt x="72" y="163"/>
                    </a:lnTo>
                    <a:lnTo>
                      <a:pt x="82" y="168"/>
                    </a:lnTo>
                    <a:lnTo>
                      <a:pt x="95" y="172"/>
                    </a:lnTo>
                    <a:lnTo>
                      <a:pt x="106" y="173"/>
                    </a:lnTo>
                    <a:lnTo>
                      <a:pt x="118" y="174"/>
                    </a:lnTo>
                    <a:lnTo>
                      <a:pt x="128" y="174"/>
                    </a:lnTo>
                    <a:lnTo>
                      <a:pt x="138" y="172"/>
                    </a:lnTo>
                    <a:lnTo>
                      <a:pt x="147" y="169"/>
                    </a:lnTo>
                    <a:lnTo>
                      <a:pt x="157" y="167"/>
                    </a:lnTo>
                    <a:lnTo>
                      <a:pt x="165" y="162"/>
                    </a:lnTo>
                    <a:lnTo>
                      <a:pt x="174" y="157"/>
                    </a:lnTo>
                    <a:lnTo>
                      <a:pt x="182" y="151"/>
                    </a:lnTo>
                    <a:lnTo>
                      <a:pt x="190" y="145"/>
                    </a:lnTo>
                    <a:lnTo>
                      <a:pt x="197" y="137"/>
                    </a:lnTo>
                    <a:lnTo>
                      <a:pt x="204" y="130"/>
                    </a:lnTo>
                    <a:lnTo>
                      <a:pt x="210" y="121"/>
                    </a:lnTo>
                    <a:lnTo>
                      <a:pt x="216" y="112"/>
                    </a:lnTo>
                    <a:lnTo>
                      <a:pt x="221" y="102"/>
                    </a:lnTo>
                    <a:lnTo>
                      <a:pt x="225" y="93"/>
                    </a:lnTo>
                    <a:lnTo>
                      <a:pt x="229" y="82"/>
                    </a:lnTo>
                    <a:lnTo>
                      <a:pt x="232" y="71"/>
                    </a:lnTo>
                    <a:lnTo>
                      <a:pt x="231" y="67"/>
                    </a:lnTo>
                    <a:lnTo>
                      <a:pt x="231" y="65"/>
                    </a:lnTo>
                    <a:lnTo>
                      <a:pt x="230" y="61"/>
                    </a:lnTo>
                    <a:lnTo>
                      <a:pt x="230" y="59"/>
                    </a:lnTo>
                    <a:lnTo>
                      <a:pt x="229" y="55"/>
                    </a:lnTo>
                    <a:lnTo>
                      <a:pt x="228" y="53"/>
                    </a:lnTo>
                    <a:lnTo>
                      <a:pt x="227" y="51"/>
                    </a:lnTo>
                    <a:lnTo>
                      <a:pt x="226" y="47"/>
                    </a:lnTo>
                    <a:lnTo>
                      <a:pt x="225" y="59"/>
                    </a:lnTo>
                    <a:lnTo>
                      <a:pt x="223" y="71"/>
                    </a:lnTo>
                    <a:lnTo>
                      <a:pt x="219" y="82"/>
                    </a:lnTo>
                    <a:lnTo>
                      <a:pt x="215" y="93"/>
                    </a:lnTo>
                    <a:lnTo>
                      <a:pt x="209" y="103"/>
                    </a:lnTo>
                    <a:lnTo>
                      <a:pt x="204" y="113"/>
                    </a:lnTo>
                    <a:lnTo>
                      <a:pt x="197" y="121"/>
                    </a:lnTo>
                    <a:lnTo>
                      <a:pt x="191" y="130"/>
                    </a:lnTo>
                    <a:lnTo>
                      <a:pt x="183" y="137"/>
                    </a:lnTo>
                    <a:lnTo>
                      <a:pt x="175" y="144"/>
                    </a:lnTo>
                    <a:lnTo>
                      <a:pt x="167" y="149"/>
                    </a:lnTo>
                    <a:lnTo>
                      <a:pt x="158" y="155"/>
                    </a:lnTo>
                    <a:lnTo>
                      <a:pt x="148" y="158"/>
                    </a:lnTo>
                    <a:lnTo>
                      <a:pt x="139" y="161"/>
                    </a:lnTo>
                    <a:lnTo>
                      <a:pt x="128" y="162"/>
                    </a:lnTo>
                    <a:lnTo>
                      <a:pt x="118" y="163"/>
                    </a:lnTo>
                    <a:lnTo>
                      <a:pt x="107" y="162"/>
                    </a:lnTo>
                    <a:lnTo>
                      <a:pt x="96" y="161"/>
                    </a:lnTo>
                    <a:lnTo>
                      <a:pt x="85" y="157"/>
                    </a:lnTo>
                    <a:lnTo>
                      <a:pt x="75" y="152"/>
                    </a:lnTo>
                    <a:lnTo>
                      <a:pt x="66" y="148"/>
                    </a:lnTo>
                    <a:lnTo>
                      <a:pt x="57" y="142"/>
                    </a:lnTo>
                    <a:lnTo>
                      <a:pt x="48" y="133"/>
                    </a:lnTo>
                    <a:lnTo>
                      <a:pt x="41" y="125"/>
                    </a:lnTo>
                    <a:lnTo>
                      <a:pt x="34" y="116"/>
                    </a:lnTo>
                    <a:lnTo>
                      <a:pt x="28" y="106"/>
                    </a:lnTo>
                    <a:lnTo>
                      <a:pt x="22" y="95"/>
                    </a:lnTo>
                    <a:lnTo>
                      <a:pt x="18" y="84"/>
                    </a:lnTo>
                    <a:lnTo>
                      <a:pt x="14" y="72"/>
                    </a:lnTo>
                    <a:lnTo>
                      <a:pt x="11" y="60"/>
                    </a:lnTo>
                    <a:lnTo>
                      <a:pt x="10" y="47"/>
                    </a:lnTo>
                    <a:lnTo>
                      <a:pt x="9" y="34"/>
                    </a:lnTo>
                    <a:lnTo>
                      <a:pt x="9" y="29"/>
                    </a:lnTo>
                    <a:lnTo>
                      <a:pt x="9" y="25"/>
                    </a:lnTo>
                    <a:lnTo>
                      <a:pt x="10" y="21"/>
                    </a:lnTo>
                    <a:lnTo>
                      <a:pt x="10" y="17"/>
                    </a:lnTo>
                    <a:lnTo>
                      <a:pt x="11" y="13"/>
                    </a:lnTo>
                    <a:lnTo>
                      <a:pt x="11" y="9"/>
                    </a:lnTo>
                    <a:lnTo>
                      <a:pt x="12" y="5"/>
                    </a:lnTo>
                    <a:lnTo>
                      <a:pt x="13" y="0"/>
                    </a:lnTo>
                    <a:lnTo>
                      <a:pt x="11" y="3"/>
                    </a:lnTo>
                    <a:lnTo>
                      <a:pt x="10" y="5"/>
                    </a:lnTo>
                    <a:lnTo>
                      <a:pt x="8" y="7"/>
                    </a:lnTo>
                    <a:lnTo>
                      <a:pt x="6" y="10"/>
                    </a:lnTo>
                    <a:lnTo>
                      <a:pt x="5" y="12"/>
                    </a:lnTo>
                    <a:lnTo>
                      <a:pt x="4" y="15"/>
                    </a:lnTo>
                    <a:lnTo>
                      <a:pt x="2" y="18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rgbClr val="F5C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3" name="Freeform 137">
                <a:extLst>
                  <a:ext uri="{FF2B5EF4-FFF2-40B4-BE49-F238E27FC236}">
                    <a16:creationId xmlns:a16="http://schemas.microsoft.com/office/drawing/2014/main" id="{A8AE5999-20AC-4080-BE70-B3ADF6B466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9" y="2652"/>
                <a:ext cx="45" cy="30"/>
              </a:xfrm>
              <a:custGeom>
                <a:avLst/>
                <a:gdLst>
                  <a:gd name="T0" fmla="*/ 1 w 225"/>
                  <a:gd name="T1" fmla="*/ 21 h 176"/>
                  <a:gd name="T2" fmla="*/ 0 w 225"/>
                  <a:gd name="T3" fmla="*/ 27 h 176"/>
                  <a:gd name="T4" fmla="*/ 0 w 225"/>
                  <a:gd name="T5" fmla="*/ 33 h 176"/>
                  <a:gd name="T6" fmla="*/ 0 w 225"/>
                  <a:gd name="T7" fmla="*/ 38 h 176"/>
                  <a:gd name="T8" fmla="*/ 0 w 225"/>
                  <a:gd name="T9" fmla="*/ 55 h 176"/>
                  <a:gd name="T10" fmla="*/ 5 w 225"/>
                  <a:gd name="T11" fmla="*/ 81 h 176"/>
                  <a:gd name="T12" fmla="*/ 13 w 225"/>
                  <a:gd name="T13" fmla="*/ 107 h 176"/>
                  <a:gd name="T14" fmla="*/ 25 w 225"/>
                  <a:gd name="T15" fmla="*/ 128 h 176"/>
                  <a:gd name="T16" fmla="*/ 41 w 225"/>
                  <a:gd name="T17" fmla="*/ 146 h 176"/>
                  <a:gd name="T18" fmla="*/ 59 w 225"/>
                  <a:gd name="T19" fmla="*/ 160 h 176"/>
                  <a:gd name="T20" fmla="*/ 79 w 225"/>
                  <a:gd name="T21" fmla="*/ 170 h 176"/>
                  <a:gd name="T22" fmla="*/ 102 w 225"/>
                  <a:gd name="T23" fmla="*/ 176 h 176"/>
                  <a:gd name="T24" fmla="*/ 123 w 225"/>
                  <a:gd name="T25" fmla="*/ 176 h 176"/>
                  <a:gd name="T26" fmla="*/ 143 w 225"/>
                  <a:gd name="T27" fmla="*/ 172 h 176"/>
                  <a:gd name="T28" fmla="*/ 161 w 225"/>
                  <a:gd name="T29" fmla="*/ 164 h 176"/>
                  <a:gd name="T30" fmla="*/ 178 w 225"/>
                  <a:gd name="T31" fmla="*/ 152 h 176"/>
                  <a:gd name="T32" fmla="*/ 192 w 225"/>
                  <a:gd name="T33" fmla="*/ 138 h 176"/>
                  <a:gd name="T34" fmla="*/ 205 w 225"/>
                  <a:gd name="T35" fmla="*/ 120 h 176"/>
                  <a:gd name="T36" fmla="*/ 215 w 225"/>
                  <a:gd name="T37" fmla="*/ 101 h 176"/>
                  <a:gd name="T38" fmla="*/ 222 w 225"/>
                  <a:gd name="T39" fmla="*/ 79 h 176"/>
                  <a:gd name="T40" fmla="*/ 224 w 225"/>
                  <a:gd name="T41" fmla="*/ 63 h 176"/>
                  <a:gd name="T42" fmla="*/ 222 w 225"/>
                  <a:gd name="T43" fmla="*/ 59 h 176"/>
                  <a:gd name="T44" fmla="*/ 221 w 225"/>
                  <a:gd name="T45" fmla="*/ 53 h 176"/>
                  <a:gd name="T46" fmla="*/ 219 w 225"/>
                  <a:gd name="T47" fmla="*/ 47 h 176"/>
                  <a:gd name="T48" fmla="*/ 217 w 225"/>
                  <a:gd name="T49" fmla="*/ 56 h 176"/>
                  <a:gd name="T50" fmla="*/ 212 w 225"/>
                  <a:gd name="T51" fmla="*/ 80 h 176"/>
                  <a:gd name="T52" fmla="*/ 203 w 225"/>
                  <a:gd name="T53" fmla="*/ 102 h 176"/>
                  <a:gd name="T54" fmla="*/ 192 w 225"/>
                  <a:gd name="T55" fmla="*/ 122 h 176"/>
                  <a:gd name="T56" fmla="*/ 178 w 225"/>
                  <a:gd name="T57" fmla="*/ 138 h 176"/>
                  <a:gd name="T58" fmla="*/ 162 w 225"/>
                  <a:gd name="T59" fmla="*/ 151 h 176"/>
                  <a:gd name="T60" fmla="*/ 144 w 225"/>
                  <a:gd name="T61" fmla="*/ 160 h 176"/>
                  <a:gd name="T62" fmla="*/ 124 w 225"/>
                  <a:gd name="T63" fmla="*/ 165 h 176"/>
                  <a:gd name="T64" fmla="*/ 103 w 225"/>
                  <a:gd name="T65" fmla="*/ 165 h 176"/>
                  <a:gd name="T66" fmla="*/ 81 w 225"/>
                  <a:gd name="T67" fmla="*/ 160 h 176"/>
                  <a:gd name="T68" fmla="*/ 63 w 225"/>
                  <a:gd name="T69" fmla="*/ 151 h 176"/>
                  <a:gd name="T70" fmla="*/ 46 w 225"/>
                  <a:gd name="T71" fmla="*/ 138 h 176"/>
                  <a:gd name="T72" fmla="*/ 32 w 225"/>
                  <a:gd name="T73" fmla="*/ 121 h 176"/>
                  <a:gd name="T74" fmla="*/ 21 w 225"/>
                  <a:gd name="T75" fmla="*/ 101 h 176"/>
                  <a:gd name="T76" fmla="*/ 13 w 225"/>
                  <a:gd name="T77" fmla="*/ 79 h 176"/>
                  <a:gd name="T78" fmla="*/ 9 w 225"/>
                  <a:gd name="T79" fmla="*/ 55 h 176"/>
                  <a:gd name="T80" fmla="*/ 9 w 225"/>
                  <a:gd name="T81" fmla="*/ 36 h 176"/>
                  <a:gd name="T82" fmla="*/ 10 w 225"/>
                  <a:gd name="T83" fmla="*/ 25 h 176"/>
                  <a:gd name="T84" fmla="*/ 11 w 225"/>
                  <a:gd name="T85" fmla="*/ 15 h 176"/>
                  <a:gd name="T86" fmla="*/ 13 w 225"/>
                  <a:gd name="T87" fmla="*/ 5 h 176"/>
                  <a:gd name="T88" fmla="*/ 13 w 225"/>
                  <a:gd name="T89" fmla="*/ 2 h 176"/>
                  <a:gd name="T90" fmla="*/ 9 w 225"/>
                  <a:gd name="T91" fmla="*/ 7 h 176"/>
                  <a:gd name="T92" fmla="*/ 6 w 225"/>
                  <a:gd name="T93" fmla="*/ 11 h 176"/>
                  <a:gd name="T94" fmla="*/ 3 w 225"/>
                  <a:gd name="T95" fmla="*/ 1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5" h="176">
                    <a:moveTo>
                      <a:pt x="1" y="18"/>
                    </a:moveTo>
                    <a:lnTo>
                      <a:pt x="1" y="21"/>
                    </a:lnTo>
                    <a:lnTo>
                      <a:pt x="1" y="24"/>
                    </a:lnTo>
                    <a:lnTo>
                      <a:pt x="0" y="27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55"/>
                    </a:lnTo>
                    <a:lnTo>
                      <a:pt x="2" y="69"/>
                    </a:lnTo>
                    <a:lnTo>
                      <a:pt x="5" y="81"/>
                    </a:lnTo>
                    <a:lnTo>
                      <a:pt x="9" y="95"/>
                    </a:lnTo>
                    <a:lnTo>
                      <a:pt x="13" y="107"/>
                    </a:lnTo>
                    <a:lnTo>
                      <a:pt x="19" y="117"/>
                    </a:lnTo>
                    <a:lnTo>
                      <a:pt x="25" y="128"/>
                    </a:lnTo>
                    <a:lnTo>
                      <a:pt x="33" y="138"/>
                    </a:lnTo>
                    <a:lnTo>
                      <a:pt x="41" y="146"/>
                    </a:lnTo>
                    <a:lnTo>
                      <a:pt x="49" y="153"/>
                    </a:lnTo>
                    <a:lnTo>
                      <a:pt x="59" y="160"/>
                    </a:lnTo>
                    <a:lnTo>
                      <a:pt x="68" y="166"/>
                    </a:lnTo>
                    <a:lnTo>
                      <a:pt x="79" y="170"/>
                    </a:lnTo>
                    <a:lnTo>
                      <a:pt x="90" y="174"/>
                    </a:lnTo>
                    <a:lnTo>
                      <a:pt x="102" y="176"/>
                    </a:lnTo>
                    <a:lnTo>
                      <a:pt x="113" y="176"/>
                    </a:lnTo>
                    <a:lnTo>
                      <a:pt x="123" y="176"/>
                    </a:lnTo>
                    <a:lnTo>
                      <a:pt x="133" y="175"/>
                    </a:lnTo>
                    <a:lnTo>
                      <a:pt x="143" y="172"/>
                    </a:lnTo>
                    <a:lnTo>
                      <a:pt x="152" y="169"/>
                    </a:lnTo>
                    <a:lnTo>
                      <a:pt x="161" y="164"/>
                    </a:lnTo>
                    <a:lnTo>
                      <a:pt x="170" y="158"/>
                    </a:lnTo>
                    <a:lnTo>
                      <a:pt x="178" y="152"/>
                    </a:lnTo>
                    <a:lnTo>
                      <a:pt x="185" y="145"/>
                    </a:lnTo>
                    <a:lnTo>
                      <a:pt x="192" y="138"/>
                    </a:lnTo>
                    <a:lnTo>
                      <a:pt x="199" y="129"/>
                    </a:lnTo>
                    <a:lnTo>
                      <a:pt x="205" y="120"/>
                    </a:lnTo>
                    <a:lnTo>
                      <a:pt x="211" y="110"/>
                    </a:lnTo>
                    <a:lnTo>
                      <a:pt x="215" y="101"/>
                    </a:lnTo>
                    <a:lnTo>
                      <a:pt x="219" y="90"/>
                    </a:lnTo>
                    <a:lnTo>
                      <a:pt x="222" y="79"/>
                    </a:lnTo>
                    <a:lnTo>
                      <a:pt x="225" y="67"/>
                    </a:lnTo>
                    <a:lnTo>
                      <a:pt x="224" y="63"/>
                    </a:lnTo>
                    <a:lnTo>
                      <a:pt x="223" y="61"/>
                    </a:lnTo>
                    <a:lnTo>
                      <a:pt x="222" y="59"/>
                    </a:lnTo>
                    <a:lnTo>
                      <a:pt x="221" y="55"/>
                    </a:lnTo>
                    <a:lnTo>
                      <a:pt x="221" y="53"/>
                    </a:lnTo>
                    <a:lnTo>
                      <a:pt x="220" y="49"/>
                    </a:lnTo>
                    <a:lnTo>
                      <a:pt x="219" y="47"/>
                    </a:lnTo>
                    <a:lnTo>
                      <a:pt x="218" y="44"/>
                    </a:lnTo>
                    <a:lnTo>
                      <a:pt x="217" y="56"/>
                    </a:lnTo>
                    <a:lnTo>
                      <a:pt x="215" y="68"/>
                    </a:lnTo>
                    <a:lnTo>
                      <a:pt x="212" y="80"/>
                    </a:lnTo>
                    <a:lnTo>
                      <a:pt x="209" y="91"/>
                    </a:lnTo>
                    <a:lnTo>
                      <a:pt x="203" y="102"/>
                    </a:lnTo>
                    <a:lnTo>
                      <a:pt x="198" y="113"/>
                    </a:lnTo>
                    <a:lnTo>
                      <a:pt x="192" y="122"/>
                    </a:lnTo>
                    <a:lnTo>
                      <a:pt x="186" y="130"/>
                    </a:lnTo>
                    <a:lnTo>
                      <a:pt x="178" y="138"/>
                    </a:lnTo>
                    <a:lnTo>
                      <a:pt x="170" y="145"/>
                    </a:lnTo>
                    <a:lnTo>
                      <a:pt x="162" y="151"/>
                    </a:lnTo>
                    <a:lnTo>
                      <a:pt x="153" y="157"/>
                    </a:lnTo>
                    <a:lnTo>
                      <a:pt x="144" y="160"/>
                    </a:lnTo>
                    <a:lnTo>
                      <a:pt x="134" y="163"/>
                    </a:lnTo>
                    <a:lnTo>
                      <a:pt x="124" y="165"/>
                    </a:lnTo>
                    <a:lnTo>
                      <a:pt x="113" y="165"/>
                    </a:lnTo>
                    <a:lnTo>
                      <a:pt x="103" y="165"/>
                    </a:lnTo>
                    <a:lnTo>
                      <a:pt x="92" y="163"/>
                    </a:lnTo>
                    <a:lnTo>
                      <a:pt x="81" y="160"/>
                    </a:lnTo>
                    <a:lnTo>
                      <a:pt x="72" y="156"/>
                    </a:lnTo>
                    <a:lnTo>
                      <a:pt x="63" y="151"/>
                    </a:lnTo>
                    <a:lnTo>
                      <a:pt x="54" y="145"/>
                    </a:lnTo>
                    <a:lnTo>
                      <a:pt x="46" y="138"/>
                    </a:lnTo>
                    <a:lnTo>
                      <a:pt x="39" y="129"/>
                    </a:lnTo>
                    <a:lnTo>
                      <a:pt x="32" y="121"/>
                    </a:lnTo>
                    <a:lnTo>
                      <a:pt x="26" y="111"/>
                    </a:lnTo>
                    <a:lnTo>
                      <a:pt x="21" y="101"/>
                    </a:lnTo>
                    <a:lnTo>
                      <a:pt x="17" y="90"/>
                    </a:lnTo>
                    <a:lnTo>
                      <a:pt x="13" y="79"/>
                    </a:lnTo>
                    <a:lnTo>
                      <a:pt x="11" y="67"/>
                    </a:lnTo>
                    <a:lnTo>
                      <a:pt x="9" y="55"/>
                    </a:lnTo>
                    <a:lnTo>
                      <a:pt x="9" y="42"/>
                    </a:lnTo>
                    <a:lnTo>
                      <a:pt x="9" y="36"/>
                    </a:lnTo>
                    <a:lnTo>
                      <a:pt x="9" y="31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1" y="15"/>
                    </a:lnTo>
                    <a:lnTo>
                      <a:pt x="12" y="9"/>
                    </a:lnTo>
                    <a:lnTo>
                      <a:pt x="13" y="5"/>
                    </a:lnTo>
                    <a:lnTo>
                      <a:pt x="15" y="0"/>
                    </a:lnTo>
                    <a:lnTo>
                      <a:pt x="13" y="2"/>
                    </a:lnTo>
                    <a:lnTo>
                      <a:pt x="11" y="5"/>
                    </a:lnTo>
                    <a:lnTo>
                      <a:pt x="9" y="7"/>
                    </a:lnTo>
                    <a:lnTo>
                      <a:pt x="8" y="8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3" y="15"/>
                    </a:ln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F5C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" name="Freeform 138">
                <a:extLst>
                  <a:ext uri="{FF2B5EF4-FFF2-40B4-BE49-F238E27FC236}">
                    <a16:creationId xmlns:a16="http://schemas.microsoft.com/office/drawing/2014/main" id="{B5EFBFDD-63BC-49C6-A05E-BEEA2D6E5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" y="2651"/>
                <a:ext cx="43" cy="30"/>
              </a:xfrm>
              <a:custGeom>
                <a:avLst/>
                <a:gdLst>
                  <a:gd name="T0" fmla="*/ 3 w 217"/>
                  <a:gd name="T1" fmla="*/ 22 h 180"/>
                  <a:gd name="T2" fmla="*/ 2 w 217"/>
                  <a:gd name="T3" fmla="*/ 30 h 180"/>
                  <a:gd name="T4" fmla="*/ 1 w 217"/>
                  <a:gd name="T5" fmla="*/ 38 h 180"/>
                  <a:gd name="T6" fmla="*/ 0 w 217"/>
                  <a:gd name="T7" fmla="*/ 46 h 180"/>
                  <a:gd name="T8" fmla="*/ 1 w 217"/>
                  <a:gd name="T9" fmla="*/ 64 h 180"/>
                  <a:gd name="T10" fmla="*/ 5 w 217"/>
                  <a:gd name="T11" fmla="*/ 89 h 180"/>
                  <a:gd name="T12" fmla="*/ 13 w 217"/>
                  <a:gd name="T13" fmla="*/ 112 h 180"/>
                  <a:gd name="T14" fmla="*/ 25 w 217"/>
                  <a:gd name="T15" fmla="*/ 133 h 180"/>
                  <a:gd name="T16" fmla="*/ 39 w 217"/>
                  <a:gd name="T17" fmla="*/ 150 h 180"/>
                  <a:gd name="T18" fmla="*/ 57 w 217"/>
                  <a:gd name="T19" fmla="*/ 165 h 180"/>
                  <a:gd name="T20" fmla="*/ 76 w 217"/>
                  <a:gd name="T21" fmla="*/ 174 h 180"/>
                  <a:gd name="T22" fmla="*/ 98 w 217"/>
                  <a:gd name="T23" fmla="*/ 179 h 180"/>
                  <a:gd name="T24" fmla="*/ 119 w 217"/>
                  <a:gd name="T25" fmla="*/ 179 h 180"/>
                  <a:gd name="T26" fmla="*/ 139 w 217"/>
                  <a:gd name="T27" fmla="*/ 175 h 180"/>
                  <a:gd name="T28" fmla="*/ 158 w 217"/>
                  <a:gd name="T29" fmla="*/ 167 h 180"/>
                  <a:gd name="T30" fmla="*/ 174 w 217"/>
                  <a:gd name="T31" fmla="*/ 154 h 180"/>
                  <a:gd name="T32" fmla="*/ 188 w 217"/>
                  <a:gd name="T33" fmla="*/ 138 h 180"/>
                  <a:gd name="T34" fmla="*/ 200 w 217"/>
                  <a:gd name="T35" fmla="*/ 120 h 180"/>
                  <a:gd name="T36" fmla="*/ 210 w 217"/>
                  <a:gd name="T37" fmla="*/ 99 h 180"/>
                  <a:gd name="T38" fmla="*/ 216 w 217"/>
                  <a:gd name="T39" fmla="*/ 76 h 180"/>
                  <a:gd name="T40" fmla="*/ 217 w 217"/>
                  <a:gd name="T41" fmla="*/ 62 h 180"/>
                  <a:gd name="T42" fmla="*/ 215 w 217"/>
                  <a:gd name="T43" fmla="*/ 56 h 180"/>
                  <a:gd name="T44" fmla="*/ 212 w 217"/>
                  <a:gd name="T45" fmla="*/ 50 h 180"/>
                  <a:gd name="T46" fmla="*/ 210 w 217"/>
                  <a:gd name="T47" fmla="*/ 45 h 180"/>
                  <a:gd name="T48" fmla="*/ 209 w 217"/>
                  <a:gd name="T49" fmla="*/ 44 h 180"/>
                  <a:gd name="T50" fmla="*/ 209 w 217"/>
                  <a:gd name="T51" fmla="*/ 45 h 180"/>
                  <a:gd name="T52" fmla="*/ 209 w 217"/>
                  <a:gd name="T53" fmla="*/ 47 h 180"/>
                  <a:gd name="T54" fmla="*/ 209 w 217"/>
                  <a:gd name="T55" fmla="*/ 50 h 180"/>
                  <a:gd name="T56" fmla="*/ 209 w 217"/>
                  <a:gd name="T57" fmla="*/ 63 h 180"/>
                  <a:gd name="T58" fmla="*/ 205 w 217"/>
                  <a:gd name="T59" fmla="*/ 86 h 180"/>
                  <a:gd name="T60" fmla="*/ 196 w 217"/>
                  <a:gd name="T61" fmla="*/ 107 h 180"/>
                  <a:gd name="T62" fmla="*/ 185 w 217"/>
                  <a:gd name="T63" fmla="*/ 126 h 180"/>
                  <a:gd name="T64" fmla="*/ 172 w 217"/>
                  <a:gd name="T65" fmla="*/ 142 h 180"/>
                  <a:gd name="T66" fmla="*/ 156 w 217"/>
                  <a:gd name="T67" fmla="*/ 155 h 180"/>
                  <a:gd name="T68" fmla="*/ 139 w 217"/>
                  <a:gd name="T69" fmla="*/ 165 h 180"/>
                  <a:gd name="T70" fmla="*/ 119 w 217"/>
                  <a:gd name="T71" fmla="*/ 168 h 180"/>
                  <a:gd name="T72" fmla="*/ 99 w 217"/>
                  <a:gd name="T73" fmla="*/ 168 h 180"/>
                  <a:gd name="T74" fmla="*/ 79 w 217"/>
                  <a:gd name="T75" fmla="*/ 165 h 180"/>
                  <a:gd name="T76" fmla="*/ 61 w 217"/>
                  <a:gd name="T77" fmla="*/ 155 h 180"/>
                  <a:gd name="T78" fmla="*/ 45 w 217"/>
                  <a:gd name="T79" fmla="*/ 142 h 180"/>
                  <a:gd name="T80" fmla="*/ 32 w 217"/>
                  <a:gd name="T81" fmla="*/ 126 h 180"/>
                  <a:gd name="T82" fmla="*/ 21 w 217"/>
                  <a:gd name="T83" fmla="*/ 107 h 180"/>
                  <a:gd name="T84" fmla="*/ 14 w 217"/>
                  <a:gd name="T85" fmla="*/ 86 h 180"/>
                  <a:gd name="T86" fmla="*/ 10 w 217"/>
                  <a:gd name="T87" fmla="*/ 63 h 180"/>
                  <a:gd name="T88" fmla="*/ 9 w 217"/>
                  <a:gd name="T89" fmla="*/ 44 h 180"/>
                  <a:gd name="T90" fmla="*/ 11 w 217"/>
                  <a:gd name="T91" fmla="*/ 32 h 180"/>
                  <a:gd name="T92" fmla="*/ 13 w 217"/>
                  <a:gd name="T93" fmla="*/ 18 h 180"/>
                  <a:gd name="T94" fmla="*/ 16 w 217"/>
                  <a:gd name="T95" fmla="*/ 6 h 180"/>
                  <a:gd name="T96" fmla="*/ 16 w 217"/>
                  <a:gd name="T97" fmla="*/ 3 h 180"/>
                  <a:gd name="T98" fmla="*/ 13 w 217"/>
                  <a:gd name="T99" fmla="*/ 6 h 180"/>
                  <a:gd name="T100" fmla="*/ 9 w 217"/>
                  <a:gd name="T101" fmla="*/ 11 h 180"/>
                  <a:gd name="T102" fmla="*/ 5 w 217"/>
                  <a:gd name="T103" fmla="*/ 16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7" h="180">
                    <a:moveTo>
                      <a:pt x="4" y="18"/>
                    </a:moveTo>
                    <a:lnTo>
                      <a:pt x="3" y="22"/>
                    </a:lnTo>
                    <a:lnTo>
                      <a:pt x="2" y="26"/>
                    </a:lnTo>
                    <a:lnTo>
                      <a:pt x="2" y="30"/>
                    </a:lnTo>
                    <a:lnTo>
                      <a:pt x="1" y="34"/>
                    </a:lnTo>
                    <a:lnTo>
                      <a:pt x="1" y="38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51"/>
                    </a:lnTo>
                    <a:lnTo>
                      <a:pt x="1" y="64"/>
                    </a:lnTo>
                    <a:lnTo>
                      <a:pt x="2" y="77"/>
                    </a:lnTo>
                    <a:lnTo>
                      <a:pt x="5" y="89"/>
                    </a:lnTo>
                    <a:lnTo>
                      <a:pt x="9" y="101"/>
                    </a:lnTo>
                    <a:lnTo>
                      <a:pt x="13" y="112"/>
                    </a:lnTo>
                    <a:lnTo>
                      <a:pt x="19" y="123"/>
                    </a:lnTo>
                    <a:lnTo>
                      <a:pt x="25" y="133"/>
                    </a:lnTo>
                    <a:lnTo>
                      <a:pt x="32" y="142"/>
                    </a:lnTo>
                    <a:lnTo>
                      <a:pt x="39" y="150"/>
                    </a:lnTo>
                    <a:lnTo>
                      <a:pt x="48" y="159"/>
                    </a:lnTo>
                    <a:lnTo>
                      <a:pt x="57" y="165"/>
                    </a:lnTo>
                    <a:lnTo>
                      <a:pt x="66" y="171"/>
                    </a:lnTo>
                    <a:lnTo>
                      <a:pt x="76" y="174"/>
                    </a:lnTo>
                    <a:lnTo>
                      <a:pt x="87" y="178"/>
                    </a:lnTo>
                    <a:lnTo>
                      <a:pt x="98" y="179"/>
                    </a:lnTo>
                    <a:lnTo>
                      <a:pt x="109" y="180"/>
                    </a:lnTo>
                    <a:lnTo>
                      <a:pt x="119" y="179"/>
                    </a:lnTo>
                    <a:lnTo>
                      <a:pt x="130" y="178"/>
                    </a:lnTo>
                    <a:lnTo>
                      <a:pt x="139" y="175"/>
                    </a:lnTo>
                    <a:lnTo>
                      <a:pt x="149" y="172"/>
                    </a:lnTo>
                    <a:lnTo>
                      <a:pt x="158" y="167"/>
                    </a:lnTo>
                    <a:lnTo>
                      <a:pt x="166" y="161"/>
                    </a:lnTo>
                    <a:lnTo>
                      <a:pt x="174" y="154"/>
                    </a:lnTo>
                    <a:lnTo>
                      <a:pt x="182" y="147"/>
                    </a:lnTo>
                    <a:lnTo>
                      <a:pt x="188" y="138"/>
                    </a:lnTo>
                    <a:lnTo>
                      <a:pt x="195" y="130"/>
                    </a:lnTo>
                    <a:lnTo>
                      <a:pt x="200" y="120"/>
                    </a:lnTo>
                    <a:lnTo>
                      <a:pt x="206" y="110"/>
                    </a:lnTo>
                    <a:lnTo>
                      <a:pt x="210" y="99"/>
                    </a:lnTo>
                    <a:lnTo>
                      <a:pt x="214" y="88"/>
                    </a:lnTo>
                    <a:lnTo>
                      <a:pt x="216" y="76"/>
                    </a:lnTo>
                    <a:lnTo>
                      <a:pt x="217" y="64"/>
                    </a:lnTo>
                    <a:lnTo>
                      <a:pt x="217" y="62"/>
                    </a:lnTo>
                    <a:lnTo>
                      <a:pt x="216" y="58"/>
                    </a:lnTo>
                    <a:lnTo>
                      <a:pt x="215" y="56"/>
                    </a:lnTo>
                    <a:lnTo>
                      <a:pt x="214" y="53"/>
                    </a:lnTo>
                    <a:lnTo>
                      <a:pt x="212" y="50"/>
                    </a:lnTo>
                    <a:lnTo>
                      <a:pt x="211" y="47"/>
                    </a:lnTo>
                    <a:lnTo>
                      <a:pt x="210" y="45"/>
                    </a:lnTo>
                    <a:lnTo>
                      <a:pt x="209" y="42"/>
                    </a:lnTo>
                    <a:lnTo>
                      <a:pt x="209" y="44"/>
                    </a:lnTo>
                    <a:lnTo>
                      <a:pt x="209" y="44"/>
                    </a:lnTo>
                    <a:lnTo>
                      <a:pt x="209" y="45"/>
                    </a:lnTo>
                    <a:lnTo>
                      <a:pt x="209" y="46"/>
                    </a:lnTo>
                    <a:lnTo>
                      <a:pt x="209" y="47"/>
                    </a:lnTo>
                    <a:lnTo>
                      <a:pt x="209" y="48"/>
                    </a:lnTo>
                    <a:lnTo>
                      <a:pt x="209" y="50"/>
                    </a:lnTo>
                    <a:lnTo>
                      <a:pt x="209" y="51"/>
                    </a:lnTo>
                    <a:lnTo>
                      <a:pt x="209" y="63"/>
                    </a:lnTo>
                    <a:lnTo>
                      <a:pt x="207" y="75"/>
                    </a:lnTo>
                    <a:lnTo>
                      <a:pt x="205" y="86"/>
                    </a:lnTo>
                    <a:lnTo>
                      <a:pt x="200" y="98"/>
                    </a:lnTo>
                    <a:lnTo>
                      <a:pt x="196" y="107"/>
                    </a:lnTo>
                    <a:lnTo>
                      <a:pt x="191" y="117"/>
                    </a:lnTo>
                    <a:lnTo>
                      <a:pt x="185" y="126"/>
                    </a:lnTo>
                    <a:lnTo>
                      <a:pt x="179" y="135"/>
                    </a:lnTo>
                    <a:lnTo>
                      <a:pt x="172" y="142"/>
                    </a:lnTo>
                    <a:lnTo>
                      <a:pt x="164" y="149"/>
                    </a:lnTo>
                    <a:lnTo>
                      <a:pt x="156" y="155"/>
                    </a:lnTo>
                    <a:lnTo>
                      <a:pt x="148" y="160"/>
                    </a:lnTo>
                    <a:lnTo>
                      <a:pt x="139" y="165"/>
                    </a:lnTo>
                    <a:lnTo>
                      <a:pt x="129" y="167"/>
                    </a:lnTo>
                    <a:lnTo>
                      <a:pt x="119" y="168"/>
                    </a:lnTo>
                    <a:lnTo>
                      <a:pt x="109" y="169"/>
                    </a:lnTo>
                    <a:lnTo>
                      <a:pt x="99" y="168"/>
                    </a:lnTo>
                    <a:lnTo>
                      <a:pt x="89" y="167"/>
                    </a:lnTo>
                    <a:lnTo>
                      <a:pt x="79" y="165"/>
                    </a:lnTo>
                    <a:lnTo>
                      <a:pt x="70" y="160"/>
                    </a:lnTo>
                    <a:lnTo>
                      <a:pt x="61" y="155"/>
                    </a:lnTo>
                    <a:lnTo>
                      <a:pt x="53" y="149"/>
                    </a:lnTo>
                    <a:lnTo>
                      <a:pt x="45" y="142"/>
                    </a:lnTo>
                    <a:lnTo>
                      <a:pt x="38" y="135"/>
                    </a:lnTo>
                    <a:lnTo>
                      <a:pt x="32" y="126"/>
                    </a:lnTo>
                    <a:lnTo>
                      <a:pt x="26" y="117"/>
                    </a:lnTo>
                    <a:lnTo>
                      <a:pt x="21" y="107"/>
                    </a:lnTo>
                    <a:lnTo>
                      <a:pt x="17" y="98"/>
                    </a:lnTo>
                    <a:lnTo>
                      <a:pt x="14" y="86"/>
                    </a:lnTo>
                    <a:lnTo>
                      <a:pt x="11" y="75"/>
                    </a:lnTo>
                    <a:lnTo>
                      <a:pt x="10" y="63"/>
                    </a:lnTo>
                    <a:lnTo>
                      <a:pt x="9" y="51"/>
                    </a:lnTo>
                    <a:lnTo>
                      <a:pt x="9" y="44"/>
                    </a:lnTo>
                    <a:lnTo>
                      <a:pt x="10" y="38"/>
                    </a:lnTo>
                    <a:lnTo>
                      <a:pt x="11" y="32"/>
                    </a:lnTo>
                    <a:lnTo>
                      <a:pt x="12" y="24"/>
                    </a:lnTo>
                    <a:lnTo>
                      <a:pt x="13" y="18"/>
                    </a:lnTo>
                    <a:lnTo>
                      <a:pt x="14" y="12"/>
                    </a:lnTo>
                    <a:lnTo>
                      <a:pt x="16" y="6"/>
                    </a:lnTo>
                    <a:lnTo>
                      <a:pt x="18" y="0"/>
                    </a:lnTo>
                    <a:lnTo>
                      <a:pt x="16" y="3"/>
                    </a:lnTo>
                    <a:lnTo>
                      <a:pt x="15" y="5"/>
                    </a:lnTo>
                    <a:lnTo>
                      <a:pt x="13" y="6"/>
                    </a:lnTo>
                    <a:lnTo>
                      <a:pt x="11" y="9"/>
                    </a:lnTo>
                    <a:lnTo>
                      <a:pt x="9" y="11"/>
                    </a:lnTo>
                    <a:lnTo>
                      <a:pt x="7" y="14"/>
                    </a:lnTo>
                    <a:lnTo>
                      <a:pt x="5" y="16"/>
                    </a:ln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F6C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" name="Freeform 139">
                <a:extLst>
                  <a:ext uri="{FF2B5EF4-FFF2-40B4-BE49-F238E27FC236}">
                    <a16:creationId xmlns:a16="http://schemas.microsoft.com/office/drawing/2014/main" id="{CFB3A56A-9EA9-4A7A-BA7A-CA288255D1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" y="2650"/>
                <a:ext cx="42" cy="30"/>
              </a:xfrm>
              <a:custGeom>
                <a:avLst/>
                <a:gdLst>
                  <a:gd name="T0" fmla="*/ 4 w 209"/>
                  <a:gd name="T1" fmla="*/ 21 h 181"/>
                  <a:gd name="T2" fmla="*/ 2 w 209"/>
                  <a:gd name="T3" fmla="*/ 31 h 181"/>
                  <a:gd name="T4" fmla="*/ 1 w 209"/>
                  <a:gd name="T5" fmla="*/ 41 h 181"/>
                  <a:gd name="T6" fmla="*/ 0 w 209"/>
                  <a:gd name="T7" fmla="*/ 52 h 181"/>
                  <a:gd name="T8" fmla="*/ 0 w 209"/>
                  <a:gd name="T9" fmla="*/ 71 h 181"/>
                  <a:gd name="T10" fmla="*/ 4 w 209"/>
                  <a:gd name="T11" fmla="*/ 95 h 181"/>
                  <a:gd name="T12" fmla="*/ 12 w 209"/>
                  <a:gd name="T13" fmla="*/ 117 h 181"/>
                  <a:gd name="T14" fmla="*/ 23 w 209"/>
                  <a:gd name="T15" fmla="*/ 137 h 181"/>
                  <a:gd name="T16" fmla="*/ 37 w 209"/>
                  <a:gd name="T17" fmla="*/ 154 h 181"/>
                  <a:gd name="T18" fmla="*/ 54 w 209"/>
                  <a:gd name="T19" fmla="*/ 167 h 181"/>
                  <a:gd name="T20" fmla="*/ 72 w 209"/>
                  <a:gd name="T21" fmla="*/ 176 h 181"/>
                  <a:gd name="T22" fmla="*/ 94 w 209"/>
                  <a:gd name="T23" fmla="*/ 181 h 181"/>
                  <a:gd name="T24" fmla="*/ 115 w 209"/>
                  <a:gd name="T25" fmla="*/ 181 h 181"/>
                  <a:gd name="T26" fmla="*/ 135 w 209"/>
                  <a:gd name="T27" fmla="*/ 176 h 181"/>
                  <a:gd name="T28" fmla="*/ 153 w 209"/>
                  <a:gd name="T29" fmla="*/ 167 h 181"/>
                  <a:gd name="T30" fmla="*/ 169 w 209"/>
                  <a:gd name="T31" fmla="*/ 154 h 181"/>
                  <a:gd name="T32" fmla="*/ 183 w 209"/>
                  <a:gd name="T33" fmla="*/ 138 h 181"/>
                  <a:gd name="T34" fmla="*/ 194 w 209"/>
                  <a:gd name="T35" fmla="*/ 118 h 181"/>
                  <a:gd name="T36" fmla="*/ 203 w 209"/>
                  <a:gd name="T37" fmla="*/ 96 h 181"/>
                  <a:gd name="T38" fmla="*/ 208 w 209"/>
                  <a:gd name="T39" fmla="*/ 72 h 181"/>
                  <a:gd name="T40" fmla="*/ 207 w 209"/>
                  <a:gd name="T41" fmla="*/ 57 h 181"/>
                  <a:gd name="T42" fmla="*/ 205 w 209"/>
                  <a:gd name="T43" fmla="*/ 52 h 181"/>
                  <a:gd name="T44" fmla="*/ 202 w 209"/>
                  <a:gd name="T45" fmla="*/ 46 h 181"/>
                  <a:gd name="T46" fmla="*/ 200 w 209"/>
                  <a:gd name="T47" fmla="*/ 41 h 181"/>
                  <a:gd name="T48" fmla="*/ 197 w 209"/>
                  <a:gd name="T49" fmla="*/ 41 h 181"/>
                  <a:gd name="T50" fmla="*/ 198 w 209"/>
                  <a:gd name="T51" fmla="*/ 46 h 181"/>
                  <a:gd name="T52" fmla="*/ 198 w 209"/>
                  <a:gd name="T53" fmla="*/ 51 h 181"/>
                  <a:gd name="T54" fmla="*/ 200 w 209"/>
                  <a:gd name="T55" fmla="*/ 55 h 181"/>
                  <a:gd name="T56" fmla="*/ 198 w 209"/>
                  <a:gd name="T57" fmla="*/ 70 h 181"/>
                  <a:gd name="T58" fmla="*/ 194 w 209"/>
                  <a:gd name="T59" fmla="*/ 91 h 181"/>
                  <a:gd name="T60" fmla="*/ 187 w 209"/>
                  <a:gd name="T61" fmla="*/ 112 h 181"/>
                  <a:gd name="T62" fmla="*/ 177 w 209"/>
                  <a:gd name="T63" fmla="*/ 130 h 181"/>
                  <a:gd name="T64" fmla="*/ 164 w 209"/>
                  <a:gd name="T65" fmla="*/ 145 h 181"/>
                  <a:gd name="T66" fmla="*/ 149 w 209"/>
                  <a:gd name="T67" fmla="*/ 157 h 181"/>
                  <a:gd name="T68" fmla="*/ 132 w 209"/>
                  <a:gd name="T69" fmla="*/ 166 h 181"/>
                  <a:gd name="T70" fmla="*/ 114 w 209"/>
                  <a:gd name="T71" fmla="*/ 170 h 181"/>
                  <a:gd name="T72" fmla="*/ 94 w 209"/>
                  <a:gd name="T73" fmla="*/ 170 h 181"/>
                  <a:gd name="T74" fmla="*/ 76 w 209"/>
                  <a:gd name="T75" fmla="*/ 166 h 181"/>
                  <a:gd name="T76" fmla="*/ 58 w 209"/>
                  <a:gd name="T77" fmla="*/ 157 h 181"/>
                  <a:gd name="T78" fmla="*/ 43 w 209"/>
                  <a:gd name="T79" fmla="*/ 145 h 181"/>
                  <a:gd name="T80" fmla="*/ 30 w 209"/>
                  <a:gd name="T81" fmla="*/ 130 h 181"/>
                  <a:gd name="T82" fmla="*/ 20 w 209"/>
                  <a:gd name="T83" fmla="*/ 112 h 181"/>
                  <a:gd name="T84" fmla="*/ 13 w 209"/>
                  <a:gd name="T85" fmla="*/ 91 h 181"/>
                  <a:gd name="T86" fmla="*/ 9 w 209"/>
                  <a:gd name="T87" fmla="*/ 70 h 181"/>
                  <a:gd name="T88" fmla="*/ 9 w 209"/>
                  <a:gd name="T89" fmla="*/ 49 h 181"/>
                  <a:gd name="T90" fmla="*/ 11 w 209"/>
                  <a:gd name="T91" fmla="*/ 35 h 181"/>
                  <a:gd name="T92" fmla="*/ 14 w 209"/>
                  <a:gd name="T93" fmla="*/ 21 h 181"/>
                  <a:gd name="T94" fmla="*/ 19 w 209"/>
                  <a:gd name="T95" fmla="*/ 6 h 181"/>
                  <a:gd name="T96" fmla="*/ 20 w 209"/>
                  <a:gd name="T97" fmla="*/ 1 h 181"/>
                  <a:gd name="T98" fmla="*/ 16 w 209"/>
                  <a:gd name="T99" fmla="*/ 6 h 181"/>
                  <a:gd name="T100" fmla="*/ 12 w 209"/>
                  <a:gd name="T101" fmla="*/ 10 h 181"/>
                  <a:gd name="T102" fmla="*/ 8 w 209"/>
                  <a:gd name="T103" fmla="*/ 1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9" h="181">
                    <a:moveTo>
                      <a:pt x="6" y="16"/>
                    </a:moveTo>
                    <a:lnTo>
                      <a:pt x="4" y="21"/>
                    </a:lnTo>
                    <a:lnTo>
                      <a:pt x="3" y="25"/>
                    </a:lnTo>
                    <a:lnTo>
                      <a:pt x="2" y="31"/>
                    </a:lnTo>
                    <a:lnTo>
                      <a:pt x="1" y="36"/>
                    </a:lnTo>
                    <a:lnTo>
                      <a:pt x="1" y="41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71"/>
                    </a:lnTo>
                    <a:lnTo>
                      <a:pt x="2" y="83"/>
                    </a:lnTo>
                    <a:lnTo>
                      <a:pt x="4" y="95"/>
                    </a:lnTo>
                    <a:lnTo>
                      <a:pt x="8" y="106"/>
                    </a:lnTo>
                    <a:lnTo>
                      <a:pt x="12" y="117"/>
                    </a:lnTo>
                    <a:lnTo>
                      <a:pt x="17" y="127"/>
                    </a:lnTo>
                    <a:lnTo>
                      <a:pt x="23" y="137"/>
                    </a:lnTo>
                    <a:lnTo>
                      <a:pt x="30" y="145"/>
                    </a:lnTo>
                    <a:lnTo>
                      <a:pt x="37" y="154"/>
                    </a:lnTo>
                    <a:lnTo>
                      <a:pt x="45" y="161"/>
                    </a:lnTo>
                    <a:lnTo>
                      <a:pt x="54" y="167"/>
                    </a:lnTo>
                    <a:lnTo>
                      <a:pt x="63" y="172"/>
                    </a:lnTo>
                    <a:lnTo>
                      <a:pt x="72" y="176"/>
                    </a:lnTo>
                    <a:lnTo>
                      <a:pt x="83" y="179"/>
                    </a:lnTo>
                    <a:lnTo>
                      <a:pt x="94" y="181"/>
                    </a:lnTo>
                    <a:lnTo>
                      <a:pt x="104" y="181"/>
                    </a:lnTo>
                    <a:lnTo>
                      <a:pt x="115" y="181"/>
                    </a:lnTo>
                    <a:lnTo>
                      <a:pt x="125" y="179"/>
                    </a:lnTo>
                    <a:lnTo>
                      <a:pt x="135" y="176"/>
                    </a:lnTo>
                    <a:lnTo>
                      <a:pt x="144" y="173"/>
                    </a:lnTo>
                    <a:lnTo>
                      <a:pt x="153" y="167"/>
                    </a:lnTo>
                    <a:lnTo>
                      <a:pt x="161" y="161"/>
                    </a:lnTo>
                    <a:lnTo>
                      <a:pt x="169" y="154"/>
                    </a:lnTo>
                    <a:lnTo>
                      <a:pt x="177" y="146"/>
                    </a:lnTo>
                    <a:lnTo>
                      <a:pt x="183" y="138"/>
                    </a:lnTo>
                    <a:lnTo>
                      <a:pt x="189" y="129"/>
                    </a:lnTo>
                    <a:lnTo>
                      <a:pt x="194" y="118"/>
                    </a:lnTo>
                    <a:lnTo>
                      <a:pt x="200" y="107"/>
                    </a:lnTo>
                    <a:lnTo>
                      <a:pt x="203" y="96"/>
                    </a:lnTo>
                    <a:lnTo>
                      <a:pt x="206" y="84"/>
                    </a:lnTo>
                    <a:lnTo>
                      <a:pt x="208" y="72"/>
                    </a:lnTo>
                    <a:lnTo>
                      <a:pt x="209" y="60"/>
                    </a:lnTo>
                    <a:lnTo>
                      <a:pt x="207" y="57"/>
                    </a:lnTo>
                    <a:lnTo>
                      <a:pt x="206" y="54"/>
                    </a:lnTo>
                    <a:lnTo>
                      <a:pt x="205" y="52"/>
                    </a:lnTo>
                    <a:lnTo>
                      <a:pt x="204" y="49"/>
                    </a:lnTo>
                    <a:lnTo>
                      <a:pt x="202" y="46"/>
                    </a:lnTo>
                    <a:lnTo>
                      <a:pt x="201" y="43"/>
                    </a:lnTo>
                    <a:lnTo>
                      <a:pt x="200" y="41"/>
                    </a:lnTo>
                    <a:lnTo>
                      <a:pt x="197" y="39"/>
                    </a:lnTo>
                    <a:lnTo>
                      <a:pt x="197" y="41"/>
                    </a:lnTo>
                    <a:lnTo>
                      <a:pt x="198" y="43"/>
                    </a:lnTo>
                    <a:lnTo>
                      <a:pt x="198" y="46"/>
                    </a:lnTo>
                    <a:lnTo>
                      <a:pt x="198" y="48"/>
                    </a:lnTo>
                    <a:lnTo>
                      <a:pt x="198" y="51"/>
                    </a:lnTo>
                    <a:lnTo>
                      <a:pt x="198" y="53"/>
                    </a:lnTo>
                    <a:lnTo>
                      <a:pt x="200" y="55"/>
                    </a:lnTo>
                    <a:lnTo>
                      <a:pt x="200" y="58"/>
                    </a:lnTo>
                    <a:lnTo>
                      <a:pt x="198" y="70"/>
                    </a:lnTo>
                    <a:lnTo>
                      <a:pt x="197" y="81"/>
                    </a:lnTo>
                    <a:lnTo>
                      <a:pt x="194" y="91"/>
                    </a:lnTo>
                    <a:lnTo>
                      <a:pt x="191" y="102"/>
                    </a:lnTo>
                    <a:lnTo>
                      <a:pt x="187" y="112"/>
                    </a:lnTo>
                    <a:lnTo>
                      <a:pt x="182" y="121"/>
                    </a:lnTo>
                    <a:lnTo>
                      <a:pt x="177" y="130"/>
                    </a:lnTo>
                    <a:lnTo>
                      <a:pt x="171" y="138"/>
                    </a:lnTo>
                    <a:lnTo>
                      <a:pt x="164" y="145"/>
                    </a:lnTo>
                    <a:lnTo>
                      <a:pt x="157" y="151"/>
                    </a:lnTo>
                    <a:lnTo>
                      <a:pt x="149" y="157"/>
                    </a:lnTo>
                    <a:lnTo>
                      <a:pt x="141" y="162"/>
                    </a:lnTo>
                    <a:lnTo>
                      <a:pt x="132" y="166"/>
                    </a:lnTo>
                    <a:lnTo>
                      <a:pt x="123" y="169"/>
                    </a:lnTo>
                    <a:lnTo>
                      <a:pt x="114" y="170"/>
                    </a:lnTo>
                    <a:lnTo>
                      <a:pt x="104" y="170"/>
                    </a:lnTo>
                    <a:lnTo>
                      <a:pt x="94" y="170"/>
                    </a:lnTo>
                    <a:lnTo>
                      <a:pt x="85" y="169"/>
                    </a:lnTo>
                    <a:lnTo>
                      <a:pt x="76" y="166"/>
                    </a:lnTo>
                    <a:lnTo>
                      <a:pt x="66" y="162"/>
                    </a:lnTo>
                    <a:lnTo>
                      <a:pt x="58" y="157"/>
                    </a:lnTo>
                    <a:lnTo>
                      <a:pt x="50" y="151"/>
                    </a:lnTo>
                    <a:lnTo>
                      <a:pt x="43" y="145"/>
                    </a:lnTo>
                    <a:lnTo>
                      <a:pt x="36" y="138"/>
                    </a:lnTo>
                    <a:lnTo>
                      <a:pt x="30" y="130"/>
                    </a:lnTo>
                    <a:lnTo>
                      <a:pt x="25" y="121"/>
                    </a:lnTo>
                    <a:lnTo>
                      <a:pt x="20" y="112"/>
                    </a:lnTo>
                    <a:lnTo>
                      <a:pt x="16" y="102"/>
                    </a:lnTo>
                    <a:lnTo>
                      <a:pt x="13" y="91"/>
                    </a:lnTo>
                    <a:lnTo>
                      <a:pt x="11" y="81"/>
                    </a:lnTo>
                    <a:lnTo>
                      <a:pt x="9" y="70"/>
                    </a:lnTo>
                    <a:lnTo>
                      <a:pt x="9" y="58"/>
                    </a:lnTo>
                    <a:lnTo>
                      <a:pt x="9" y="49"/>
                    </a:lnTo>
                    <a:lnTo>
                      <a:pt x="10" y="42"/>
                    </a:lnTo>
                    <a:lnTo>
                      <a:pt x="11" y="35"/>
                    </a:lnTo>
                    <a:lnTo>
                      <a:pt x="12" y="28"/>
                    </a:lnTo>
                    <a:lnTo>
                      <a:pt x="14" y="21"/>
                    </a:lnTo>
                    <a:lnTo>
                      <a:pt x="16" y="13"/>
                    </a:lnTo>
                    <a:lnTo>
                      <a:pt x="19" y="6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14" y="7"/>
                    </a:lnTo>
                    <a:lnTo>
                      <a:pt x="12" y="10"/>
                    </a:lnTo>
                    <a:lnTo>
                      <a:pt x="10" y="12"/>
                    </a:lnTo>
                    <a:lnTo>
                      <a:pt x="8" y="13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" name="Freeform 140">
                <a:extLst>
                  <a:ext uri="{FF2B5EF4-FFF2-40B4-BE49-F238E27FC236}">
                    <a16:creationId xmlns:a16="http://schemas.microsoft.com/office/drawing/2014/main" id="{3D4CADD8-4282-4865-AAFE-1923F04178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2" y="2649"/>
                <a:ext cx="40" cy="30"/>
              </a:xfrm>
              <a:custGeom>
                <a:avLst/>
                <a:gdLst>
                  <a:gd name="T0" fmla="*/ 200 w 200"/>
                  <a:gd name="T1" fmla="*/ 64 h 183"/>
                  <a:gd name="T2" fmla="*/ 200 w 200"/>
                  <a:gd name="T3" fmla="*/ 61 h 183"/>
                  <a:gd name="T4" fmla="*/ 200 w 200"/>
                  <a:gd name="T5" fmla="*/ 59 h 183"/>
                  <a:gd name="T6" fmla="*/ 200 w 200"/>
                  <a:gd name="T7" fmla="*/ 58 h 183"/>
                  <a:gd name="T8" fmla="*/ 198 w 200"/>
                  <a:gd name="T9" fmla="*/ 53 h 183"/>
                  <a:gd name="T10" fmla="*/ 196 w 200"/>
                  <a:gd name="T11" fmla="*/ 48 h 183"/>
                  <a:gd name="T12" fmla="*/ 192 w 200"/>
                  <a:gd name="T13" fmla="*/ 42 h 183"/>
                  <a:gd name="T14" fmla="*/ 188 w 200"/>
                  <a:gd name="T15" fmla="*/ 37 h 183"/>
                  <a:gd name="T16" fmla="*/ 187 w 200"/>
                  <a:gd name="T17" fmla="*/ 38 h 183"/>
                  <a:gd name="T18" fmla="*/ 189 w 200"/>
                  <a:gd name="T19" fmla="*/ 46 h 183"/>
                  <a:gd name="T20" fmla="*/ 190 w 200"/>
                  <a:gd name="T21" fmla="*/ 53 h 183"/>
                  <a:gd name="T22" fmla="*/ 190 w 200"/>
                  <a:gd name="T23" fmla="*/ 61 h 183"/>
                  <a:gd name="T24" fmla="*/ 190 w 200"/>
                  <a:gd name="T25" fmla="*/ 76 h 183"/>
                  <a:gd name="T26" fmla="*/ 186 w 200"/>
                  <a:gd name="T27" fmla="*/ 97 h 183"/>
                  <a:gd name="T28" fmla="*/ 179 w 200"/>
                  <a:gd name="T29" fmla="*/ 116 h 183"/>
                  <a:gd name="T30" fmla="*/ 169 w 200"/>
                  <a:gd name="T31" fmla="*/ 133 h 183"/>
                  <a:gd name="T32" fmla="*/ 157 w 200"/>
                  <a:gd name="T33" fmla="*/ 147 h 183"/>
                  <a:gd name="T34" fmla="*/ 143 w 200"/>
                  <a:gd name="T35" fmla="*/ 159 h 183"/>
                  <a:gd name="T36" fmla="*/ 127 w 200"/>
                  <a:gd name="T37" fmla="*/ 168 h 183"/>
                  <a:gd name="T38" fmla="*/ 109 w 200"/>
                  <a:gd name="T39" fmla="*/ 173 h 183"/>
                  <a:gd name="T40" fmla="*/ 91 w 200"/>
                  <a:gd name="T41" fmla="*/ 173 h 183"/>
                  <a:gd name="T42" fmla="*/ 73 w 200"/>
                  <a:gd name="T43" fmla="*/ 168 h 183"/>
                  <a:gd name="T44" fmla="*/ 56 w 200"/>
                  <a:gd name="T45" fmla="*/ 159 h 183"/>
                  <a:gd name="T46" fmla="*/ 42 w 200"/>
                  <a:gd name="T47" fmla="*/ 147 h 183"/>
                  <a:gd name="T48" fmla="*/ 30 w 200"/>
                  <a:gd name="T49" fmla="*/ 133 h 183"/>
                  <a:gd name="T50" fmla="*/ 20 w 200"/>
                  <a:gd name="T51" fmla="*/ 116 h 183"/>
                  <a:gd name="T52" fmla="*/ 13 w 200"/>
                  <a:gd name="T53" fmla="*/ 97 h 183"/>
                  <a:gd name="T54" fmla="*/ 10 w 200"/>
                  <a:gd name="T55" fmla="*/ 76 h 183"/>
                  <a:gd name="T56" fmla="*/ 9 w 200"/>
                  <a:gd name="T57" fmla="*/ 55 h 183"/>
                  <a:gd name="T58" fmla="*/ 12 w 200"/>
                  <a:gd name="T59" fmla="*/ 38 h 183"/>
                  <a:gd name="T60" fmla="*/ 16 w 200"/>
                  <a:gd name="T61" fmla="*/ 22 h 183"/>
                  <a:gd name="T62" fmla="*/ 23 w 200"/>
                  <a:gd name="T63" fmla="*/ 7 h 183"/>
                  <a:gd name="T64" fmla="*/ 25 w 200"/>
                  <a:gd name="T65" fmla="*/ 1 h 183"/>
                  <a:gd name="T66" fmla="*/ 20 w 200"/>
                  <a:gd name="T67" fmla="*/ 5 h 183"/>
                  <a:gd name="T68" fmla="*/ 16 w 200"/>
                  <a:gd name="T69" fmla="*/ 8 h 183"/>
                  <a:gd name="T70" fmla="*/ 11 w 200"/>
                  <a:gd name="T71" fmla="*/ 13 h 183"/>
                  <a:gd name="T72" fmla="*/ 7 w 200"/>
                  <a:gd name="T73" fmla="*/ 20 h 183"/>
                  <a:gd name="T74" fmla="*/ 4 w 200"/>
                  <a:gd name="T75" fmla="*/ 32 h 183"/>
                  <a:gd name="T76" fmla="*/ 2 w 200"/>
                  <a:gd name="T77" fmla="*/ 46 h 183"/>
                  <a:gd name="T78" fmla="*/ 0 w 200"/>
                  <a:gd name="T79" fmla="*/ 58 h 183"/>
                  <a:gd name="T80" fmla="*/ 1 w 200"/>
                  <a:gd name="T81" fmla="*/ 77 h 183"/>
                  <a:gd name="T82" fmla="*/ 5 w 200"/>
                  <a:gd name="T83" fmla="*/ 100 h 183"/>
                  <a:gd name="T84" fmla="*/ 12 w 200"/>
                  <a:gd name="T85" fmla="*/ 121 h 183"/>
                  <a:gd name="T86" fmla="*/ 23 w 200"/>
                  <a:gd name="T87" fmla="*/ 140 h 183"/>
                  <a:gd name="T88" fmla="*/ 36 w 200"/>
                  <a:gd name="T89" fmla="*/ 156 h 183"/>
                  <a:gd name="T90" fmla="*/ 52 w 200"/>
                  <a:gd name="T91" fmla="*/ 169 h 183"/>
                  <a:gd name="T92" fmla="*/ 70 w 200"/>
                  <a:gd name="T93" fmla="*/ 179 h 183"/>
                  <a:gd name="T94" fmla="*/ 90 w 200"/>
                  <a:gd name="T95" fmla="*/ 182 h 183"/>
                  <a:gd name="T96" fmla="*/ 110 w 200"/>
                  <a:gd name="T97" fmla="*/ 182 h 183"/>
                  <a:gd name="T98" fmla="*/ 130 w 200"/>
                  <a:gd name="T99" fmla="*/ 179 h 183"/>
                  <a:gd name="T100" fmla="*/ 147 w 200"/>
                  <a:gd name="T101" fmla="*/ 169 h 183"/>
                  <a:gd name="T102" fmla="*/ 163 w 200"/>
                  <a:gd name="T103" fmla="*/ 156 h 183"/>
                  <a:gd name="T104" fmla="*/ 176 w 200"/>
                  <a:gd name="T105" fmla="*/ 140 h 183"/>
                  <a:gd name="T106" fmla="*/ 187 w 200"/>
                  <a:gd name="T107" fmla="*/ 121 h 183"/>
                  <a:gd name="T108" fmla="*/ 196 w 200"/>
                  <a:gd name="T109" fmla="*/ 100 h 183"/>
                  <a:gd name="T110" fmla="*/ 200 w 200"/>
                  <a:gd name="T111" fmla="*/ 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00" h="183">
                    <a:moveTo>
                      <a:pt x="200" y="65"/>
                    </a:moveTo>
                    <a:lnTo>
                      <a:pt x="200" y="64"/>
                    </a:lnTo>
                    <a:lnTo>
                      <a:pt x="200" y="62"/>
                    </a:lnTo>
                    <a:lnTo>
                      <a:pt x="200" y="61"/>
                    </a:lnTo>
                    <a:lnTo>
                      <a:pt x="200" y="60"/>
                    </a:lnTo>
                    <a:lnTo>
                      <a:pt x="200" y="59"/>
                    </a:lnTo>
                    <a:lnTo>
                      <a:pt x="200" y="58"/>
                    </a:lnTo>
                    <a:lnTo>
                      <a:pt x="200" y="58"/>
                    </a:lnTo>
                    <a:lnTo>
                      <a:pt x="200" y="56"/>
                    </a:lnTo>
                    <a:lnTo>
                      <a:pt x="198" y="53"/>
                    </a:lnTo>
                    <a:lnTo>
                      <a:pt x="197" y="50"/>
                    </a:lnTo>
                    <a:lnTo>
                      <a:pt x="196" y="48"/>
                    </a:lnTo>
                    <a:lnTo>
                      <a:pt x="193" y="46"/>
                    </a:lnTo>
                    <a:lnTo>
                      <a:pt x="192" y="42"/>
                    </a:lnTo>
                    <a:lnTo>
                      <a:pt x="190" y="40"/>
                    </a:lnTo>
                    <a:lnTo>
                      <a:pt x="188" y="37"/>
                    </a:lnTo>
                    <a:lnTo>
                      <a:pt x="187" y="35"/>
                    </a:lnTo>
                    <a:lnTo>
                      <a:pt x="187" y="38"/>
                    </a:lnTo>
                    <a:lnTo>
                      <a:pt x="188" y="42"/>
                    </a:lnTo>
                    <a:lnTo>
                      <a:pt x="189" y="46"/>
                    </a:lnTo>
                    <a:lnTo>
                      <a:pt x="189" y="49"/>
                    </a:lnTo>
                    <a:lnTo>
                      <a:pt x="190" y="53"/>
                    </a:lnTo>
                    <a:lnTo>
                      <a:pt x="190" y="58"/>
                    </a:lnTo>
                    <a:lnTo>
                      <a:pt x="190" y="61"/>
                    </a:lnTo>
                    <a:lnTo>
                      <a:pt x="190" y="65"/>
                    </a:lnTo>
                    <a:lnTo>
                      <a:pt x="190" y="76"/>
                    </a:lnTo>
                    <a:lnTo>
                      <a:pt x="188" y="86"/>
                    </a:lnTo>
                    <a:lnTo>
                      <a:pt x="186" y="97"/>
                    </a:lnTo>
                    <a:lnTo>
                      <a:pt x="183" y="107"/>
                    </a:lnTo>
                    <a:lnTo>
                      <a:pt x="179" y="116"/>
                    </a:lnTo>
                    <a:lnTo>
                      <a:pt x="175" y="125"/>
                    </a:lnTo>
                    <a:lnTo>
                      <a:pt x="169" y="133"/>
                    </a:lnTo>
                    <a:lnTo>
                      <a:pt x="164" y="142"/>
                    </a:lnTo>
                    <a:lnTo>
                      <a:pt x="157" y="147"/>
                    </a:lnTo>
                    <a:lnTo>
                      <a:pt x="150" y="155"/>
                    </a:lnTo>
                    <a:lnTo>
                      <a:pt x="143" y="159"/>
                    </a:lnTo>
                    <a:lnTo>
                      <a:pt x="135" y="164"/>
                    </a:lnTo>
                    <a:lnTo>
                      <a:pt x="127" y="168"/>
                    </a:lnTo>
                    <a:lnTo>
                      <a:pt x="118" y="170"/>
                    </a:lnTo>
                    <a:lnTo>
                      <a:pt x="109" y="173"/>
                    </a:lnTo>
                    <a:lnTo>
                      <a:pt x="100" y="173"/>
                    </a:lnTo>
                    <a:lnTo>
                      <a:pt x="91" y="173"/>
                    </a:lnTo>
                    <a:lnTo>
                      <a:pt x="82" y="170"/>
                    </a:lnTo>
                    <a:lnTo>
                      <a:pt x="73" y="168"/>
                    </a:lnTo>
                    <a:lnTo>
                      <a:pt x="64" y="164"/>
                    </a:lnTo>
                    <a:lnTo>
                      <a:pt x="56" y="159"/>
                    </a:lnTo>
                    <a:lnTo>
                      <a:pt x="49" y="155"/>
                    </a:lnTo>
                    <a:lnTo>
                      <a:pt x="42" y="147"/>
                    </a:lnTo>
                    <a:lnTo>
                      <a:pt x="36" y="142"/>
                    </a:lnTo>
                    <a:lnTo>
                      <a:pt x="30" y="133"/>
                    </a:lnTo>
                    <a:lnTo>
                      <a:pt x="25" y="125"/>
                    </a:lnTo>
                    <a:lnTo>
                      <a:pt x="20" y="116"/>
                    </a:lnTo>
                    <a:lnTo>
                      <a:pt x="16" y="107"/>
                    </a:lnTo>
                    <a:lnTo>
                      <a:pt x="13" y="97"/>
                    </a:lnTo>
                    <a:lnTo>
                      <a:pt x="11" y="86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9" y="55"/>
                    </a:lnTo>
                    <a:lnTo>
                      <a:pt x="10" y="47"/>
                    </a:lnTo>
                    <a:lnTo>
                      <a:pt x="12" y="38"/>
                    </a:lnTo>
                    <a:lnTo>
                      <a:pt x="14" y="30"/>
                    </a:lnTo>
                    <a:lnTo>
                      <a:pt x="16" y="22"/>
                    </a:lnTo>
                    <a:lnTo>
                      <a:pt x="20" y="14"/>
                    </a:lnTo>
                    <a:lnTo>
                      <a:pt x="23" y="7"/>
                    </a:lnTo>
                    <a:lnTo>
                      <a:pt x="27" y="0"/>
                    </a:lnTo>
                    <a:lnTo>
                      <a:pt x="25" y="1"/>
                    </a:lnTo>
                    <a:lnTo>
                      <a:pt x="22" y="4"/>
                    </a:lnTo>
                    <a:lnTo>
                      <a:pt x="20" y="5"/>
                    </a:lnTo>
                    <a:lnTo>
                      <a:pt x="18" y="7"/>
                    </a:lnTo>
                    <a:lnTo>
                      <a:pt x="16" y="8"/>
                    </a:lnTo>
                    <a:lnTo>
                      <a:pt x="14" y="11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7" y="20"/>
                    </a:lnTo>
                    <a:lnTo>
                      <a:pt x="5" y="26"/>
                    </a:lnTo>
                    <a:lnTo>
                      <a:pt x="4" y="32"/>
                    </a:lnTo>
                    <a:lnTo>
                      <a:pt x="3" y="38"/>
                    </a:lnTo>
                    <a:lnTo>
                      <a:pt x="2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1" y="77"/>
                    </a:lnTo>
                    <a:lnTo>
                      <a:pt x="2" y="89"/>
                    </a:lnTo>
                    <a:lnTo>
                      <a:pt x="5" y="100"/>
                    </a:lnTo>
                    <a:lnTo>
                      <a:pt x="8" y="112"/>
                    </a:lnTo>
                    <a:lnTo>
                      <a:pt x="12" y="121"/>
                    </a:lnTo>
                    <a:lnTo>
                      <a:pt x="17" y="131"/>
                    </a:lnTo>
                    <a:lnTo>
                      <a:pt x="23" y="140"/>
                    </a:lnTo>
                    <a:lnTo>
                      <a:pt x="29" y="149"/>
                    </a:lnTo>
                    <a:lnTo>
                      <a:pt x="36" y="156"/>
                    </a:lnTo>
                    <a:lnTo>
                      <a:pt x="44" y="163"/>
                    </a:lnTo>
                    <a:lnTo>
                      <a:pt x="52" y="169"/>
                    </a:lnTo>
                    <a:lnTo>
                      <a:pt x="61" y="174"/>
                    </a:lnTo>
                    <a:lnTo>
                      <a:pt x="70" y="179"/>
                    </a:lnTo>
                    <a:lnTo>
                      <a:pt x="80" y="181"/>
                    </a:lnTo>
                    <a:lnTo>
                      <a:pt x="90" y="182"/>
                    </a:lnTo>
                    <a:lnTo>
                      <a:pt x="100" y="183"/>
                    </a:lnTo>
                    <a:lnTo>
                      <a:pt x="110" y="182"/>
                    </a:lnTo>
                    <a:lnTo>
                      <a:pt x="120" y="181"/>
                    </a:lnTo>
                    <a:lnTo>
                      <a:pt x="130" y="179"/>
                    </a:lnTo>
                    <a:lnTo>
                      <a:pt x="139" y="174"/>
                    </a:lnTo>
                    <a:lnTo>
                      <a:pt x="147" y="169"/>
                    </a:lnTo>
                    <a:lnTo>
                      <a:pt x="155" y="163"/>
                    </a:lnTo>
                    <a:lnTo>
                      <a:pt x="163" y="156"/>
                    </a:lnTo>
                    <a:lnTo>
                      <a:pt x="170" y="149"/>
                    </a:lnTo>
                    <a:lnTo>
                      <a:pt x="176" y="140"/>
                    </a:lnTo>
                    <a:lnTo>
                      <a:pt x="182" y="131"/>
                    </a:lnTo>
                    <a:lnTo>
                      <a:pt x="187" y="121"/>
                    </a:lnTo>
                    <a:lnTo>
                      <a:pt x="191" y="112"/>
                    </a:lnTo>
                    <a:lnTo>
                      <a:pt x="196" y="100"/>
                    </a:lnTo>
                    <a:lnTo>
                      <a:pt x="198" y="89"/>
                    </a:lnTo>
                    <a:lnTo>
                      <a:pt x="200" y="77"/>
                    </a:lnTo>
                    <a:lnTo>
                      <a:pt x="200" y="65"/>
                    </a:lnTo>
                    <a:close/>
                  </a:path>
                </a:pathLst>
              </a:custGeom>
              <a:solidFill>
                <a:srgbClr val="F6C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" name="Freeform 141">
                <a:extLst>
                  <a:ext uri="{FF2B5EF4-FFF2-40B4-BE49-F238E27FC236}">
                    <a16:creationId xmlns:a16="http://schemas.microsoft.com/office/drawing/2014/main" id="{1084DA53-70B6-4603-8D95-86350DED80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8"/>
                <a:ext cx="38" cy="30"/>
              </a:xfrm>
              <a:custGeom>
                <a:avLst/>
                <a:gdLst>
                  <a:gd name="T0" fmla="*/ 191 w 191"/>
                  <a:gd name="T1" fmla="*/ 68 h 183"/>
                  <a:gd name="T2" fmla="*/ 189 w 191"/>
                  <a:gd name="T3" fmla="*/ 64 h 183"/>
                  <a:gd name="T4" fmla="*/ 189 w 191"/>
                  <a:gd name="T5" fmla="*/ 59 h 183"/>
                  <a:gd name="T6" fmla="*/ 188 w 191"/>
                  <a:gd name="T7" fmla="*/ 54 h 183"/>
                  <a:gd name="T8" fmla="*/ 187 w 191"/>
                  <a:gd name="T9" fmla="*/ 48 h 183"/>
                  <a:gd name="T10" fmla="*/ 183 w 191"/>
                  <a:gd name="T11" fmla="*/ 43 h 183"/>
                  <a:gd name="T12" fmla="*/ 179 w 191"/>
                  <a:gd name="T13" fmla="*/ 38 h 183"/>
                  <a:gd name="T14" fmla="*/ 176 w 191"/>
                  <a:gd name="T15" fmla="*/ 32 h 183"/>
                  <a:gd name="T16" fmla="*/ 175 w 191"/>
                  <a:gd name="T17" fmla="*/ 35 h 183"/>
                  <a:gd name="T18" fmla="*/ 178 w 191"/>
                  <a:gd name="T19" fmla="*/ 44 h 183"/>
                  <a:gd name="T20" fmla="*/ 180 w 191"/>
                  <a:gd name="T21" fmla="*/ 55 h 183"/>
                  <a:gd name="T22" fmla="*/ 180 w 191"/>
                  <a:gd name="T23" fmla="*/ 66 h 183"/>
                  <a:gd name="T24" fmla="*/ 180 w 191"/>
                  <a:gd name="T25" fmla="*/ 82 h 183"/>
                  <a:gd name="T26" fmla="*/ 177 w 191"/>
                  <a:gd name="T27" fmla="*/ 101 h 183"/>
                  <a:gd name="T28" fmla="*/ 170 w 191"/>
                  <a:gd name="T29" fmla="*/ 120 h 183"/>
                  <a:gd name="T30" fmla="*/ 161 w 191"/>
                  <a:gd name="T31" fmla="*/ 136 h 183"/>
                  <a:gd name="T32" fmla="*/ 149 w 191"/>
                  <a:gd name="T33" fmla="*/ 150 h 183"/>
                  <a:gd name="T34" fmla="*/ 136 w 191"/>
                  <a:gd name="T35" fmla="*/ 161 h 183"/>
                  <a:gd name="T36" fmla="*/ 121 w 191"/>
                  <a:gd name="T37" fmla="*/ 169 h 183"/>
                  <a:gd name="T38" fmla="*/ 104 w 191"/>
                  <a:gd name="T39" fmla="*/ 173 h 183"/>
                  <a:gd name="T40" fmla="*/ 86 w 191"/>
                  <a:gd name="T41" fmla="*/ 173 h 183"/>
                  <a:gd name="T42" fmla="*/ 70 w 191"/>
                  <a:gd name="T43" fmla="*/ 169 h 183"/>
                  <a:gd name="T44" fmla="*/ 53 w 191"/>
                  <a:gd name="T45" fmla="*/ 161 h 183"/>
                  <a:gd name="T46" fmla="*/ 40 w 191"/>
                  <a:gd name="T47" fmla="*/ 150 h 183"/>
                  <a:gd name="T48" fmla="*/ 28 w 191"/>
                  <a:gd name="T49" fmla="*/ 136 h 183"/>
                  <a:gd name="T50" fmla="*/ 19 w 191"/>
                  <a:gd name="T51" fmla="*/ 120 h 183"/>
                  <a:gd name="T52" fmla="*/ 12 w 191"/>
                  <a:gd name="T53" fmla="*/ 101 h 183"/>
                  <a:gd name="T54" fmla="*/ 9 w 191"/>
                  <a:gd name="T55" fmla="*/ 82 h 183"/>
                  <a:gd name="T56" fmla="*/ 9 w 191"/>
                  <a:gd name="T57" fmla="*/ 60 h 183"/>
                  <a:gd name="T58" fmla="*/ 12 w 191"/>
                  <a:gd name="T59" fmla="*/ 41 h 183"/>
                  <a:gd name="T60" fmla="*/ 18 w 191"/>
                  <a:gd name="T61" fmla="*/ 23 h 183"/>
                  <a:gd name="T62" fmla="*/ 27 w 191"/>
                  <a:gd name="T63" fmla="*/ 7 h 183"/>
                  <a:gd name="T64" fmla="*/ 30 w 191"/>
                  <a:gd name="T65" fmla="*/ 1 h 183"/>
                  <a:gd name="T66" fmla="*/ 25 w 191"/>
                  <a:gd name="T67" fmla="*/ 5 h 183"/>
                  <a:gd name="T68" fmla="*/ 20 w 191"/>
                  <a:gd name="T69" fmla="*/ 7 h 183"/>
                  <a:gd name="T70" fmla="*/ 15 w 191"/>
                  <a:gd name="T71" fmla="*/ 11 h 183"/>
                  <a:gd name="T72" fmla="*/ 10 w 191"/>
                  <a:gd name="T73" fmla="*/ 19 h 183"/>
                  <a:gd name="T74" fmla="*/ 5 w 191"/>
                  <a:gd name="T75" fmla="*/ 34 h 183"/>
                  <a:gd name="T76" fmla="*/ 2 w 191"/>
                  <a:gd name="T77" fmla="*/ 48 h 183"/>
                  <a:gd name="T78" fmla="*/ 0 w 191"/>
                  <a:gd name="T79" fmla="*/ 62 h 183"/>
                  <a:gd name="T80" fmla="*/ 0 w 191"/>
                  <a:gd name="T81" fmla="*/ 83 h 183"/>
                  <a:gd name="T82" fmla="*/ 4 w 191"/>
                  <a:gd name="T83" fmla="*/ 104 h 183"/>
                  <a:gd name="T84" fmla="*/ 11 w 191"/>
                  <a:gd name="T85" fmla="*/ 125 h 183"/>
                  <a:gd name="T86" fmla="*/ 21 w 191"/>
                  <a:gd name="T87" fmla="*/ 143 h 183"/>
                  <a:gd name="T88" fmla="*/ 34 w 191"/>
                  <a:gd name="T89" fmla="*/ 158 h 183"/>
                  <a:gd name="T90" fmla="*/ 49 w 191"/>
                  <a:gd name="T91" fmla="*/ 170 h 183"/>
                  <a:gd name="T92" fmla="*/ 67 w 191"/>
                  <a:gd name="T93" fmla="*/ 179 h 183"/>
                  <a:gd name="T94" fmla="*/ 85 w 191"/>
                  <a:gd name="T95" fmla="*/ 183 h 183"/>
                  <a:gd name="T96" fmla="*/ 105 w 191"/>
                  <a:gd name="T97" fmla="*/ 183 h 183"/>
                  <a:gd name="T98" fmla="*/ 123 w 191"/>
                  <a:gd name="T99" fmla="*/ 179 h 183"/>
                  <a:gd name="T100" fmla="*/ 140 w 191"/>
                  <a:gd name="T101" fmla="*/ 170 h 183"/>
                  <a:gd name="T102" fmla="*/ 155 w 191"/>
                  <a:gd name="T103" fmla="*/ 158 h 183"/>
                  <a:gd name="T104" fmla="*/ 168 w 191"/>
                  <a:gd name="T105" fmla="*/ 143 h 183"/>
                  <a:gd name="T106" fmla="*/ 178 w 191"/>
                  <a:gd name="T107" fmla="*/ 125 h 183"/>
                  <a:gd name="T108" fmla="*/ 185 w 191"/>
                  <a:gd name="T109" fmla="*/ 104 h 183"/>
                  <a:gd name="T110" fmla="*/ 189 w 191"/>
                  <a:gd name="T111" fmla="*/ 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1" h="183">
                    <a:moveTo>
                      <a:pt x="191" y="71"/>
                    </a:moveTo>
                    <a:lnTo>
                      <a:pt x="191" y="68"/>
                    </a:lnTo>
                    <a:lnTo>
                      <a:pt x="189" y="66"/>
                    </a:lnTo>
                    <a:lnTo>
                      <a:pt x="189" y="64"/>
                    </a:lnTo>
                    <a:lnTo>
                      <a:pt x="189" y="61"/>
                    </a:lnTo>
                    <a:lnTo>
                      <a:pt x="189" y="59"/>
                    </a:lnTo>
                    <a:lnTo>
                      <a:pt x="189" y="56"/>
                    </a:lnTo>
                    <a:lnTo>
                      <a:pt x="188" y="54"/>
                    </a:lnTo>
                    <a:lnTo>
                      <a:pt x="188" y="52"/>
                    </a:lnTo>
                    <a:lnTo>
                      <a:pt x="187" y="48"/>
                    </a:lnTo>
                    <a:lnTo>
                      <a:pt x="185" y="46"/>
                    </a:lnTo>
                    <a:lnTo>
                      <a:pt x="183" y="43"/>
                    </a:lnTo>
                    <a:lnTo>
                      <a:pt x="181" y="41"/>
                    </a:lnTo>
                    <a:lnTo>
                      <a:pt x="179" y="38"/>
                    </a:lnTo>
                    <a:lnTo>
                      <a:pt x="178" y="35"/>
                    </a:lnTo>
                    <a:lnTo>
                      <a:pt x="176" y="32"/>
                    </a:lnTo>
                    <a:lnTo>
                      <a:pt x="174" y="30"/>
                    </a:lnTo>
                    <a:lnTo>
                      <a:pt x="175" y="35"/>
                    </a:lnTo>
                    <a:lnTo>
                      <a:pt x="177" y="40"/>
                    </a:lnTo>
                    <a:lnTo>
                      <a:pt x="178" y="44"/>
                    </a:lnTo>
                    <a:lnTo>
                      <a:pt x="179" y="49"/>
                    </a:lnTo>
                    <a:lnTo>
                      <a:pt x="180" y="55"/>
                    </a:lnTo>
                    <a:lnTo>
                      <a:pt x="180" y="60"/>
                    </a:lnTo>
                    <a:lnTo>
                      <a:pt x="180" y="66"/>
                    </a:lnTo>
                    <a:lnTo>
                      <a:pt x="181" y="71"/>
                    </a:lnTo>
                    <a:lnTo>
                      <a:pt x="180" y="82"/>
                    </a:lnTo>
                    <a:lnTo>
                      <a:pt x="179" y="91"/>
                    </a:lnTo>
                    <a:lnTo>
                      <a:pt x="177" y="101"/>
                    </a:lnTo>
                    <a:lnTo>
                      <a:pt x="174" y="110"/>
                    </a:lnTo>
                    <a:lnTo>
                      <a:pt x="170" y="120"/>
                    </a:lnTo>
                    <a:lnTo>
                      <a:pt x="166" y="128"/>
                    </a:lnTo>
                    <a:lnTo>
                      <a:pt x="161" y="136"/>
                    </a:lnTo>
                    <a:lnTo>
                      <a:pt x="156" y="143"/>
                    </a:lnTo>
                    <a:lnTo>
                      <a:pt x="149" y="150"/>
                    </a:lnTo>
                    <a:lnTo>
                      <a:pt x="143" y="156"/>
                    </a:lnTo>
                    <a:lnTo>
                      <a:pt x="136" y="161"/>
                    </a:lnTo>
                    <a:lnTo>
                      <a:pt x="128" y="165"/>
                    </a:lnTo>
                    <a:lnTo>
                      <a:pt x="121" y="169"/>
                    </a:lnTo>
                    <a:lnTo>
                      <a:pt x="112" y="171"/>
                    </a:lnTo>
                    <a:lnTo>
                      <a:pt x="104" y="173"/>
                    </a:lnTo>
                    <a:lnTo>
                      <a:pt x="95" y="173"/>
                    </a:lnTo>
                    <a:lnTo>
                      <a:pt x="86" y="173"/>
                    </a:lnTo>
                    <a:lnTo>
                      <a:pt x="78" y="171"/>
                    </a:lnTo>
                    <a:lnTo>
                      <a:pt x="70" y="169"/>
                    </a:lnTo>
                    <a:lnTo>
                      <a:pt x="61" y="165"/>
                    </a:lnTo>
                    <a:lnTo>
                      <a:pt x="53" y="161"/>
                    </a:lnTo>
                    <a:lnTo>
                      <a:pt x="46" y="156"/>
                    </a:lnTo>
                    <a:lnTo>
                      <a:pt x="40" y="150"/>
                    </a:lnTo>
                    <a:lnTo>
                      <a:pt x="34" y="143"/>
                    </a:lnTo>
                    <a:lnTo>
                      <a:pt x="28" y="136"/>
                    </a:lnTo>
                    <a:lnTo>
                      <a:pt x="23" y="128"/>
                    </a:lnTo>
                    <a:lnTo>
                      <a:pt x="19" y="120"/>
                    </a:lnTo>
                    <a:lnTo>
                      <a:pt x="15" y="110"/>
                    </a:lnTo>
                    <a:lnTo>
                      <a:pt x="12" y="101"/>
                    </a:lnTo>
                    <a:lnTo>
                      <a:pt x="10" y="91"/>
                    </a:lnTo>
                    <a:lnTo>
                      <a:pt x="9" y="82"/>
                    </a:lnTo>
                    <a:lnTo>
                      <a:pt x="9" y="71"/>
                    </a:lnTo>
                    <a:lnTo>
                      <a:pt x="9" y="60"/>
                    </a:lnTo>
                    <a:lnTo>
                      <a:pt x="10" y="50"/>
                    </a:lnTo>
                    <a:lnTo>
                      <a:pt x="12" y="41"/>
                    </a:lnTo>
                    <a:lnTo>
                      <a:pt x="15" y="32"/>
                    </a:lnTo>
                    <a:lnTo>
                      <a:pt x="18" y="23"/>
                    </a:lnTo>
                    <a:lnTo>
                      <a:pt x="22" y="14"/>
                    </a:lnTo>
                    <a:lnTo>
                      <a:pt x="27" y="7"/>
                    </a:lnTo>
                    <a:lnTo>
                      <a:pt x="32" y="0"/>
                    </a:lnTo>
                    <a:lnTo>
                      <a:pt x="30" y="1"/>
                    </a:lnTo>
                    <a:lnTo>
                      <a:pt x="27" y="2"/>
                    </a:lnTo>
                    <a:lnTo>
                      <a:pt x="25" y="5"/>
                    </a:lnTo>
                    <a:lnTo>
                      <a:pt x="22" y="6"/>
                    </a:lnTo>
                    <a:lnTo>
                      <a:pt x="20" y="7"/>
                    </a:lnTo>
                    <a:lnTo>
                      <a:pt x="18" y="10"/>
                    </a:lnTo>
                    <a:lnTo>
                      <a:pt x="15" y="11"/>
                    </a:lnTo>
                    <a:lnTo>
                      <a:pt x="13" y="13"/>
                    </a:lnTo>
                    <a:lnTo>
                      <a:pt x="10" y="19"/>
                    </a:lnTo>
                    <a:lnTo>
                      <a:pt x="7" y="26"/>
                    </a:lnTo>
                    <a:lnTo>
                      <a:pt x="5" y="34"/>
                    </a:lnTo>
                    <a:lnTo>
                      <a:pt x="3" y="41"/>
                    </a:lnTo>
                    <a:lnTo>
                      <a:pt x="2" y="48"/>
                    </a:lnTo>
                    <a:lnTo>
                      <a:pt x="1" y="55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3"/>
                    </a:lnTo>
                    <a:lnTo>
                      <a:pt x="2" y="94"/>
                    </a:lnTo>
                    <a:lnTo>
                      <a:pt x="4" y="104"/>
                    </a:lnTo>
                    <a:lnTo>
                      <a:pt x="7" y="115"/>
                    </a:lnTo>
                    <a:lnTo>
                      <a:pt x="11" y="125"/>
                    </a:lnTo>
                    <a:lnTo>
                      <a:pt x="16" y="134"/>
                    </a:lnTo>
                    <a:lnTo>
                      <a:pt x="21" y="143"/>
                    </a:lnTo>
                    <a:lnTo>
                      <a:pt x="27" y="151"/>
                    </a:lnTo>
                    <a:lnTo>
                      <a:pt x="34" y="158"/>
                    </a:lnTo>
                    <a:lnTo>
                      <a:pt x="41" y="164"/>
                    </a:lnTo>
                    <a:lnTo>
                      <a:pt x="49" y="170"/>
                    </a:lnTo>
                    <a:lnTo>
                      <a:pt x="57" y="175"/>
                    </a:lnTo>
                    <a:lnTo>
                      <a:pt x="67" y="179"/>
                    </a:lnTo>
                    <a:lnTo>
                      <a:pt x="76" y="182"/>
                    </a:lnTo>
                    <a:lnTo>
                      <a:pt x="85" y="183"/>
                    </a:lnTo>
                    <a:lnTo>
                      <a:pt x="95" y="183"/>
                    </a:lnTo>
                    <a:lnTo>
                      <a:pt x="105" y="183"/>
                    </a:lnTo>
                    <a:lnTo>
                      <a:pt x="114" y="182"/>
                    </a:lnTo>
                    <a:lnTo>
                      <a:pt x="123" y="179"/>
                    </a:lnTo>
                    <a:lnTo>
                      <a:pt x="132" y="175"/>
                    </a:lnTo>
                    <a:lnTo>
                      <a:pt x="140" y="170"/>
                    </a:lnTo>
                    <a:lnTo>
                      <a:pt x="148" y="164"/>
                    </a:lnTo>
                    <a:lnTo>
                      <a:pt x="155" y="158"/>
                    </a:lnTo>
                    <a:lnTo>
                      <a:pt x="162" y="151"/>
                    </a:lnTo>
                    <a:lnTo>
                      <a:pt x="168" y="143"/>
                    </a:lnTo>
                    <a:lnTo>
                      <a:pt x="173" y="134"/>
                    </a:lnTo>
                    <a:lnTo>
                      <a:pt x="178" y="125"/>
                    </a:lnTo>
                    <a:lnTo>
                      <a:pt x="182" y="115"/>
                    </a:lnTo>
                    <a:lnTo>
                      <a:pt x="185" y="104"/>
                    </a:lnTo>
                    <a:lnTo>
                      <a:pt x="188" y="94"/>
                    </a:lnTo>
                    <a:lnTo>
                      <a:pt x="189" y="83"/>
                    </a:lnTo>
                    <a:lnTo>
                      <a:pt x="191" y="71"/>
                    </a:lnTo>
                    <a:close/>
                  </a:path>
                </a:pathLst>
              </a:custGeom>
              <a:solidFill>
                <a:srgbClr val="F7CD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" name="Freeform 142">
                <a:extLst>
                  <a:ext uri="{FF2B5EF4-FFF2-40B4-BE49-F238E27FC236}">
                    <a16:creationId xmlns:a16="http://schemas.microsoft.com/office/drawing/2014/main" id="{3A92B63E-B14F-4226-AD8E-905E795861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7"/>
                <a:ext cx="37" cy="30"/>
              </a:xfrm>
              <a:custGeom>
                <a:avLst/>
                <a:gdLst>
                  <a:gd name="T0" fmla="*/ 181 w 181"/>
                  <a:gd name="T1" fmla="*/ 73 h 185"/>
                  <a:gd name="T2" fmla="*/ 181 w 181"/>
                  <a:gd name="T3" fmla="*/ 65 h 185"/>
                  <a:gd name="T4" fmla="*/ 180 w 181"/>
                  <a:gd name="T5" fmla="*/ 58 h 185"/>
                  <a:gd name="T6" fmla="*/ 178 w 181"/>
                  <a:gd name="T7" fmla="*/ 50 h 185"/>
                  <a:gd name="T8" fmla="*/ 176 w 181"/>
                  <a:gd name="T9" fmla="*/ 44 h 185"/>
                  <a:gd name="T10" fmla="*/ 171 w 181"/>
                  <a:gd name="T11" fmla="*/ 38 h 185"/>
                  <a:gd name="T12" fmla="*/ 167 w 181"/>
                  <a:gd name="T13" fmla="*/ 34 h 185"/>
                  <a:gd name="T14" fmla="*/ 163 w 181"/>
                  <a:gd name="T15" fmla="*/ 29 h 185"/>
                  <a:gd name="T16" fmla="*/ 163 w 181"/>
                  <a:gd name="T17" fmla="*/ 31 h 185"/>
                  <a:gd name="T18" fmla="*/ 167 w 181"/>
                  <a:gd name="T19" fmla="*/ 43 h 185"/>
                  <a:gd name="T20" fmla="*/ 170 w 181"/>
                  <a:gd name="T21" fmla="*/ 56 h 185"/>
                  <a:gd name="T22" fmla="*/ 172 w 181"/>
                  <a:gd name="T23" fmla="*/ 70 h 185"/>
                  <a:gd name="T24" fmla="*/ 172 w 181"/>
                  <a:gd name="T25" fmla="*/ 86 h 185"/>
                  <a:gd name="T26" fmla="*/ 168 w 181"/>
                  <a:gd name="T27" fmla="*/ 106 h 185"/>
                  <a:gd name="T28" fmla="*/ 162 w 181"/>
                  <a:gd name="T29" fmla="*/ 124 h 185"/>
                  <a:gd name="T30" fmla="*/ 154 w 181"/>
                  <a:gd name="T31" fmla="*/ 139 h 185"/>
                  <a:gd name="T32" fmla="*/ 143 w 181"/>
                  <a:gd name="T33" fmla="*/ 151 h 185"/>
                  <a:gd name="T34" fmla="*/ 130 w 181"/>
                  <a:gd name="T35" fmla="*/ 162 h 185"/>
                  <a:gd name="T36" fmla="*/ 115 w 181"/>
                  <a:gd name="T37" fmla="*/ 169 h 185"/>
                  <a:gd name="T38" fmla="*/ 99 w 181"/>
                  <a:gd name="T39" fmla="*/ 174 h 185"/>
                  <a:gd name="T40" fmla="*/ 83 w 181"/>
                  <a:gd name="T41" fmla="*/ 174 h 185"/>
                  <a:gd name="T42" fmla="*/ 67 w 181"/>
                  <a:gd name="T43" fmla="*/ 169 h 185"/>
                  <a:gd name="T44" fmla="*/ 52 w 181"/>
                  <a:gd name="T45" fmla="*/ 162 h 185"/>
                  <a:gd name="T46" fmla="*/ 39 w 181"/>
                  <a:gd name="T47" fmla="*/ 151 h 185"/>
                  <a:gd name="T48" fmla="*/ 28 w 181"/>
                  <a:gd name="T49" fmla="*/ 139 h 185"/>
                  <a:gd name="T50" fmla="*/ 19 w 181"/>
                  <a:gd name="T51" fmla="*/ 124 h 185"/>
                  <a:gd name="T52" fmla="*/ 13 w 181"/>
                  <a:gd name="T53" fmla="*/ 106 h 185"/>
                  <a:gd name="T54" fmla="*/ 10 w 181"/>
                  <a:gd name="T55" fmla="*/ 86 h 185"/>
                  <a:gd name="T56" fmla="*/ 10 w 181"/>
                  <a:gd name="T57" fmla="*/ 65 h 185"/>
                  <a:gd name="T58" fmla="*/ 14 w 181"/>
                  <a:gd name="T59" fmla="*/ 43 h 185"/>
                  <a:gd name="T60" fmla="*/ 22 w 181"/>
                  <a:gd name="T61" fmla="*/ 24 h 185"/>
                  <a:gd name="T62" fmla="*/ 33 w 181"/>
                  <a:gd name="T63" fmla="*/ 7 h 185"/>
                  <a:gd name="T64" fmla="*/ 37 w 181"/>
                  <a:gd name="T65" fmla="*/ 1 h 185"/>
                  <a:gd name="T66" fmla="*/ 32 w 181"/>
                  <a:gd name="T67" fmla="*/ 4 h 185"/>
                  <a:gd name="T68" fmla="*/ 26 w 181"/>
                  <a:gd name="T69" fmla="*/ 7 h 185"/>
                  <a:gd name="T70" fmla="*/ 21 w 181"/>
                  <a:gd name="T71" fmla="*/ 11 h 185"/>
                  <a:gd name="T72" fmla="*/ 14 w 181"/>
                  <a:gd name="T73" fmla="*/ 19 h 185"/>
                  <a:gd name="T74" fmla="*/ 7 w 181"/>
                  <a:gd name="T75" fmla="*/ 34 h 185"/>
                  <a:gd name="T76" fmla="*/ 3 w 181"/>
                  <a:gd name="T77" fmla="*/ 50 h 185"/>
                  <a:gd name="T78" fmla="*/ 0 w 181"/>
                  <a:gd name="T79" fmla="*/ 67 h 185"/>
                  <a:gd name="T80" fmla="*/ 1 w 181"/>
                  <a:gd name="T81" fmla="*/ 88 h 185"/>
                  <a:gd name="T82" fmla="*/ 4 w 181"/>
                  <a:gd name="T83" fmla="*/ 109 h 185"/>
                  <a:gd name="T84" fmla="*/ 11 w 181"/>
                  <a:gd name="T85" fmla="*/ 128 h 185"/>
                  <a:gd name="T86" fmla="*/ 21 w 181"/>
                  <a:gd name="T87" fmla="*/ 145 h 185"/>
                  <a:gd name="T88" fmla="*/ 33 w 181"/>
                  <a:gd name="T89" fmla="*/ 159 h 185"/>
                  <a:gd name="T90" fmla="*/ 47 w 181"/>
                  <a:gd name="T91" fmla="*/ 171 h 185"/>
                  <a:gd name="T92" fmla="*/ 64 w 181"/>
                  <a:gd name="T93" fmla="*/ 180 h 185"/>
                  <a:gd name="T94" fmla="*/ 82 w 181"/>
                  <a:gd name="T95" fmla="*/ 185 h 185"/>
                  <a:gd name="T96" fmla="*/ 100 w 181"/>
                  <a:gd name="T97" fmla="*/ 185 h 185"/>
                  <a:gd name="T98" fmla="*/ 118 w 181"/>
                  <a:gd name="T99" fmla="*/ 180 h 185"/>
                  <a:gd name="T100" fmla="*/ 134 w 181"/>
                  <a:gd name="T101" fmla="*/ 171 h 185"/>
                  <a:gd name="T102" fmla="*/ 148 w 181"/>
                  <a:gd name="T103" fmla="*/ 159 h 185"/>
                  <a:gd name="T104" fmla="*/ 160 w 181"/>
                  <a:gd name="T105" fmla="*/ 145 h 185"/>
                  <a:gd name="T106" fmla="*/ 170 w 181"/>
                  <a:gd name="T107" fmla="*/ 128 h 185"/>
                  <a:gd name="T108" fmla="*/ 177 w 181"/>
                  <a:gd name="T109" fmla="*/ 109 h 185"/>
                  <a:gd name="T110" fmla="*/ 181 w 181"/>
                  <a:gd name="T111" fmla="*/ 88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1" h="185">
                    <a:moveTo>
                      <a:pt x="181" y="77"/>
                    </a:moveTo>
                    <a:lnTo>
                      <a:pt x="181" y="73"/>
                    </a:lnTo>
                    <a:lnTo>
                      <a:pt x="181" y="70"/>
                    </a:lnTo>
                    <a:lnTo>
                      <a:pt x="181" y="65"/>
                    </a:lnTo>
                    <a:lnTo>
                      <a:pt x="180" y="61"/>
                    </a:lnTo>
                    <a:lnTo>
                      <a:pt x="180" y="58"/>
                    </a:lnTo>
                    <a:lnTo>
                      <a:pt x="179" y="54"/>
                    </a:lnTo>
                    <a:lnTo>
                      <a:pt x="178" y="50"/>
                    </a:lnTo>
                    <a:lnTo>
                      <a:pt x="178" y="47"/>
                    </a:lnTo>
                    <a:lnTo>
                      <a:pt x="176" y="44"/>
                    </a:lnTo>
                    <a:lnTo>
                      <a:pt x="174" y="41"/>
                    </a:lnTo>
                    <a:lnTo>
                      <a:pt x="171" y="38"/>
                    </a:lnTo>
                    <a:lnTo>
                      <a:pt x="169" y="36"/>
                    </a:lnTo>
                    <a:lnTo>
                      <a:pt x="167" y="34"/>
                    </a:lnTo>
                    <a:lnTo>
                      <a:pt x="165" y="31"/>
                    </a:lnTo>
                    <a:lnTo>
                      <a:pt x="163" y="29"/>
                    </a:lnTo>
                    <a:lnTo>
                      <a:pt x="160" y="26"/>
                    </a:lnTo>
                    <a:lnTo>
                      <a:pt x="163" y="31"/>
                    </a:lnTo>
                    <a:lnTo>
                      <a:pt x="165" y="37"/>
                    </a:lnTo>
                    <a:lnTo>
                      <a:pt x="167" y="43"/>
                    </a:lnTo>
                    <a:lnTo>
                      <a:pt x="169" y="50"/>
                    </a:lnTo>
                    <a:lnTo>
                      <a:pt x="170" y="56"/>
                    </a:lnTo>
                    <a:lnTo>
                      <a:pt x="171" y="64"/>
                    </a:lnTo>
                    <a:lnTo>
                      <a:pt x="172" y="70"/>
                    </a:lnTo>
                    <a:lnTo>
                      <a:pt x="172" y="77"/>
                    </a:lnTo>
                    <a:lnTo>
                      <a:pt x="172" y="86"/>
                    </a:lnTo>
                    <a:lnTo>
                      <a:pt x="170" y="96"/>
                    </a:lnTo>
                    <a:lnTo>
                      <a:pt x="168" y="106"/>
                    </a:lnTo>
                    <a:lnTo>
                      <a:pt x="166" y="114"/>
                    </a:lnTo>
                    <a:lnTo>
                      <a:pt x="162" y="124"/>
                    </a:lnTo>
                    <a:lnTo>
                      <a:pt x="158" y="131"/>
                    </a:lnTo>
                    <a:lnTo>
                      <a:pt x="154" y="139"/>
                    </a:lnTo>
                    <a:lnTo>
                      <a:pt x="148" y="145"/>
                    </a:lnTo>
                    <a:lnTo>
                      <a:pt x="143" y="151"/>
                    </a:lnTo>
                    <a:lnTo>
                      <a:pt x="136" y="157"/>
                    </a:lnTo>
                    <a:lnTo>
                      <a:pt x="130" y="162"/>
                    </a:lnTo>
                    <a:lnTo>
                      <a:pt x="123" y="167"/>
                    </a:lnTo>
                    <a:lnTo>
                      <a:pt x="115" y="169"/>
                    </a:lnTo>
                    <a:lnTo>
                      <a:pt x="107" y="171"/>
                    </a:lnTo>
                    <a:lnTo>
                      <a:pt x="99" y="174"/>
                    </a:lnTo>
                    <a:lnTo>
                      <a:pt x="91" y="174"/>
                    </a:lnTo>
                    <a:lnTo>
                      <a:pt x="83" y="174"/>
                    </a:lnTo>
                    <a:lnTo>
                      <a:pt x="75" y="171"/>
                    </a:lnTo>
                    <a:lnTo>
                      <a:pt x="67" y="169"/>
                    </a:lnTo>
                    <a:lnTo>
                      <a:pt x="59" y="167"/>
                    </a:lnTo>
                    <a:lnTo>
                      <a:pt x="52" y="162"/>
                    </a:lnTo>
                    <a:lnTo>
                      <a:pt x="45" y="157"/>
                    </a:lnTo>
                    <a:lnTo>
                      <a:pt x="39" y="151"/>
                    </a:lnTo>
                    <a:lnTo>
                      <a:pt x="33" y="145"/>
                    </a:lnTo>
                    <a:lnTo>
                      <a:pt x="28" y="139"/>
                    </a:lnTo>
                    <a:lnTo>
                      <a:pt x="23" y="131"/>
                    </a:lnTo>
                    <a:lnTo>
                      <a:pt x="19" y="124"/>
                    </a:lnTo>
                    <a:lnTo>
                      <a:pt x="16" y="114"/>
                    </a:lnTo>
                    <a:lnTo>
                      <a:pt x="13" y="106"/>
                    </a:lnTo>
                    <a:lnTo>
                      <a:pt x="11" y="96"/>
                    </a:lnTo>
                    <a:lnTo>
                      <a:pt x="10" y="86"/>
                    </a:lnTo>
                    <a:lnTo>
                      <a:pt x="9" y="77"/>
                    </a:lnTo>
                    <a:lnTo>
                      <a:pt x="10" y="65"/>
                    </a:lnTo>
                    <a:lnTo>
                      <a:pt x="11" y="54"/>
                    </a:lnTo>
                    <a:lnTo>
                      <a:pt x="14" y="43"/>
                    </a:lnTo>
                    <a:lnTo>
                      <a:pt x="18" y="34"/>
                    </a:lnTo>
                    <a:lnTo>
                      <a:pt x="22" y="24"/>
                    </a:lnTo>
                    <a:lnTo>
                      <a:pt x="27" y="16"/>
                    </a:lnTo>
                    <a:lnTo>
                      <a:pt x="33" y="7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5" y="2"/>
                    </a:lnTo>
                    <a:lnTo>
                      <a:pt x="32" y="4"/>
                    </a:lnTo>
                    <a:lnTo>
                      <a:pt x="29" y="6"/>
                    </a:lnTo>
                    <a:lnTo>
                      <a:pt x="26" y="7"/>
                    </a:lnTo>
                    <a:lnTo>
                      <a:pt x="23" y="8"/>
                    </a:lnTo>
                    <a:lnTo>
                      <a:pt x="21" y="11"/>
                    </a:lnTo>
                    <a:lnTo>
                      <a:pt x="18" y="12"/>
                    </a:lnTo>
                    <a:lnTo>
                      <a:pt x="14" y="19"/>
                    </a:lnTo>
                    <a:lnTo>
                      <a:pt x="11" y="26"/>
                    </a:lnTo>
                    <a:lnTo>
                      <a:pt x="7" y="34"/>
                    </a:lnTo>
                    <a:lnTo>
                      <a:pt x="5" y="42"/>
                    </a:lnTo>
                    <a:lnTo>
                      <a:pt x="3" y="50"/>
                    </a:lnTo>
                    <a:lnTo>
                      <a:pt x="1" y="59"/>
                    </a:lnTo>
                    <a:lnTo>
                      <a:pt x="0" y="67"/>
                    </a:lnTo>
                    <a:lnTo>
                      <a:pt x="0" y="77"/>
                    </a:lnTo>
                    <a:lnTo>
                      <a:pt x="1" y="88"/>
                    </a:lnTo>
                    <a:lnTo>
                      <a:pt x="2" y="98"/>
                    </a:lnTo>
                    <a:lnTo>
                      <a:pt x="4" y="109"/>
                    </a:lnTo>
                    <a:lnTo>
                      <a:pt x="7" y="119"/>
                    </a:lnTo>
                    <a:lnTo>
                      <a:pt x="11" y="128"/>
                    </a:lnTo>
                    <a:lnTo>
                      <a:pt x="16" y="137"/>
                    </a:lnTo>
                    <a:lnTo>
                      <a:pt x="21" y="145"/>
                    </a:lnTo>
                    <a:lnTo>
                      <a:pt x="27" y="154"/>
                    </a:lnTo>
                    <a:lnTo>
                      <a:pt x="33" y="159"/>
                    </a:lnTo>
                    <a:lnTo>
                      <a:pt x="40" y="167"/>
                    </a:lnTo>
                    <a:lnTo>
                      <a:pt x="47" y="171"/>
                    </a:lnTo>
                    <a:lnTo>
                      <a:pt x="55" y="176"/>
                    </a:lnTo>
                    <a:lnTo>
                      <a:pt x="64" y="180"/>
                    </a:lnTo>
                    <a:lnTo>
                      <a:pt x="73" y="182"/>
                    </a:lnTo>
                    <a:lnTo>
                      <a:pt x="82" y="185"/>
                    </a:lnTo>
                    <a:lnTo>
                      <a:pt x="91" y="185"/>
                    </a:lnTo>
                    <a:lnTo>
                      <a:pt x="100" y="185"/>
                    </a:lnTo>
                    <a:lnTo>
                      <a:pt x="109" y="182"/>
                    </a:lnTo>
                    <a:lnTo>
                      <a:pt x="118" y="180"/>
                    </a:lnTo>
                    <a:lnTo>
                      <a:pt x="126" y="176"/>
                    </a:lnTo>
                    <a:lnTo>
                      <a:pt x="134" y="171"/>
                    </a:lnTo>
                    <a:lnTo>
                      <a:pt x="141" y="167"/>
                    </a:lnTo>
                    <a:lnTo>
                      <a:pt x="148" y="159"/>
                    </a:lnTo>
                    <a:lnTo>
                      <a:pt x="155" y="154"/>
                    </a:lnTo>
                    <a:lnTo>
                      <a:pt x="160" y="145"/>
                    </a:lnTo>
                    <a:lnTo>
                      <a:pt x="166" y="137"/>
                    </a:lnTo>
                    <a:lnTo>
                      <a:pt x="170" y="128"/>
                    </a:lnTo>
                    <a:lnTo>
                      <a:pt x="174" y="119"/>
                    </a:lnTo>
                    <a:lnTo>
                      <a:pt x="177" y="109"/>
                    </a:lnTo>
                    <a:lnTo>
                      <a:pt x="179" y="98"/>
                    </a:lnTo>
                    <a:lnTo>
                      <a:pt x="181" y="88"/>
                    </a:lnTo>
                    <a:lnTo>
                      <a:pt x="181" y="77"/>
                    </a:lnTo>
                    <a:close/>
                  </a:path>
                </a:pathLst>
              </a:custGeom>
              <a:solidFill>
                <a:srgbClr val="F7CF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" name="Freeform 143">
                <a:extLst>
                  <a:ext uri="{FF2B5EF4-FFF2-40B4-BE49-F238E27FC236}">
                    <a16:creationId xmlns:a16="http://schemas.microsoft.com/office/drawing/2014/main" id="{26BA8793-365D-442E-9FE4-F49612E263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4" y="2646"/>
                <a:ext cx="35" cy="30"/>
              </a:xfrm>
              <a:custGeom>
                <a:avLst/>
                <a:gdLst>
                  <a:gd name="T0" fmla="*/ 171 w 172"/>
                  <a:gd name="T1" fmla="*/ 77 h 184"/>
                  <a:gd name="T2" fmla="*/ 171 w 172"/>
                  <a:gd name="T3" fmla="*/ 66 h 184"/>
                  <a:gd name="T4" fmla="*/ 169 w 172"/>
                  <a:gd name="T5" fmla="*/ 55 h 184"/>
                  <a:gd name="T6" fmla="*/ 166 w 172"/>
                  <a:gd name="T7" fmla="*/ 46 h 184"/>
                  <a:gd name="T8" fmla="*/ 162 w 172"/>
                  <a:gd name="T9" fmla="*/ 39 h 184"/>
                  <a:gd name="T10" fmla="*/ 157 w 172"/>
                  <a:gd name="T11" fmla="*/ 33 h 184"/>
                  <a:gd name="T12" fmla="*/ 152 w 172"/>
                  <a:gd name="T13" fmla="*/ 28 h 184"/>
                  <a:gd name="T14" fmla="*/ 146 w 172"/>
                  <a:gd name="T15" fmla="*/ 23 h 184"/>
                  <a:gd name="T16" fmla="*/ 147 w 172"/>
                  <a:gd name="T17" fmla="*/ 27 h 184"/>
                  <a:gd name="T18" fmla="*/ 155 w 172"/>
                  <a:gd name="T19" fmla="*/ 41 h 184"/>
                  <a:gd name="T20" fmla="*/ 160 w 172"/>
                  <a:gd name="T21" fmla="*/ 57 h 184"/>
                  <a:gd name="T22" fmla="*/ 162 w 172"/>
                  <a:gd name="T23" fmla="*/ 73 h 184"/>
                  <a:gd name="T24" fmla="*/ 162 w 172"/>
                  <a:gd name="T25" fmla="*/ 91 h 184"/>
                  <a:gd name="T26" fmla="*/ 159 w 172"/>
                  <a:gd name="T27" fmla="*/ 109 h 184"/>
                  <a:gd name="T28" fmla="*/ 153 w 172"/>
                  <a:gd name="T29" fmla="*/ 125 h 184"/>
                  <a:gd name="T30" fmla="*/ 145 w 172"/>
                  <a:gd name="T31" fmla="*/ 141 h 184"/>
                  <a:gd name="T32" fmla="*/ 135 w 172"/>
                  <a:gd name="T33" fmla="*/ 153 h 184"/>
                  <a:gd name="T34" fmla="*/ 123 w 172"/>
                  <a:gd name="T35" fmla="*/ 162 h 184"/>
                  <a:gd name="T36" fmla="*/ 109 w 172"/>
                  <a:gd name="T37" fmla="*/ 169 h 184"/>
                  <a:gd name="T38" fmla="*/ 94 w 172"/>
                  <a:gd name="T39" fmla="*/ 173 h 184"/>
                  <a:gd name="T40" fmla="*/ 78 w 172"/>
                  <a:gd name="T41" fmla="*/ 173 h 184"/>
                  <a:gd name="T42" fmla="*/ 63 w 172"/>
                  <a:gd name="T43" fmla="*/ 169 h 184"/>
                  <a:gd name="T44" fmla="*/ 49 w 172"/>
                  <a:gd name="T45" fmla="*/ 162 h 184"/>
                  <a:gd name="T46" fmla="*/ 36 w 172"/>
                  <a:gd name="T47" fmla="*/ 153 h 184"/>
                  <a:gd name="T48" fmla="*/ 26 w 172"/>
                  <a:gd name="T49" fmla="*/ 141 h 184"/>
                  <a:gd name="T50" fmla="*/ 18 w 172"/>
                  <a:gd name="T51" fmla="*/ 125 h 184"/>
                  <a:gd name="T52" fmla="*/ 12 w 172"/>
                  <a:gd name="T53" fmla="*/ 109 h 184"/>
                  <a:gd name="T54" fmla="*/ 9 w 172"/>
                  <a:gd name="T55" fmla="*/ 91 h 184"/>
                  <a:gd name="T56" fmla="*/ 9 w 172"/>
                  <a:gd name="T57" fmla="*/ 69 h 184"/>
                  <a:gd name="T58" fmla="*/ 15 w 172"/>
                  <a:gd name="T59" fmla="*/ 45 h 184"/>
                  <a:gd name="T60" fmla="*/ 26 w 172"/>
                  <a:gd name="T61" fmla="*/ 24 h 184"/>
                  <a:gd name="T62" fmla="*/ 41 w 172"/>
                  <a:gd name="T63" fmla="*/ 7 h 184"/>
                  <a:gd name="T64" fmla="*/ 46 w 172"/>
                  <a:gd name="T65" fmla="*/ 2 h 184"/>
                  <a:gd name="T66" fmla="*/ 39 w 172"/>
                  <a:gd name="T67" fmla="*/ 4 h 184"/>
                  <a:gd name="T68" fmla="*/ 33 w 172"/>
                  <a:gd name="T69" fmla="*/ 6 h 184"/>
                  <a:gd name="T70" fmla="*/ 27 w 172"/>
                  <a:gd name="T71" fmla="*/ 10 h 184"/>
                  <a:gd name="T72" fmla="*/ 18 w 172"/>
                  <a:gd name="T73" fmla="*/ 18 h 184"/>
                  <a:gd name="T74" fmla="*/ 9 w 172"/>
                  <a:gd name="T75" fmla="*/ 34 h 184"/>
                  <a:gd name="T76" fmla="*/ 3 w 172"/>
                  <a:gd name="T77" fmla="*/ 52 h 184"/>
                  <a:gd name="T78" fmla="*/ 0 w 172"/>
                  <a:gd name="T79" fmla="*/ 71 h 184"/>
                  <a:gd name="T80" fmla="*/ 0 w 172"/>
                  <a:gd name="T81" fmla="*/ 93 h 184"/>
                  <a:gd name="T82" fmla="*/ 3 w 172"/>
                  <a:gd name="T83" fmla="*/ 112 h 184"/>
                  <a:gd name="T84" fmla="*/ 10 w 172"/>
                  <a:gd name="T85" fmla="*/ 131 h 184"/>
                  <a:gd name="T86" fmla="*/ 19 w 172"/>
                  <a:gd name="T87" fmla="*/ 147 h 184"/>
                  <a:gd name="T88" fmla="*/ 31 w 172"/>
                  <a:gd name="T89" fmla="*/ 161 h 184"/>
                  <a:gd name="T90" fmla="*/ 44 w 172"/>
                  <a:gd name="T91" fmla="*/ 172 h 184"/>
                  <a:gd name="T92" fmla="*/ 61 w 172"/>
                  <a:gd name="T93" fmla="*/ 180 h 184"/>
                  <a:gd name="T94" fmla="*/ 77 w 172"/>
                  <a:gd name="T95" fmla="*/ 184 h 184"/>
                  <a:gd name="T96" fmla="*/ 95 w 172"/>
                  <a:gd name="T97" fmla="*/ 184 h 184"/>
                  <a:gd name="T98" fmla="*/ 111 w 172"/>
                  <a:gd name="T99" fmla="*/ 180 h 184"/>
                  <a:gd name="T100" fmla="*/ 127 w 172"/>
                  <a:gd name="T101" fmla="*/ 172 h 184"/>
                  <a:gd name="T102" fmla="*/ 140 w 172"/>
                  <a:gd name="T103" fmla="*/ 161 h 184"/>
                  <a:gd name="T104" fmla="*/ 152 w 172"/>
                  <a:gd name="T105" fmla="*/ 147 h 184"/>
                  <a:gd name="T106" fmla="*/ 161 w 172"/>
                  <a:gd name="T107" fmla="*/ 131 h 184"/>
                  <a:gd name="T108" fmla="*/ 168 w 172"/>
                  <a:gd name="T109" fmla="*/ 112 h 184"/>
                  <a:gd name="T110" fmla="*/ 171 w 172"/>
                  <a:gd name="T111" fmla="*/ 93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2" h="184">
                    <a:moveTo>
                      <a:pt x="172" y="82"/>
                    </a:moveTo>
                    <a:lnTo>
                      <a:pt x="171" y="77"/>
                    </a:lnTo>
                    <a:lnTo>
                      <a:pt x="171" y="71"/>
                    </a:lnTo>
                    <a:lnTo>
                      <a:pt x="171" y="66"/>
                    </a:lnTo>
                    <a:lnTo>
                      <a:pt x="170" y="60"/>
                    </a:lnTo>
                    <a:lnTo>
                      <a:pt x="169" y="55"/>
                    </a:lnTo>
                    <a:lnTo>
                      <a:pt x="168" y="51"/>
                    </a:lnTo>
                    <a:lnTo>
                      <a:pt x="166" y="46"/>
                    </a:lnTo>
                    <a:lnTo>
                      <a:pt x="165" y="41"/>
                    </a:lnTo>
                    <a:lnTo>
                      <a:pt x="162" y="39"/>
                    </a:lnTo>
                    <a:lnTo>
                      <a:pt x="160" y="36"/>
                    </a:lnTo>
                    <a:lnTo>
                      <a:pt x="157" y="33"/>
                    </a:lnTo>
                    <a:lnTo>
                      <a:pt x="154" y="30"/>
                    </a:lnTo>
                    <a:lnTo>
                      <a:pt x="152" y="28"/>
                    </a:lnTo>
                    <a:lnTo>
                      <a:pt x="149" y="25"/>
                    </a:lnTo>
                    <a:lnTo>
                      <a:pt x="146" y="23"/>
                    </a:lnTo>
                    <a:lnTo>
                      <a:pt x="143" y="21"/>
                    </a:lnTo>
                    <a:lnTo>
                      <a:pt x="147" y="27"/>
                    </a:lnTo>
                    <a:lnTo>
                      <a:pt x="151" y="34"/>
                    </a:lnTo>
                    <a:lnTo>
                      <a:pt x="155" y="41"/>
                    </a:lnTo>
                    <a:lnTo>
                      <a:pt x="157" y="48"/>
                    </a:lnTo>
                    <a:lnTo>
                      <a:pt x="160" y="57"/>
                    </a:lnTo>
                    <a:lnTo>
                      <a:pt x="161" y="65"/>
                    </a:lnTo>
                    <a:lnTo>
                      <a:pt x="162" y="73"/>
                    </a:lnTo>
                    <a:lnTo>
                      <a:pt x="163" y="82"/>
                    </a:lnTo>
                    <a:lnTo>
                      <a:pt x="162" y="91"/>
                    </a:lnTo>
                    <a:lnTo>
                      <a:pt x="161" y="100"/>
                    </a:lnTo>
                    <a:lnTo>
                      <a:pt x="159" y="109"/>
                    </a:lnTo>
                    <a:lnTo>
                      <a:pt x="157" y="118"/>
                    </a:lnTo>
                    <a:lnTo>
                      <a:pt x="153" y="125"/>
                    </a:lnTo>
                    <a:lnTo>
                      <a:pt x="149" y="133"/>
                    </a:lnTo>
                    <a:lnTo>
                      <a:pt x="145" y="141"/>
                    </a:lnTo>
                    <a:lnTo>
                      <a:pt x="140" y="147"/>
                    </a:lnTo>
                    <a:lnTo>
                      <a:pt x="135" y="153"/>
                    </a:lnTo>
                    <a:lnTo>
                      <a:pt x="129" y="157"/>
                    </a:lnTo>
                    <a:lnTo>
                      <a:pt x="123" y="162"/>
                    </a:lnTo>
                    <a:lnTo>
                      <a:pt x="116" y="166"/>
                    </a:lnTo>
                    <a:lnTo>
                      <a:pt x="109" y="169"/>
                    </a:lnTo>
                    <a:lnTo>
                      <a:pt x="102" y="172"/>
                    </a:lnTo>
                    <a:lnTo>
                      <a:pt x="94" y="173"/>
                    </a:lnTo>
                    <a:lnTo>
                      <a:pt x="86" y="173"/>
                    </a:lnTo>
                    <a:lnTo>
                      <a:pt x="78" y="173"/>
                    </a:lnTo>
                    <a:lnTo>
                      <a:pt x="71" y="172"/>
                    </a:lnTo>
                    <a:lnTo>
                      <a:pt x="63" y="169"/>
                    </a:lnTo>
                    <a:lnTo>
                      <a:pt x="55" y="166"/>
                    </a:lnTo>
                    <a:lnTo>
                      <a:pt x="49" y="162"/>
                    </a:lnTo>
                    <a:lnTo>
                      <a:pt x="42" y="157"/>
                    </a:lnTo>
                    <a:lnTo>
                      <a:pt x="36" y="153"/>
                    </a:lnTo>
                    <a:lnTo>
                      <a:pt x="31" y="147"/>
                    </a:lnTo>
                    <a:lnTo>
                      <a:pt x="26" y="141"/>
                    </a:lnTo>
                    <a:lnTo>
                      <a:pt x="22" y="133"/>
                    </a:lnTo>
                    <a:lnTo>
                      <a:pt x="18" y="125"/>
                    </a:lnTo>
                    <a:lnTo>
                      <a:pt x="15" y="118"/>
                    </a:lnTo>
                    <a:lnTo>
                      <a:pt x="12" y="109"/>
                    </a:lnTo>
                    <a:lnTo>
                      <a:pt x="10" y="100"/>
                    </a:lnTo>
                    <a:lnTo>
                      <a:pt x="9" y="91"/>
                    </a:lnTo>
                    <a:lnTo>
                      <a:pt x="9" y="82"/>
                    </a:lnTo>
                    <a:lnTo>
                      <a:pt x="9" y="69"/>
                    </a:lnTo>
                    <a:lnTo>
                      <a:pt x="12" y="57"/>
                    </a:lnTo>
                    <a:lnTo>
                      <a:pt x="15" y="45"/>
                    </a:lnTo>
                    <a:lnTo>
                      <a:pt x="20" y="34"/>
                    </a:lnTo>
                    <a:lnTo>
                      <a:pt x="26" y="24"/>
                    </a:lnTo>
                    <a:lnTo>
                      <a:pt x="33" y="15"/>
                    </a:lnTo>
                    <a:lnTo>
                      <a:pt x="41" y="7"/>
                    </a:lnTo>
                    <a:lnTo>
                      <a:pt x="49" y="0"/>
                    </a:lnTo>
                    <a:lnTo>
                      <a:pt x="46" y="2"/>
                    </a:lnTo>
                    <a:lnTo>
                      <a:pt x="43" y="3"/>
                    </a:lnTo>
                    <a:lnTo>
                      <a:pt x="39" y="4"/>
                    </a:lnTo>
                    <a:lnTo>
                      <a:pt x="36" y="5"/>
                    </a:lnTo>
                    <a:lnTo>
                      <a:pt x="33" y="6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3" y="11"/>
                    </a:lnTo>
                    <a:lnTo>
                      <a:pt x="18" y="18"/>
                    </a:lnTo>
                    <a:lnTo>
                      <a:pt x="13" y="25"/>
                    </a:lnTo>
                    <a:lnTo>
                      <a:pt x="9" y="34"/>
                    </a:lnTo>
                    <a:lnTo>
                      <a:pt x="6" y="43"/>
                    </a:lnTo>
                    <a:lnTo>
                      <a:pt x="3" y="52"/>
                    </a:lnTo>
                    <a:lnTo>
                      <a:pt x="1" y="61"/>
                    </a:lnTo>
                    <a:lnTo>
                      <a:pt x="0" y="71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2"/>
                    </a:lnTo>
                    <a:lnTo>
                      <a:pt x="6" y="121"/>
                    </a:lnTo>
                    <a:lnTo>
                      <a:pt x="10" y="131"/>
                    </a:lnTo>
                    <a:lnTo>
                      <a:pt x="14" y="139"/>
                    </a:lnTo>
                    <a:lnTo>
                      <a:pt x="19" y="147"/>
                    </a:lnTo>
                    <a:lnTo>
                      <a:pt x="25" y="154"/>
                    </a:lnTo>
                    <a:lnTo>
                      <a:pt x="31" y="161"/>
                    </a:lnTo>
                    <a:lnTo>
                      <a:pt x="37" y="167"/>
                    </a:lnTo>
                    <a:lnTo>
                      <a:pt x="44" y="172"/>
                    </a:lnTo>
                    <a:lnTo>
                      <a:pt x="52" y="176"/>
                    </a:lnTo>
                    <a:lnTo>
                      <a:pt x="61" y="180"/>
                    </a:lnTo>
                    <a:lnTo>
                      <a:pt x="69" y="182"/>
                    </a:lnTo>
                    <a:lnTo>
                      <a:pt x="77" y="184"/>
                    </a:lnTo>
                    <a:lnTo>
                      <a:pt x="86" y="184"/>
                    </a:lnTo>
                    <a:lnTo>
                      <a:pt x="95" y="184"/>
                    </a:lnTo>
                    <a:lnTo>
                      <a:pt x="103" y="182"/>
                    </a:lnTo>
                    <a:lnTo>
                      <a:pt x="111" y="180"/>
                    </a:lnTo>
                    <a:lnTo>
                      <a:pt x="119" y="176"/>
                    </a:lnTo>
                    <a:lnTo>
                      <a:pt x="127" y="172"/>
                    </a:lnTo>
                    <a:lnTo>
                      <a:pt x="134" y="167"/>
                    </a:lnTo>
                    <a:lnTo>
                      <a:pt x="140" y="161"/>
                    </a:lnTo>
                    <a:lnTo>
                      <a:pt x="147" y="154"/>
                    </a:lnTo>
                    <a:lnTo>
                      <a:pt x="152" y="147"/>
                    </a:lnTo>
                    <a:lnTo>
                      <a:pt x="157" y="139"/>
                    </a:lnTo>
                    <a:lnTo>
                      <a:pt x="161" y="131"/>
                    </a:lnTo>
                    <a:lnTo>
                      <a:pt x="165" y="121"/>
                    </a:lnTo>
                    <a:lnTo>
                      <a:pt x="168" y="112"/>
                    </a:lnTo>
                    <a:lnTo>
                      <a:pt x="170" y="102"/>
                    </a:lnTo>
                    <a:lnTo>
                      <a:pt x="171" y="93"/>
                    </a:lnTo>
                    <a:lnTo>
                      <a:pt x="172" y="82"/>
                    </a:lnTo>
                    <a:close/>
                  </a:path>
                </a:pathLst>
              </a:custGeom>
              <a:solidFill>
                <a:srgbClr val="F7D2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0" name="Freeform 144">
                <a:extLst>
                  <a:ext uri="{FF2B5EF4-FFF2-40B4-BE49-F238E27FC236}">
                    <a16:creationId xmlns:a16="http://schemas.microsoft.com/office/drawing/2014/main" id="{AC639385-0E94-4C8C-A1D4-6DE4FC9845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5" y="2645"/>
                <a:ext cx="33" cy="30"/>
              </a:xfrm>
              <a:custGeom>
                <a:avLst/>
                <a:gdLst>
                  <a:gd name="T0" fmla="*/ 163 w 163"/>
                  <a:gd name="T1" fmla="*/ 77 h 181"/>
                  <a:gd name="T2" fmla="*/ 161 w 163"/>
                  <a:gd name="T3" fmla="*/ 63 h 181"/>
                  <a:gd name="T4" fmla="*/ 158 w 163"/>
                  <a:gd name="T5" fmla="*/ 50 h 181"/>
                  <a:gd name="T6" fmla="*/ 154 w 163"/>
                  <a:gd name="T7" fmla="*/ 38 h 181"/>
                  <a:gd name="T8" fmla="*/ 149 w 163"/>
                  <a:gd name="T9" fmla="*/ 31 h 181"/>
                  <a:gd name="T10" fmla="*/ 145 w 163"/>
                  <a:gd name="T11" fmla="*/ 27 h 181"/>
                  <a:gd name="T12" fmla="*/ 141 w 163"/>
                  <a:gd name="T13" fmla="*/ 24 h 181"/>
                  <a:gd name="T14" fmla="*/ 137 w 163"/>
                  <a:gd name="T15" fmla="*/ 21 h 181"/>
                  <a:gd name="T16" fmla="*/ 133 w 163"/>
                  <a:gd name="T17" fmla="*/ 18 h 181"/>
                  <a:gd name="T18" fmla="*/ 130 w 163"/>
                  <a:gd name="T19" fmla="*/ 17 h 181"/>
                  <a:gd name="T20" fmla="*/ 127 w 163"/>
                  <a:gd name="T21" fmla="*/ 14 h 181"/>
                  <a:gd name="T22" fmla="*/ 123 w 163"/>
                  <a:gd name="T23" fmla="*/ 13 h 181"/>
                  <a:gd name="T24" fmla="*/ 129 w 163"/>
                  <a:gd name="T25" fmla="*/ 18 h 181"/>
                  <a:gd name="T26" fmla="*/ 140 w 163"/>
                  <a:gd name="T27" fmla="*/ 33 h 181"/>
                  <a:gd name="T28" fmla="*/ 149 w 163"/>
                  <a:gd name="T29" fmla="*/ 51 h 181"/>
                  <a:gd name="T30" fmla="*/ 153 w 163"/>
                  <a:gd name="T31" fmla="*/ 73 h 181"/>
                  <a:gd name="T32" fmla="*/ 154 w 163"/>
                  <a:gd name="T33" fmla="*/ 92 h 181"/>
                  <a:gd name="T34" fmla="*/ 151 w 163"/>
                  <a:gd name="T35" fmla="*/ 109 h 181"/>
                  <a:gd name="T36" fmla="*/ 145 w 163"/>
                  <a:gd name="T37" fmla="*/ 125 h 181"/>
                  <a:gd name="T38" fmla="*/ 138 w 163"/>
                  <a:gd name="T39" fmla="*/ 139 h 181"/>
                  <a:gd name="T40" fmla="*/ 128 w 163"/>
                  <a:gd name="T41" fmla="*/ 151 h 181"/>
                  <a:gd name="T42" fmla="*/ 116 w 163"/>
                  <a:gd name="T43" fmla="*/ 159 h 181"/>
                  <a:gd name="T44" fmla="*/ 103 w 163"/>
                  <a:gd name="T45" fmla="*/ 166 h 181"/>
                  <a:gd name="T46" fmla="*/ 89 w 163"/>
                  <a:gd name="T47" fmla="*/ 170 h 181"/>
                  <a:gd name="T48" fmla="*/ 75 w 163"/>
                  <a:gd name="T49" fmla="*/ 170 h 181"/>
                  <a:gd name="T50" fmla="*/ 61 w 163"/>
                  <a:gd name="T51" fmla="*/ 166 h 181"/>
                  <a:gd name="T52" fmla="*/ 47 w 163"/>
                  <a:gd name="T53" fmla="*/ 159 h 181"/>
                  <a:gd name="T54" fmla="*/ 35 w 163"/>
                  <a:gd name="T55" fmla="*/ 151 h 181"/>
                  <a:gd name="T56" fmla="*/ 26 w 163"/>
                  <a:gd name="T57" fmla="*/ 139 h 181"/>
                  <a:gd name="T58" fmla="*/ 18 w 163"/>
                  <a:gd name="T59" fmla="*/ 125 h 181"/>
                  <a:gd name="T60" fmla="*/ 12 w 163"/>
                  <a:gd name="T61" fmla="*/ 109 h 181"/>
                  <a:gd name="T62" fmla="*/ 10 w 163"/>
                  <a:gd name="T63" fmla="*/ 92 h 181"/>
                  <a:gd name="T64" fmla="*/ 9 w 163"/>
                  <a:gd name="T65" fmla="*/ 77 h 181"/>
                  <a:gd name="T66" fmla="*/ 12 w 163"/>
                  <a:gd name="T67" fmla="*/ 61 h 181"/>
                  <a:gd name="T68" fmla="*/ 18 w 163"/>
                  <a:gd name="T69" fmla="*/ 42 h 181"/>
                  <a:gd name="T70" fmla="*/ 33 w 163"/>
                  <a:gd name="T71" fmla="*/ 19 h 181"/>
                  <a:gd name="T72" fmla="*/ 48 w 163"/>
                  <a:gd name="T73" fmla="*/ 7 h 181"/>
                  <a:gd name="T74" fmla="*/ 60 w 163"/>
                  <a:gd name="T75" fmla="*/ 1 h 181"/>
                  <a:gd name="T76" fmla="*/ 62 w 163"/>
                  <a:gd name="T77" fmla="*/ 0 h 181"/>
                  <a:gd name="T78" fmla="*/ 52 w 163"/>
                  <a:gd name="T79" fmla="*/ 1 h 181"/>
                  <a:gd name="T80" fmla="*/ 44 w 163"/>
                  <a:gd name="T81" fmla="*/ 4 h 181"/>
                  <a:gd name="T82" fmla="*/ 35 w 163"/>
                  <a:gd name="T83" fmla="*/ 6 h 181"/>
                  <a:gd name="T84" fmla="*/ 24 w 163"/>
                  <a:gd name="T85" fmla="*/ 14 h 181"/>
                  <a:gd name="T86" fmla="*/ 13 w 163"/>
                  <a:gd name="T87" fmla="*/ 31 h 181"/>
                  <a:gd name="T88" fmla="*/ 5 w 163"/>
                  <a:gd name="T89" fmla="*/ 50 h 181"/>
                  <a:gd name="T90" fmla="*/ 1 w 163"/>
                  <a:gd name="T91" fmla="*/ 72 h 181"/>
                  <a:gd name="T92" fmla="*/ 1 w 163"/>
                  <a:gd name="T93" fmla="*/ 93 h 181"/>
                  <a:gd name="T94" fmla="*/ 4 w 163"/>
                  <a:gd name="T95" fmla="*/ 113 h 181"/>
                  <a:gd name="T96" fmla="*/ 10 w 163"/>
                  <a:gd name="T97" fmla="*/ 131 h 181"/>
                  <a:gd name="T98" fmla="*/ 19 w 163"/>
                  <a:gd name="T99" fmla="*/ 146 h 181"/>
                  <a:gd name="T100" fmla="*/ 30 w 163"/>
                  <a:gd name="T101" fmla="*/ 158 h 181"/>
                  <a:gd name="T102" fmla="*/ 43 w 163"/>
                  <a:gd name="T103" fmla="*/ 169 h 181"/>
                  <a:gd name="T104" fmla="*/ 58 w 163"/>
                  <a:gd name="T105" fmla="*/ 176 h 181"/>
                  <a:gd name="T106" fmla="*/ 74 w 163"/>
                  <a:gd name="T107" fmla="*/ 181 h 181"/>
                  <a:gd name="T108" fmla="*/ 90 w 163"/>
                  <a:gd name="T109" fmla="*/ 181 h 181"/>
                  <a:gd name="T110" fmla="*/ 106 w 163"/>
                  <a:gd name="T111" fmla="*/ 176 h 181"/>
                  <a:gd name="T112" fmla="*/ 121 w 163"/>
                  <a:gd name="T113" fmla="*/ 169 h 181"/>
                  <a:gd name="T114" fmla="*/ 134 w 163"/>
                  <a:gd name="T115" fmla="*/ 158 h 181"/>
                  <a:gd name="T116" fmla="*/ 145 w 163"/>
                  <a:gd name="T117" fmla="*/ 146 h 181"/>
                  <a:gd name="T118" fmla="*/ 153 w 163"/>
                  <a:gd name="T119" fmla="*/ 131 h 181"/>
                  <a:gd name="T120" fmla="*/ 159 w 163"/>
                  <a:gd name="T121" fmla="*/ 113 h 181"/>
                  <a:gd name="T122" fmla="*/ 163 w 163"/>
                  <a:gd name="T123" fmla="*/ 9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3" h="181">
                    <a:moveTo>
                      <a:pt x="163" y="84"/>
                    </a:moveTo>
                    <a:lnTo>
                      <a:pt x="163" y="77"/>
                    </a:lnTo>
                    <a:lnTo>
                      <a:pt x="162" y="71"/>
                    </a:lnTo>
                    <a:lnTo>
                      <a:pt x="161" y="63"/>
                    </a:lnTo>
                    <a:lnTo>
                      <a:pt x="160" y="57"/>
                    </a:lnTo>
                    <a:lnTo>
                      <a:pt x="158" y="50"/>
                    </a:lnTo>
                    <a:lnTo>
                      <a:pt x="156" y="44"/>
                    </a:lnTo>
                    <a:lnTo>
                      <a:pt x="154" y="38"/>
                    </a:lnTo>
                    <a:lnTo>
                      <a:pt x="151" y="33"/>
                    </a:lnTo>
                    <a:lnTo>
                      <a:pt x="149" y="31"/>
                    </a:lnTo>
                    <a:lnTo>
                      <a:pt x="147" y="30"/>
                    </a:lnTo>
                    <a:lnTo>
                      <a:pt x="145" y="27"/>
                    </a:lnTo>
                    <a:lnTo>
                      <a:pt x="143" y="26"/>
                    </a:lnTo>
                    <a:lnTo>
                      <a:pt x="141" y="24"/>
                    </a:lnTo>
                    <a:lnTo>
                      <a:pt x="139" y="23"/>
                    </a:lnTo>
                    <a:lnTo>
                      <a:pt x="137" y="21"/>
                    </a:lnTo>
                    <a:lnTo>
                      <a:pt x="135" y="19"/>
                    </a:lnTo>
                    <a:lnTo>
                      <a:pt x="133" y="18"/>
                    </a:lnTo>
                    <a:lnTo>
                      <a:pt x="132" y="18"/>
                    </a:lnTo>
                    <a:lnTo>
                      <a:pt x="130" y="17"/>
                    </a:lnTo>
                    <a:lnTo>
                      <a:pt x="128" y="15"/>
                    </a:lnTo>
                    <a:lnTo>
                      <a:pt x="127" y="14"/>
                    </a:lnTo>
                    <a:lnTo>
                      <a:pt x="125" y="13"/>
                    </a:lnTo>
                    <a:lnTo>
                      <a:pt x="123" y="13"/>
                    </a:lnTo>
                    <a:lnTo>
                      <a:pt x="122" y="12"/>
                    </a:lnTo>
                    <a:lnTo>
                      <a:pt x="129" y="18"/>
                    </a:lnTo>
                    <a:lnTo>
                      <a:pt x="135" y="25"/>
                    </a:lnTo>
                    <a:lnTo>
                      <a:pt x="140" y="33"/>
                    </a:lnTo>
                    <a:lnTo>
                      <a:pt x="145" y="42"/>
                    </a:lnTo>
                    <a:lnTo>
                      <a:pt x="149" y="51"/>
                    </a:lnTo>
                    <a:lnTo>
                      <a:pt x="152" y="62"/>
                    </a:lnTo>
                    <a:lnTo>
                      <a:pt x="153" y="73"/>
                    </a:lnTo>
                    <a:lnTo>
                      <a:pt x="154" y="84"/>
                    </a:lnTo>
                    <a:lnTo>
                      <a:pt x="154" y="92"/>
                    </a:lnTo>
                    <a:lnTo>
                      <a:pt x="153" y="101"/>
                    </a:lnTo>
                    <a:lnTo>
                      <a:pt x="151" y="109"/>
                    </a:lnTo>
                    <a:lnTo>
                      <a:pt x="148" y="117"/>
                    </a:lnTo>
                    <a:lnTo>
                      <a:pt x="145" y="125"/>
                    </a:lnTo>
                    <a:lnTo>
                      <a:pt x="142" y="132"/>
                    </a:lnTo>
                    <a:lnTo>
                      <a:pt x="138" y="139"/>
                    </a:lnTo>
                    <a:lnTo>
                      <a:pt x="133" y="145"/>
                    </a:lnTo>
                    <a:lnTo>
                      <a:pt x="128" y="151"/>
                    </a:lnTo>
                    <a:lnTo>
                      <a:pt x="122" y="156"/>
                    </a:lnTo>
                    <a:lnTo>
                      <a:pt x="116" y="159"/>
                    </a:lnTo>
                    <a:lnTo>
                      <a:pt x="110" y="163"/>
                    </a:lnTo>
                    <a:lnTo>
                      <a:pt x="103" y="166"/>
                    </a:lnTo>
                    <a:lnTo>
                      <a:pt x="97" y="169"/>
                    </a:lnTo>
                    <a:lnTo>
                      <a:pt x="89" y="170"/>
                    </a:lnTo>
                    <a:lnTo>
                      <a:pt x="82" y="170"/>
                    </a:lnTo>
                    <a:lnTo>
                      <a:pt x="75" y="170"/>
                    </a:lnTo>
                    <a:lnTo>
                      <a:pt x="68" y="169"/>
                    </a:lnTo>
                    <a:lnTo>
                      <a:pt x="61" y="166"/>
                    </a:lnTo>
                    <a:lnTo>
                      <a:pt x="54" y="163"/>
                    </a:lnTo>
                    <a:lnTo>
                      <a:pt x="47" y="159"/>
                    </a:lnTo>
                    <a:lnTo>
                      <a:pt x="41" y="156"/>
                    </a:lnTo>
                    <a:lnTo>
                      <a:pt x="35" y="151"/>
                    </a:lnTo>
                    <a:lnTo>
                      <a:pt x="30" y="145"/>
                    </a:lnTo>
                    <a:lnTo>
                      <a:pt x="26" y="139"/>
                    </a:lnTo>
                    <a:lnTo>
                      <a:pt x="21" y="132"/>
                    </a:lnTo>
                    <a:lnTo>
                      <a:pt x="18" y="125"/>
                    </a:lnTo>
                    <a:lnTo>
                      <a:pt x="15" y="117"/>
                    </a:lnTo>
                    <a:lnTo>
                      <a:pt x="12" y="109"/>
                    </a:lnTo>
                    <a:lnTo>
                      <a:pt x="11" y="101"/>
                    </a:lnTo>
                    <a:lnTo>
                      <a:pt x="10" y="92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3" y="55"/>
                    </a:lnTo>
                    <a:lnTo>
                      <a:pt x="18" y="42"/>
                    </a:lnTo>
                    <a:lnTo>
                      <a:pt x="25" y="30"/>
                    </a:lnTo>
                    <a:lnTo>
                      <a:pt x="33" y="19"/>
                    </a:lnTo>
                    <a:lnTo>
                      <a:pt x="43" y="11"/>
                    </a:lnTo>
                    <a:lnTo>
                      <a:pt x="48" y="7"/>
                    </a:lnTo>
                    <a:lnTo>
                      <a:pt x="54" y="5"/>
                    </a:lnTo>
                    <a:lnTo>
                      <a:pt x="60" y="1"/>
                    </a:lnTo>
                    <a:lnTo>
                      <a:pt x="66" y="0"/>
                    </a:lnTo>
                    <a:lnTo>
                      <a:pt x="62" y="0"/>
                    </a:lnTo>
                    <a:lnTo>
                      <a:pt x="57" y="1"/>
                    </a:lnTo>
                    <a:lnTo>
                      <a:pt x="52" y="1"/>
                    </a:lnTo>
                    <a:lnTo>
                      <a:pt x="48" y="2"/>
                    </a:lnTo>
                    <a:lnTo>
                      <a:pt x="44" y="4"/>
                    </a:lnTo>
                    <a:lnTo>
                      <a:pt x="39" y="5"/>
                    </a:lnTo>
                    <a:lnTo>
                      <a:pt x="35" y="6"/>
                    </a:lnTo>
                    <a:lnTo>
                      <a:pt x="31" y="7"/>
                    </a:lnTo>
                    <a:lnTo>
                      <a:pt x="24" y="14"/>
                    </a:lnTo>
                    <a:lnTo>
                      <a:pt x="18" y="23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5" y="50"/>
                    </a:lnTo>
                    <a:lnTo>
                      <a:pt x="2" y="61"/>
                    </a:lnTo>
                    <a:lnTo>
                      <a:pt x="1" y="72"/>
                    </a:lnTo>
                    <a:lnTo>
                      <a:pt x="0" y="84"/>
                    </a:lnTo>
                    <a:lnTo>
                      <a:pt x="1" y="93"/>
                    </a:lnTo>
                    <a:lnTo>
                      <a:pt x="2" y="103"/>
                    </a:lnTo>
                    <a:lnTo>
                      <a:pt x="4" y="113"/>
                    </a:lnTo>
                    <a:lnTo>
                      <a:pt x="7" y="121"/>
                    </a:lnTo>
                    <a:lnTo>
                      <a:pt x="10" y="131"/>
                    </a:lnTo>
                    <a:lnTo>
                      <a:pt x="14" y="138"/>
                    </a:lnTo>
                    <a:lnTo>
                      <a:pt x="19" y="146"/>
                    </a:lnTo>
                    <a:lnTo>
                      <a:pt x="24" y="152"/>
                    </a:lnTo>
                    <a:lnTo>
                      <a:pt x="30" y="158"/>
                    </a:lnTo>
                    <a:lnTo>
                      <a:pt x="36" y="164"/>
                    </a:lnTo>
                    <a:lnTo>
                      <a:pt x="43" y="169"/>
                    </a:lnTo>
                    <a:lnTo>
                      <a:pt x="50" y="174"/>
                    </a:lnTo>
                    <a:lnTo>
                      <a:pt x="58" y="176"/>
                    </a:lnTo>
                    <a:lnTo>
                      <a:pt x="66" y="178"/>
                    </a:lnTo>
                    <a:lnTo>
                      <a:pt x="74" y="181"/>
                    </a:lnTo>
                    <a:lnTo>
                      <a:pt x="82" y="181"/>
                    </a:lnTo>
                    <a:lnTo>
                      <a:pt x="90" y="181"/>
                    </a:lnTo>
                    <a:lnTo>
                      <a:pt x="98" y="178"/>
                    </a:lnTo>
                    <a:lnTo>
                      <a:pt x="106" y="176"/>
                    </a:lnTo>
                    <a:lnTo>
                      <a:pt x="114" y="174"/>
                    </a:lnTo>
                    <a:lnTo>
                      <a:pt x="121" y="169"/>
                    </a:lnTo>
                    <a:lnTo>
                      <a:pt x="127" y="164"/>
                    </a:lnTo>
                    <a:lnTo>
                      <a:pt x="134" y="158"/>
                    </a:lnTo>
                    <a:lnTo>
                      <a:pt x="139" y="152"/>
                    </a:lnTo>
                    <a:lnTo>
                      <a:pt x="145" y="146"/>
                    </a:lnTo>
                    <a:lnTo>
                      <a:pt x="149" y="138"/>
                    </a:lnTo>
                    <a:lnTo>
                      <a:pt x="153" y="131"/>
                    </a:lnTo>
                    <a:lnTo>
                      <a:pt x="157" y="121"/>
                    </a:lnTo>
                    <a:lnTo>
                      <a:pt x="159" y="113"/>
                    </a:lnTo>
                    <a:lnTo>
                      <a:pt x="161" y="103"/>
                    </a:lnTo>
                    <a:lnTo>
                      <a:pt x="163" y="93"/>
                    </a:lnTo>
                    <a:lnTo>
                      <a:pt x="163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" name="Freeform 145">
                <a:extLst>
                  <a:ext uri="{FF2B5EF4-FFF2-40B4-BE49-F238E27FC236}">
                    <a16:creationId xmlns:a16="http://schemas.microsoft.com/office/drawing/2014/main" id="{59F62DBE-E0EB-4EEA-9CD7-ED4E50EF300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6" y="2645"/>
                <a:ext cx="31" cy="29"/>
              </a:xfrm>
              <a:custGeom>
                <a:avLst/>
                <a:gdLst>
                  <a:gd name="T0" fmla="*/ 152 w 154"/>
                  <a:gd name="T1" fmla="*/ 67 h 175"/>
                  <a:gd name="T2" fmla="*/ 146 w 154"/>
                  <a:gd name="T3" fmla="*/ 43 h 175"/>
                  <a:gd name="T4" fmla="*/ 134 w 154"/>
                  <a:gd name="T5" fmla="*/ 23 h 175"/>
                  <a:gd name="T6" fmla="*/ 133 w 154"/>
                  <a:gd name="T7" fmla="*/ 21 h 175"/>
                  <a:gd name="T8" fmla="*/ 131 w 154"/>
                  <a:gd name="T9" fmla="*/ 20 h 175"/>
                  <a:gd name="T10" fmla="*/ 119 w 154"/>
                  <a:gd name="T11" fmla="*/ 13 h 175"/>
                  <a:gd name="T12" fmla="*/ 86 w 154"/>
                  <a:gd name="T13" fmla="*/ 1 h 175"/>
                  <a:gd name="T14" fmla="*/ 52 w 154"/>
                  <a:gd name="T15" fmla="*/ 1 h 175"/>
                  <a:gd name="T16" fmla="*/ 24 w 154"/>
                  <a:gd name="T17" fmla="*/ 17 h 175"/>
                  <a:gd name="T18" fmla="*/ 6 w 154"/>
                  <a:gd name="T19" fmla="*/ 47 h 175"/>
                  <a:gd name="T20" fmla="*/ 0 w 154"/>
                  <a:gd name="T21" fmla="*/ 84 h 175"/>
                  <a:gd name="T22" fmla="*/ 3 w 154"/>
                  <a:gd name="T23" fmla="*/ 111 h 175"/>
                  <a:gd name="T24" fmla="*/ 13 w 154"/>
                  <a:gd name="T25" fmla="*/ 135 h 175"/>
                  <a:gd name="T26" fmla="*/ 27 w 154"/>
                  <a:gd name="T27" fmla="*/ 155 h 175"/>
                  <a:gd name="T28" fmla="*/ 46 w 154"/>
                  <a:gd name="T29" fmla="*/ 168 h 175"/>
                  <a:gd name="T30" fmla="*/ 69 w 154"/>
                  <a:gd name="T31" fmla="*/ 175 h 175"/>
                  <a:gd name="T32" fmla="*/ 93 w 154"/>
                  <a:gd name="T33" fmla="*/ 174 h 175"/>
                  <a:gd name="T34" fmla="*/ 114 w 154"/>
                  <a:gd name="T35" fmla="*/ 164 h 175"/>
                  <a:gd name="T36" fmla="*/ 131 w 154"/>
                  <a:gd name="T37" fmla="*/ 149 h 175"/>
                  <a:gd name="T38" fmla="*/ 144 w 154"/>
                  <a:gd name="T39" fmla="*/ 127 h 175"/>
                  <a:gd name="T40" fmla="*/ 152 w 154"/>
                  <a:gd name="T41" fmla="*/ 102 h 175"/>
                  <a:gd name="T42" fmla="*/ 145 w 154"/>
                  <a:gd name="T43" fmla="*/ 84 h 175"/>
                  <a:gd name="T44" fmla="*/ 142 w 154"/>
                  <a:gd name="T45" fmla="*/ 108 h 175"/>
                  <a:gd name="T46" fmla="*/ 133 w 154"/>
                  <a:gd name="T47" fmla="*/ 129 h 175"/>
                  <a:gd name="T48" fmla="*/ 120 w 154"/>
                  <a:gd name="T49" fmla="*/ 146 h 175"/>
                  <a:gd name="T50" fmla="*/ 103 w 154"/>
                  <a:gd name="T51" fmla="*/ 158 h 175"/>
                  <a:gd name="T52" fmla="*/ 84 w 154"/>
                  <a:gd name="T53" fmla="*/ 164 h 175"/>
                  <a:gd name="T54" fmla="*/ 64 w 154"/>
                  <a:gd name="T55" fmla="*/ 163 h 175"/>
                  <a:gd name="T56" fmla="*/ 44 w 154"/>
                  <a:gd name="T57" fmla="*/ 155 h 175"/>
                  <a:gd name="T58" fmla="*/ 28 w 154"/>
                  <a:gd name="T59" fmla="*/ 141 h 175"/>
                  <a:gd name="T60" fmla="*/ 17 w 154"/>
                  <a:gd name="T61" fmla="*/ 122 h 175"/>
                  <a:gd name="T62" fmla="*/ 10 w 154"/>
                  <a:gd name="T63" fmla="*/ 101 h 175"/>
                  <a:gd name="T64" fmla="*/ 9 w 154"/>
                  <a:gd name="T65" fmla="*/ 75 h 175"/>
                  <a:gd name="T66" fmla="*/ 14 w 154"/>
                  <a:gd name="T67" fmla="*/ 53 h 175"/>
                  <a:gd name="T68" fmla="*/ 24 w 154"/>
                  <a:gd name="T69" fmla="*/ 32 h 175"/>
                  <a:gd name="T70" fmla="*/ 38 w 154"/>
                  <a:gd name="T71" fmla="*/ 17 h 175"/>
                  <a:gd name="T72" fmla="*/ 57 w 154"/>
                  <a:gd name="T73" fmla="*/ 7 h 175"/>
                  <a:gd name="T74" fmla="*/ 77 w 154"/>
                  <a:gd name="T75" fmla="*/ 2 h 175"/>
                  <a:gd name="T76" fmla="*/ 97 w 154"/>
                  <a:gd name="T77" fmla="*/ 7 h 175"/>
                  <a:gd name="T78" fmla="*/ 115 w 154"/>
                  <a:gd name="T79" fmla="*/ 17 h 175"/>
                  <a:gd name="T80" fmla="*/ 129 w 154"/>
                  <a:gd name="T81" fmla="*/ 32 h 175"/>
                  <a:gd name="T82" fmla="*/ 139 w 154"/>
                  <a:gd name="T83" fmla="*/ 53 h 175"/>
                  <a:gd name="T84" fmla="*/ 144 w 154"/>
                  <a:gd name="T85" fmla="*/ 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4" h="175">
                    <a:moveTo>
                      <a:pt x="154" y="84"/>
                    </a:moveTo>
                    <a:lnTo>
                      <a:pt x="153" y="75"/>
                    </a:lnTo>
                    <a:lnTo>
                      <a:pt x="152" y="67"/>
                    </a:lnTo>
                    <a:lnTo>
                      <a:pt x="151" y="59"/>
                    </a:lnTo>
                    <a:lnTo>
                      <a:pt x="148" y="50"/>
                    </a:lnTo>
                    <a:lnTo>
                      <a:pt x="146" y="43"/>
                    </a:lnTo>
                    <a:lnTo>
                      <a:pt x="142" y="36"/>
                    </a:lnTo>
                    <a:lnTo>
                      <a:pt x="138" y="29"/>
                    </a:lnTo>
                    <a:lnTo>
                      <a:pt x="134" y="23"/>
                    </a:lnTo>
                    <a:lnTo>
                      <a:pt x="134" y="23"/>
                    </a:lnTo>
                    <a:lnTo>
                      <a:pt x="133" y="21"/>
                    </a:lnTo>
                    <a:lnTo>
                      <a:pt x="133" y="21"/>
                    </a:lnTo>
                    <a:lnTo>
                      <a:pt x="132" y="21"/>
                    </a:lnTo>
                    <a:lnTo>
                      <a:pt x="131" y="20"/>
                    </a:lnTo>
                    <a:lnTo>
                      <a:pt x="131" y="20"/>
                    </a:lnTo>
                    <a:lnTo>
                      <a:pt x="130" y="20"/>
                    </a:lnTo>
                    <a:lnTo>
                      <a:pt x="130" y="19"/>
                    </a:lnTo>
                    <a:lnTo>
                      <a:pt x="119" y="13"/>
                    </a:lnTo>
                    <a:lnTo>
                      <a:pt x="108" y="8"/>
                    </a:lnTo>
                    <a:lnTo>
                      <a:pt x="97" y="4"/>
                    </a:lnTo>
                    <a:lnTo>
                      <a:pt x="86" y="1"/>
                    </a:lnTo>
                    <a:lnTo>
                      <a:pt x="75" y="0"/>
                    </a:lnTo>
                    <a:lnTo>
                      <a:pt x="64" y="0"/>
                    </a:lnTo>
                    <a:lnTo>
                      <a:pt x="52" y="1"/>
                    </a:lnTo>
                    <a:lnTo>
                      <a:pt x="40" y="2"/>
                    </a:lnTo>
                    <a:lnTo>
                      <a:pt x="32" y="9"/>
                    </a:lnTo>
                    <a:lnTo>
                      <a:pt x="24" y="17"/>
                    </a:lnTo>
                    <a:lnTo>
                      <a:pt x="17" y="26"/>
                    </a:lnTo>
                    <a:lnTo>
                      <a:pt x="11" y="36"/>
                    </a:lnTo>
                    <a:lnTo>
                      <a:pt x="6" y="47"/>
                    </a:lnTo>
                    <a:lnTo>
                      <a:pt x="3" y="59"/>
                    </a:lnTo>
                    <a:lnTo>
                      <a:pt x="0" y="71"/>
                    </a:lnTo>
                    <a:lnTo>
                      <a:pt x="0" y="84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1"/>
                    </a:lnTo>
                    <a:lnTo>
                      <a:pt x="6" y="120"/>
                    </a:lnTo>
                    <a:lnTo>
                      <a:pt x="9" y="127"/>
                    </a:lnTo>
                    <a:lnTo>
                      <a:pt x="13" y="135"/>
                    </a:lnTo>
                    <a:lnTo>
                      <a:pt x="17" y="143"/>
                    </a:lnTo>
                    <a:lnTo>
                      <a:pt x="22" y="149"/>
                    </a:lnTo>
                    <a:lnTo>
                      <a:pt x="27" y="155"/>
                    </a:lnTo>
                    <a:lnTo>
                      <a:pt x="33" y="159"/>
                    </a:lnTo>
                    <a:lnTo>
                      <a:pt x="40" y="164"/>
                    </a:lnTo>
                    <a:lnTo>
                      <a:pt x="46" y="168"/>
                    </a:lnTo>
                    <a:lnTo>
                      <a:pt x="54" y="171"/>
                    </a:lnTo>
                    <a:lnTo>
                      <a:pt x="62" y="174"/>
                    </a:lnTo>
                    <a:lnTo>
                      <a:pt x="69" y="175"/>
                    </a:lnTo>
                    <a:lnTo>
                      <a:pt x="77" y="175"/>
                    </a:lnTo>
                    <a:lnTo>
                      <a:pt x="85" y="175"/>
                    </a:lnTo>
                    <a:lnTo>
                      <a:pt x="93" y="174"/>
                    </a:lnTo>
                    <a:lnTo>
                      <a:pt x="100" y="171"/>
                    </a:lnTo>
                    <a:lnTo>
                      <a:pt x="107" y="168"/>
                    </a:lnTo>
                    <a:lnTo>
                      <a:pt x="114" y="164"/>
                    </a:lnTo>
                    <a:lnTo>
                      <a:pt x="120" y="159"/>
                    </a:lnTo>
                    <a:lnTo>
                      <a:pt x="126" y="155"/>
                    </a:lnTo>
                    <a:lnTo>
                      <a:pt x="131" y="149"/>
                    </a:lnTo>
                    <a:lnTo>
                      <a:pt x="136" y="143"/>
                    </a:lnTo>
                    <a:lnTo>
                      <a:pt x="140" y="135"/>
                    </a:lnTo>
                    <a:lnTo>
                      <a:pt x="144" y="127"/>
                    </a:lnTo>
                    <a:lnTo>
                      <a:pt x="148" y="120"/>
                    </a:lnTo>
                    <a:lnTo>
                      <a:pt x="150" y="111"/>
                    </a:lnTo>
                    <a:lnTo>
                      <a:pt x="152" y="102"/>
                    </a:lnTo>
                    <a:lnTo>
                      <a:pt x="153" y="93"/>
                    </a:lnTo>
                    <a:lnTo>
                      <a:pt x="154" y="84"/>
                    </a:lnTo>
                    <a:close/>
                    <a:moveTo>
                      <a:pt x="145" y="84"/>
                    </a:moveTo>
                    <a:lnTo>
                      <a:pt x="144" y="92"/>
                    </a:lnTo>
                    <a:lnTo>
                      <a:pt x="143" y="101"/>
                    </a:lnTo>
                    <a:lnTo>
                      <a:pt x="142" y="108"/>
                    </a:lnTo>
                    <a:lnTo>
                      <a:pt x="139" y="115"/>
                    </a:lnTo>
                    <a:lnTo>
                      <a:pt x="136" y="122"/>
                    </a:lnTo>
                    <a:lnTo>
                      <a:pt x="133" y="129"/>
                    </a:lnTo>
                    <a:lnTo>
                      <a:pt x="129" y="135"/>
                    </a:lnTo>
                    <a:lnTo>
                      <a:pt x="125" y="141"/>
                    </a:lnTo>
                    <a:lnTo>
                      <a:pt x="120" y="146"/>
                    </a:lnTo>
                    <a:lnTo>
                      <a:pt x="115" y="151"/>
                    </a:lnTo>
                    <a:lnTo>
                      <a:pt x="109" y="155"/>
                    </a:lnTo>
                    <a:lnTo>
                      <a:pt x="103" y="158"/>
                    </a:lnTo>
                    <a:lnTo>
                      <a:pt x="97" y="161"/>
                    </a:lnTo>
                    <a:lnTo>
                      <a:pt x="91" y="163"/>
                    </a:lnTo>
                    <a:lnTo>
                      <a:pt x="84" y="164"/>
                    </a:lnTo>
                    <a:lnTo>
                      <a:pt x="77" y="164"/>
                    </a:lnTo>
                    <a:lnTo>
                      <a:pt x="70" y="164"/>
                    </a:lnTo>
                    <a:lnTo>
                      <a:pt x="64" y="163"/>
                    </a:lnTo>
                    <a:lnTo>
                      <a:pt x="57" y="161"/>
                    </a:lnTo>
                    <a:lnTo>
                      <a:pt x="51" y="158"/>
                    </a:lnTo>
                    <a:lnTo>
                      <a:pt x="44" y="155"/>
                    </a:lnTo>
                    <a:lnTo>
                      <a:pt x="38" y="151"/>
                    </a:lnTo>
                    <a:lnTo>
                      <a:pt x="33" y="146"/>
                    </a:lnTo>
                    <a:lnTo>
                      <a:pt x="28" y="141"/>
                    </a:lnTo>
                    <a:lnTo>
                      <a:pt x="24" y="135"/>
                    </a:lnTo>
                    <a:lnTo>
                      <a:pt x="20" y="129"/>
                    </a:lnTo>
                    <a:lnTo>
                      <a:pt x="17" y="122"/>
                    </a:lnTo>
                    <a:lnTo>
                      <a:pt x="14" y="115"/>
                    </a:lnTo>
                    <a:lnTo>
                      <a:pt x="12" y="108"/>
                    </a:lnTo>
                    <a:lnTo>
                      <a:pt x="10" y="101"/>
                    </a:lnTo>
                    <a:lnTo>
                      <a:pt x="9" y="92"/>
                    </a:lnTo>
                    <a:lnTo>
                      <a:pt x="9" y="84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2" y="60"/>
                    </a:lnTo>
                    <a:lnTo>
                      <a:pt x="14" y="53"/>
                    </a:lnTo>
                    <a:lnTo>
                      <a:pt x="17" y="45"/>
                    </a:lnTo>
                    <a:lnTo>
                      <a:pt x="20" y="38"/>
                    </a:lnTo>
                    <a:lnTo>
                      <a:pt x="24" y="32"/>
                    </a:lnTo>
                    <a:lnTo>
                      <a:pt x="28" y="26"/>
                    </a:lnTo>
                    <a:lnTo>
                      <a:pt x="33" y="21"/>
                    </a:lnTo>
                    <a:lnTo>
                      <a:pt x="38" y="17"/>
                    </a:lnTo>
                    <a:lnTo>
                      <a:pt x="44" y="13"/>
                    </a:lnTo>
                    <a:lnTo>
                      <a:pt x="51" y="9"/>
                    </a:lnTo>
                    <a:lnTo>
                      <a:pt x="57" y="7"/>
                    </a:lnTo>
                    <a:lnTo>
                      <a:pt x="64" y="5"/>
                    </a:lnTo>
                    <a:lnTo>
                      <a:pt x="70" y="4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5"/>
                    </a:lnTo>
                    <a:lnTo>
                      <a:pt x="97" y="7"/>
                    </a:lnTo>
                    <a:lnTo>
                      <a:pt x="103" y="9"/>
                    </a:lnTo>
                    <a:lnTo>
                      <a:pt x="109" y="13"/>
                    </a:lnTo>
                    <a:lnTo>
                      <a:pt x="115" y="17"/>
                    </a:lnTo>
                    <a:lnTo>
                      <a:pt x="120" y="21"/>
                    </a:lnTo>
                    <a:lnTo>
                      <a:pt x="125" y="26"/>
                    </a:lnTo>
                    <a:lnTo>
                      <a:pt x="129" y="32"/>
                    </a:lnTo>
                    <a:lnTo>
                      <a:pt x="133" y="38"/>
                    </a:lnTo>
                    <a:lnTo>
                      <a:pt x="136" y="45"/>
                    </a:lnTo>
                    <a:lnTo>
                      <a:pt x="139" y="53"/>
                    </a:lnTo>
                    <a:lnTo>
                      <a:pt x="142" y="60"/>
                    </a:lnTo>
                    <a:lnTo>
                      <a:pt x="143" y="67"/>
                    </a:lnTo>
                    <a:lnTo>
                      <a:pt x="144" y="75"/>
                    </a:lnTo>
                    <a:lnTo>
                      <a:pt x="145" y="84"/>
                    </a:lnTo>
                    <a:close/>
                  </a:path>
                </a:pathLst>
              </a:custGeom>
              <a:solidFill>
                <a:srgbClr val="F8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2" name="Freeform 146">
                <a:extLst>
                  <a:ext uri="{FF2B5EF4-FFF2-40B4-BE49-F238E27FC236}">
                    <a16:creationId xmlns:a16="http://schemas.microsoft.com/office/drawing/2014/main" id="{27BA58F6-2F54-46C2-B505-238AFB9025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7" y="2645"/>
                <a:ext cx="29" cy="29"/>
              </a:xfrm>
              <a:custGeom>
                <a:avLst/>
                <a:gdLst>
                  <a:gd name="T0" fmla="*/ 143 w 145"/>
                  <a:gd name="T1" fmla="*/ 62 h 170"/>
                  <a:gd name="T2" fmla="*/ 131 w 145"/>
                  <a:gd name="T3" fmla="*/ 33 h 170"/>
                  <a:gd name="T4" fmla="*/ 113 w 145"/>
                  <a:gd name="T5" fmla="*/ 12 h 170"/>
                  <a:gd name="T6" fmla="*/ 92 w 145"/>
                  <a:gd name="T7" fmla="*/ 4 h 170"/>
                  <a:gd name="T8" fmla="*/ 71 w 145"/>
                  <a:gd name="T9" fmla="*/ 0 h 170"/>
                  <a:gd name="T10" fmla="*/ 51 w 145"/>
                  <a:gd name="T11" fmla="*/ 1 h 170"/>
                  <a:gd name="T12" fmla="*/ 34 w 145"/>
                  <a:gd name="T13" fmla="*/ 11 h 170"/>
                  <a:gd name="T14" fmla="*/ 12 w 145"/>
                  <a:gd name="T15" fmla="*/ 36 h 170"/>
                  <a:gd name="T16" fmla="*/ 4 w 145"/>
                  <a:gd name="T17" fmla="*/ 55 h 170"/>
                  <a:gd name="T18" fmla="*/ 0 w 145"/>
                  <a:gd name="T19" fmla="*/ 77 h 170"/>
                  <a:gd name="T20" fmla="*/ 2 w 145"/>
                  <a:gd name="T21" fmla="*/ 101 h 170"/>
                  <a:gd name="T22" fmla="*/ 9 w 145"/>
                  <a:gd name="T23" fmla="*/ 125 h 170"/>
                  <a:gd name="T24" fmla="*/ 21 w 145"/>
                  <a:gd name="T25" fmla="*/ 145 h 170"/>
                  <a:gd name="T26" fmla="*/ 38 w 145"/>
                  <a:gd name="T27" fmla="*/ 159 h 170"/>
                  <a:gd name="T28" fmla="*/ 59 w 145"/>
                  <a:gd name="T29" fmla="*/ 169 h 170"/>
                  <a:gd name="T30" fmla="*/ 80 w 145"/>
                  <a:gd name="T31" fmla="*/ 170 h 170"/>
                  <a:gd name="T32" fmla="*/ 101 w 145"/>
                  <a:gd name="T33" fmla="*/ 163 h 170"/>
                  <a:gd name="T34" fmla="*/ 119 w 145"/>
                  <a:gd name="T35" fmla="*/ 151 h 170"/>
                  <a:gd name="T36" fmla="*/ 133 w 145"/>
                  <a:gd name="T37" fmla="*/ 132 h 170"/>
                  <a:gd name="T38" fmla="*/ 142 w 145"/>
                  <a:gd name="T39" fmla="*/ 109 h 170"/>
                  <a:gd name="T40" fmla="*/ 145 w 145"/>
                  <a:gd name="T41" fmla="*/ 84 h 170"/>
                  <a:gd name="T42" fmla="*/ 135 w 145"/>
                  <a:gd name="T43" fmla="*/ 99 h 170"/>
                  <a:gd name="T44" fmla="*/ 128 w 145"/>
                  <a:gd name="T45" fmla="*/ 120 h 170"/>
                  <a:gd name="T46" fmla="*/ 118 w 145"/>
                  <a:gd name="T47" fmla="*/ 138 h 170"/>
                  <a:gd name="T48" fmla="*/ 103 w 145"/>
                  <a:gd name="T49" fmla="*/ 150 h 170"/>
                  <a:gd name="T50" fmla="*/ 86 w 145"/>
                  <a:gd name="T51" fmla="*/ 158 h 170"/>
                  <a:gd name="T52" fmla="*/ 67 w 145"/>
                  <a:gd name="T53" fmla="*/ 159 h 170"/>
                  <a:gd name="T54" fmla="*/ 49 w 145"/>
                  <a:gd name="T55" fmla="*/ 153 h 170"/>
                  <a:gd name="T56" fmla="*/ 32 w 145"/>
                  <a:gd name="T57" fmla="*/ 143 h 170"/>
                  <a:gd name="T58" fmla="*/ 20 w 145"/>
                  <a:gd name="T59" fmla="*/ 126 h 170"/>
                  <a:gd name="T60" fmla="*/ 12 w 145"/>
                  <a:gd name="T61" fmla="*/ 107 h 170"/>
                  <a:gd name="T62" fmla="*/ 9 w 145"/>
                  <a:gd name="T63" fmla="*/ 84 h 170"/>
                  <a:gd name="T64" fmla="*/ 12 w 145"/>
                  <a:gd name="T65" fmla="*/ 61 h 170"/>
                  <a:gd name="T66" fmla="*/ 20 w 145"/>
                  <a:gd name="T67" fmla="*/ 42 h 170"/>
                  <a:gd name="T68" fmla="*/ 32 w 145"/>
                  <a:gd name="T69" fmla="*/ 25 h 170"/>
                  <a:gd name="T70" fmla="*/ 49 w 145"/>
                  <a:gd name="T71" fmla="*/ 14 h 170"/>
                  <a:gd name="T72" fmla="*/ 67 w 145"/>
                  <a:gd name="T73" fmla="*/ 8 h 170"/>
                  <a:gd name="T74" fmla="*/ 86 w 145"/>
                  <a:gd name="T75" fmla="*/ 9 h 170"/>
                  <a:gd name="T76" fmla="*/ 103 w 145"/>
                  <a:gd name="T77" fmla="*/ 18 h 170"/>
                  <a:gd name="T78" fmla="*/ 118 w 145"/>
                  <a:gd name="T79" fmla="*/ 30 h 170"/>
                  <a:gd name="T80" fmla="*/ 128 w 145"/>
                  <a:gd name="T81" fmla="*/ 48 h 170"/>
                  <a:gd name="T82" fmla="*/ 135 w 145"/>
                  <a:gd name="T83" fmla="*/ 6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5" h="170">
                    <a:moveTo>
                      <a:pt x="145" y="84"/>
                    </a:moveTo>
                    <a:lnTo>
                      <a:pt x="144" y="73"/>
                    </a:lnTo>
                    <a:lnTo>
                      <a:pt x="143" y="62"/>
                    </a:lnTo>
                    <a:lnTo>
                      <a:pt x="140" y="51"/>
                    </a:lnTo>
                    <a:lnTo>
                      <a:pt x="136" y="42"/>
                    </a:lnTo>
                    <a:lnTo>
                      <a:pt x="131" y="33"/>
                    </a:lnTo>
                    <a:lnTo>
                      <a:pt x="126" y="25"/>
                    </a:lnTo>
                    <a:lnTo>
                      <a:pt x="120" y="18"/>
                    </a:lnTo>
                    <a:lnTo>
                      <a:pt x="113" y="12"/>
                    </a:lnTo>
                    <a:lnTo>
                      <a:pt x="106" y="8"/>
                    </a:lnTo>
                    <a:lnTo>
                      <a:pt x="99" y="6"/>
                    </a:lnTo>
                    <a:lnTo>
                      <a:pt x="92" y="4"/>
                    </a:lnTo>
                    <a:lnTo>
                      <a:pt x="85" y="2"/>
                    </a:lnTo>
                    <a:lnTo>
                      <a:pt x="78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7" y="0"/>
                    </a:lnTo>
                    <a:lnTo>
                      <a:pt x="51" y="1"/>
                    </a:lnTo>
                    <a:lnTo>
                      <a:pt x="45" y="5"/>
                    </a:lnTo>
                    <a:lnTo>
                      <a:pt x="39" y="7"/>
                    </a:lnTo>
                    <a:lnTo>
                      <a:pt x="34" y="11"/>
                    </a:lnTo>
                    <a:lnTo>
                      <a:pt x="24" y="19"/>
                    </a:lnTo>
                    <a:lnTo>
                      <a:pt x="16" y="30"/>
                    </a:lnTo>
                    <a:lnTo>
                      <a:pt x="12" y="36"/>
                    </a:lnTo>
                    <a:lnTo>
                      <a:pt x="9" y="42"/>
                    </a:lnTo>
                    <a:lnTo>
                      <a:pt x="7" y="48"/>
                    </a:lnTo>
                    <a:lnTo>
                      <a:pt x="4" y="55"/>
                    </a:lnTo>
                    <a:lnTo>
                      <a:pt x="3" y="61"/>
                    </a:lnTo>
                    <a:lnTo>
                      <a:pt x="1" y="68"/>
                    </a:lnTo>
                    <a:lnTo>
                      <a:pt x="0" y="77"/>
                    </a:lnTo>
                    <a:lnTo>
                      <a:pt x="0" y="84"/>
                    </a:lnTo>
                    <a:lnTo>
                      <a:pt x="1" y="92"/>
                    </a:lnTo>
                    <a:lnTo>
                      <a:pt x="2" y="101"/>
                    </a:lnTo>
                    <a:lnTo>
                      <a:pt x="3" y="109"/>
                    </a:lnTo>
                    <a:lnTo>
                      <a:pt x="6" y="117"/>
                    </a:lnTo>
                    <a:lnTo>
                      <a:pt x="9" y="125"/>
                    </a:lnTo>
                    <a:lnTo>
                      <a:pt x="12" y="132"/>
                    </a:lnTo>
                    <a:lnTo>
                      <a:pt x="17" y="139"/>
                    </a:lnTo>
                    <a:lnTo>
                      <a:pt x="21" y="145"/>
                    </a:lnTo>
                    <a:lnTo>
                      <a:pt x="26" y="151"/>
                    </a:lnTo>
                    <a:lnTo>
                      <a:pt x="32" y="156"/>
                    </a:lnTo>
                    <a:lnTo>
                      <a:pt x="38" y="159"/>
                    </a:lnTo>
                    <a:lnTo>
                      <a:pt x="45" y="163"/>
                    </a:lnTo>
                    <a:lnTo>
                      <a:pt x="52" y="166"/>
                    </a:lnTo>
                    <a:lnTo>
                      <a:pt x="59" y="169"/>
                    </a:lnTo>
                    <a:lnTo>
                      <a:pt x="66" y="170"/>
                    </a:lnTo>
                    <a:lnTo>
                      <a:pt x="73" y="170"/>
                    </a:lnTo>
                    <a:lnTo>
                      <a:pt x="80" y="170"/>
                    </a:lnTo>
                    <a:lnTo>
                      <a:pt x="88" y="169"/>
                    </a:lnTo>
                    <a:lnTo>
                      <a:pt x="94" y="166"/>
                    </a:lnTo>
                    <a:lnTo>
                      <a:pt x="101" y="163"/>
                    </a:lnTo>
                    <a:lnTo>
                      <a:pt x="107" y="159"/>
                    </a:lnTo>
                    <a:lnTo>
                      <a:pt x="113" y="156"/>
                    </a:lnTo>
                    <a:lnTo>
                      <a:pt x="119" y="151"/>
                    </a:lnTo>
                    <a:lnTo>
                      <a:pt x="124" y="145"/>
                    </a:lnTo>
                    <a:lnTo>
                      <a:pt x="129" y="139"/>
                    </a:lnTo>
                    <a:lnTo>
                      <a:pt x="133" y="132"/>
                    </a:lnTo>
                    <a:lnTo>
                      <a:pt x="136" y="125"/>
                    </a:lnTo>
                    <a:lnTo>
                      <a:pt x="139" y="117"/>
                    </a:lnTo>
                    <a:lnTo>
                      <a:pt x="142" y="109"/>
                    </a:lnTo>
                    <a:lnTo>
                      <a:pt x="144" y="101"/>
                    </a:lnTo>
                    <a:lnTo>
                      <a:pt x="145" y="92"/>
                    </a:lnTo>
                    <a:lnTo>
                      <a:pt x="145" y="84"/>
                    </a:lnTo>
                    <a:close/>
                    <a:moveTo>
                      <a:pt x="136" y="84"/>
                    </a:moveTo>
                    <a:lnTo>
                      <a:pt x="136" y="91"/>
                    </a:lnTo>
                    <a:lnTo>
                      <a:pt x="135" y="99"/>
                    </a:lnTo>
                    <a:lnTo>
                      <a:pt x="133" y="107"/>
                    </a:lnTo>
                    <a:lnTo>
                      <a:pt x="131" y="113"/>
                    </a:lnTo>
                    <a:lnTo>
                      <a:pt x="128" y="120"/>
                    </a:lnTo>
                    <a:lnTo>
                      <a:pt x="125" y="126"/>
                    </a:lnTo>
                    <a:lnTo>
                      <a:pt x="122" y="132"/>
                    </a:lnTo>
                    <a:lnTo>
                      <a:pt x="118" y="138"/>
                    </a:lnTo>
                    <a:lnTo>
                      <a:pt x="113" y="143"/>
                    </a:lnTo>
                    <a:lnTo>
                      <a:pt x="108" y="146"/>
                    </a:lnTo>
                    <a:lnTo>
                      <a:pt x="103" y="150"/>
                    </a:lnTo>
                    <a:lnTo>
                      <a:pt x="98" y="153"/>
                    </a:lnTo>
                    <a:lnTo>
                      <a:pt x="92" y="156"/>
                    </a:lnTo>
                    <a:lnTo>
                      <a:pt x="86" y="158"/>
                    </a:lnTo>
                    <a:lnTo>
                      <a:pt x="80" y="159"/>
                    </a:lnTo>
                    <a:lnTo>
                      <a:pt x="73" y="159"/>
                    </a:lnTo>
                    <a:lnTo>
                      <a:pt x="67" y="159"/>
                    </a:lnTo>
                    <a:lnTo>
                      <a:pt x="60" y="158"/>
                    </a:lnTo>
                    <a:lnTo>
                      <a:pt x="54" y="156"/>
                    </a:lnTo>
                    <a:lnTo>
                      <a:pt x="49" y="153"/>
                    </a:lnTo>
                    <a:lnTo>
                      <a:pt x="42" y="150"/>
                    </a:lnTo>
                    <a:lnTo>
                      <a:pt x="37" y="146"/>
                    </a:lnTo>
                    <a:lnTo>
                      <a:pt x="32" y="143"/>
                    </a:lnTo>
                    <a:lnTo>
                      <a:pt x="28" y="138"/>
                    </a:lnTo>
                    <a:lnTo>
                      <a:pt x="24" y="132"/>
                    </a:lnTo>
                    <a:lnTo>
                      <a:pt x="20" y="126"/>
                    </a:lnTo>
                    <a:lnTo>
                      <a:pt x="17" y="120"/>
                    </a:lnTo>
                    <a:lnTo>
                      <a:pt x="14" y="113"/>
                    </a:lnTo>
                    <a:lnTo>
                      <a:pt x="12" y="107"/>
                    </a:lnTo>
                    <a:lnTo>
                      <a:pt x="10" y="99"/>
                    </a:lnTo>
                    <a:lnTo>
                      <a:pt x="9" y="91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4" y="54"/>
                    </a:lnTo>
                    <a:lnTo>
                      <a:pt x="17" y="48"/>
                    </a:lnTo>
                    <a:lnTo>
                      <a:pt x="20" y="42"/>
                    </a:lnTo>
                    <a:lnTo>
                      <a:pt x="24" y="36"/>
                    </a:lnTo>
                    <a:lnTo>
                      <a:pt x="28" y="30"/>
                    </a:lnTo>
                    <a:lnTo>
                      <a:pt x="32" y="25"/>
                    </a:lnTo>
                    <a:lnTo>
                      <a:pt x="37" y="21"/>
                    </a:lnTo>
                    <a:lnTo>
                      <a:pt x="42" y="18"/>
                    </a:lnTo>
                    <a:lnTo>
                      <a:pt x="49" y="14"/>
                    </a:lnTo>
                    <a:lnTo>
                      <a:pt x="54" y="12"/>
                    </a:lnTo>
                    <a:lnTo>
                      <a:pt x="60" y="9"/>
                    </a:lnTo>
                    <a:lnTo>
                      <a:pt x="67" y="8"/>
                    </a:lnTo>
                    <a:lnTo>
                      <a:pt x="73" y="8"/>
                    </a:lnTo>
                    <a:lnTo>
                      <a:pt x="80" y="8"/>
                    </a:lnTo>
                    <a:lnTo>
                      <a:pt x="86" y="9"/>
                    </a:lnTo>
                    <a:lnTo>
                      <a:pt x="92" y="12"/>
                    </a:lnTo>
                    <a:lnTo>
                      <a:pt x="98" y="14"/>
                    </a:lnTo>
                    <a:lnTo>
                      <a:pt x="103" y="18"/>
                    </a:lnTo>
                    <a:lnTo>
                      <a:pt x="108" y="21"/>
                    </a:lnTo>
                    <a:lnTo>
                      <a:pt x="113" y="25"/>
                    </a:lnTo>
                    <a:lnTo>
                      <a:pt x="118" y="30"/>
                    </a:lnTo>
                    <a:lnTo>
                      <a:pt x="122" y="36"/>
                    </a:lnTo>
                    <a:lnTo>
                      <a:pt x="125" y="42"/>
                    </a:lnTo>
                    <a:lnTo>
                      <a:pt x="128" y="48"/>
                    </a:lnTo>
                    <a:lnTo>
                      <a:pt x="131" y="54"/>
                    </a:lnTo>
                    <a:lnTo>
                      <a:pt x="133" y="61"/>
                    </a:lnTo>
                    <a:lnTo>
                      <a:pt x="135" y="68"/>
                    </a:lnTo>
                    <a:lnTo>
                      <a:pt x="136" y="77"/>
                    </a:lnTo>
                    <a:lnTo>
                      <a:pt x="136" y="84"/>
                    </a:lnTo>
                    <a:close/>
                  </a:path>
                </a:pathLst>
              </a:custGeom>
              <a:solidFill>
                <a:srgbClr val="F8D7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3" name="Freeform 147">
                <a:extLst>
                  <a:ext uri="{FF2B5EF4-FFF2-40B4-BE49-F238E27FC236}">
                    <a16:creationId xmlns:a16="http://schemas.microsoft.com/office/drawing/2014/main" id="{699E3312-5A64-42CE-B00C-EE4C1C9875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8" y="2646"/>
                <a:ext cx="27" cy="27"/>
              </a:xfrm>
              <a:custGeom>
                <a:avLst/>
                <a:gdLst>
                  <a:gd name="T0" fmla="*/ 134 w 136"/>
                  <a:gd name="T1" fmla="*/ 65 h 162"/>
                  <a:gd name="T2" fmla="*/ 127 w 136"/>
                  <a:gd name="T3" fmla="*/ 43 h 162"/>
                  <a:gd name="T4" fmla="*/ 116 w 136"/>
                  <a:gd name="T5" fmla="*/ 24 h 162"/>
                  <a:gd name="T6" fmla="*/ 100 w 136"/>
                  <a:gd name="T7" fmla="*/ 11 h 162"/>
                  <a:gd name="T8" fmla="*/ 82 w 136"/>
                  <a:gd name="T9" fmla="*/ 3 h 162"/>
                  <a:gd name="T10" fmla="*/ 61 w 136"/>
                  <a:gd name="T11" fmla="*/ 2 h 162"/>
                  <a:gd name="T12" fmla="*/ 42 w 136"/>
                  <a:gd name="T13" fmla="*/ 7 h 162"/>
                  <a:gd name="T14" fmla="*/ 24 w 136"/>
                  <a:gd name="T15" fmla="*/ 19 h 162"/>
                  <a:gd name="T16" fmla="*/ 11 w 136"/>
                  <a:gd name="T17" fmla="*/ 36 h 162"/>
                  <a:gd name="T18" fmla="*/ 3 w 136"/>
                  <a:gd name="T19" fmla="*/ 58 h 162"/>
                  <a:gd name="T20" fmla="*/ 0 w 136"/>
                  <a:gd name="T21" fmla="*/ 82 h 162"/>
                  <a:gd name="T22" fmla="*/ 3 w 136"/>
                  <a:gd name="T23" fmla="*/ 106 h 162"/>
                  <a:gd name="T24" fmla="*/ 11 w 136"/>
                  <a:gd name="T25" fmla="*/ 127 h 162"/>
                  <a:gd name="T26" fmla="*/ 24 w 136"/>
                  <a:gd name="T27" fmla="*/ 144 h 162"/>
                  <a:gd name="T28" fmla="*/ 42 w 136"/>
                  <a:gd name="T29" fmla="*/ 156 h 162"/>
                  <a:gd name="T30" fmla="*/ 61 w 136"/>
                  <a:gd name="T31" fmla="*/ 162 h 162"/>
                  <a:gd name="T32" fmla="*/ 82 w 136"/>
                  <a:gd name="T33" fmla="*/ 161 h 162"/>
                  <a:gd name="T34" fmla="*/ 100 w 136"/>
                  <a:gd name="T35" fmla="*/ 153 h 162"/>
                  <a:gd name="T36" fmla="*/ 116 w 136"/>
                  <a:gd name="T37" fmla="*/ 139 h 162"/>
                  <a:gd name="T38" fmla="*/ 127 w 136"/>
                  <a:gd name="T39" fmla="*/ 120 h 162"/>
                  <a:gd name="T40" fmla="*/ 134 w 136"/>
                  <a:gd name="T41" fmla="*/ 99 h 162"/>
                  <a:gd name="T42" fmla="*/ 127 w 136"/>
                  <a:gd name="T43" fmla="*/ 82 h 162"/>
                  <a:gd name="T44" fmla="*/ 124 w 136"/>
                  <a:gd name="T45" fmla="*/ 102 h 162"/>
                  <a:gd name="T46" fmla="*/ 117 w 136"/>
                  <a:gd name="T47" fmla="*/ 121 h 162"/>
                  <a:gd name="T48" fmla="*/ 105 w 136"/>
                  <a:gd name="T49" fmla="*/ 136 h 162"/>
                  <a:gd name="T50" fmla="*/ 91 w 136"/>
                  <a:gd name="T51" fmla="*/ 147 h 162"/>
                  <a:gd name="T52" fmla="*/ 74 w 136"/>
                  <a:gd name="T53" fmla="*/ 151 h 162"/>
                  <a:gd name="T54" fmla="*/ 56 w 136"/>
                  <a:gd name="T55" fmla="*/ 150 h 162"/>
                  <a:gd name="T56" fmla="*/ 40 w 136"/>
                  <a:gd name="T57" fmla="*/ 143 h 162"/>
                  <a:gd name="T58" fmla="*/ 26 w 136"/>
                  <a:gd name="T59" fmla="*/ 131 h 162"/>
                  <a:gd name="T60" fmla="*/ 16 w 136"/>
                  <a:gd name="T61" fmla="*/ 115 h 162"/>
                  <a:gd name="T62" fmla="*/ 10 w 136"/>
                  <a:gd name="T63" fmla="*/ 96 h 162"/>
                  <a:gd name="T64" fmla="*/ 9 w 136"/>
                  <a:gd name="T65" fmla="*/ 75 h 162"/>
                  <a:gd name="T66" fmla="*/ 13 w 136"/>
                  <a:gd name="T67" fmla="*/ 54 h 162"/>
                  <a:gd name="T68" fmla="*/ 22 w 136"/>
                  <a:gd name="T69" fmla="*/ 37 h 162"/>
                  <a:gd name="T70" fmla="*/ 34 w 136"/>
                  <a:gd name="T71" fmla="*/ 23 h 162"/>
                  <a:gd name="T72" fmla="*/ 51 w 136"/>
                  <a:gd name="T73" fmla="*/ 15 h 162"/>
                  <a:gd name="T74" fmla="*/ 68 w 136"/>
                  <a:gd name="T75" fmla="*/ 11 h 162"/>
                  <a:gd name="T76" fmla="*/ 85 w 136"/>
                  <a:gd name="T77" fmla="*/ 15 h 162"/>
                  <a:gd name="T78" fmla="*/ 101 w 136"/>
                  <a:gd name="T79" fmla="*/ 23 h 162"/>
                  <a:gd name="T80" fmla="*/ 113 w 136"/>
                  <a:gd name="T81" fmla="*/ 37 h 162"/>
                  <a:gd name="T82" fmla="*/ 122 w 136"/>
                  <a:gd name="T83" fmla="*/ 54 h 162"/>
                  <a:gd name="T84" fmla="*/ 126 w 136"/>
                  <a:gd name="T85" fmla="*/ 7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6" h="162">
                    <a:moveTo>
                      <a:pt x="136" y="82"/>
                    </a:moveTo>
                    <a:lnTo>
                      <a:pt x="135" y="73"/>
                    </a:lnTo>
                    <a:lnTo>
                      <a:pt x="134" y="65"/>
                    </a:lnTo>
                    <a:lnTo>
                      <a:pt x="133" y="58"/>
                    </a:lnTo>
                    <a:lnTo>
                      <a:pt x="130" y="51"/>
                    </a:lnTo>
                    <a:lnTo>
                      <a:pt x="127" y="43"/>
                    </a:lnTo>
                    <a:lnTo>
                      <a:pt x="124" y="36"/>
                    </a:lnTo>
                    <a:lnTo>
                      <a:pt x="120" y="30"/>
                    </a:lnTo>
                    <a:lnTo>
                      <a:pt x="116" y="24"/>
                    </a:lnTo>
                    <a:lnTo>
                      <a:pt x="111" y="19"/>
                    </a:lnTo>
                    <a:lnTo>
                      <a:pt x="106" y="15"/>
                    </a:lnTo>
                    <a:lnTo>
                      <a:pt x="100" y="11"/>
                    </a:lnTo>
                    <a:lnTo>
                      <a:pt x="94" y="7"/>
                    </a:lnTo>
                    <a:lnTo>
                      <a:pt x="88" y="5"/>
                    </a:lnTo>
                    <a:lnTo>
                      <a:pt x="82" y="3"/>
                    </a:lnTo>
                    <a:lnTo>
                      <a:pt x="75" y="2"/>
                    </a:lnTo>
                    <a:lnTo>
                      <a:pt x="68" y="0"/>
                    </a:lnTo>
                    <a:lnTo>
                      <a:pt x="61" y="2"/>
                    </a:lnTo>
                    <a:lnTo>
                      <a:pt x="55" y="3"/>
                    </a:lnTo>
                    <a:lnTo>
                      <a:pt x="48" y="5"/>
                    </a:lnTo>
                    <a:lnTo>
                      <a:pt x="42" y="7"/>
                    </a:lnTo>
                    <a:lnTo>
                      <a:pt x="35" y="11"/>
                    </a:lnTo>
                    <a:lnTo>
                      <a:pt x="29" y="15"/>
                    </a:lnTo>
                    <a:lnTo>
                      <a:pt x="24" y="19"/>
                    </a:lnTo>
                    <a:lnTo>
                      <a:pt x="19" y="24"/>
                    </a:lnTo>
                    <a:lnTo>
                      <a:pt x="15" y="30"/>
                    </a:lnTo>
                    <a:lnTo>
                      <a:pt x="11" y="36"/>
                    </a:lnTo>
                    <a:lnTo>
                      <a:pt x="8" y="43"/>
                    </a:lnTo>
                    <a:lnTo>
                      <a:pt x="5" y="51"/>
                    </a:lnTo>
                    <a:lnTo>
                      <a:pt x="3" y="58"/>
                    </a:lnTo>
                    <a:lnTo>
                      <a:pt x="1" y="65"/>
                    </a:lnTo>
                    <a:lnTo>
                      <a:pt x="0" y="73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1" y="99"/>
                    </a:lnTo>
                    <a:lnTo>
                      <a:pt x="3" y="106"/>
                    </a:lnTo>
                    <a:lnTo>
                      <a:pt x="5" y="113"/>
                    </a:lnTo>
                    <a:lnTo>
                      <a:pt x="8" y="120"/>
                    </a:lnTo>
                    <a:lnTo>
                      <a:pt x="11" y="127"/>
                    </a:lnTo>
                    <a:lnTo>
                      <a:pt x="15" y="133"/>
                    </a:lnTo>
                    <a:lnTo>
                      <a:pt x="19" y="139"/>
                    </a:lnTo>
                    <a:lnTo>
                      <a:pt x="24" y="144"/>
                    </a:lnTo>
                    <a:lnTo>
                      <a:pt x="29" y="149"/>
                    </a:lnTo>
                    <a:lnTo>
                      <a:pt x="35" y="153"/>
                    </a:lnTo>
                    <a:lnTo>
                      <a:pt x="42" y="156"/>
                    </a:lnTo>
                    <a:lnTo>
                      <a:pt x="48" y="159"/>
                    </a:lnTo>
                    <a:lnTo>
                      <a:pt x="55" y="161"/>
                    </a:lnTo>
                    <a:lnTo>
                      <a:pt x="61" y="162"/>
                    </a:lnTo>
                    <a:lnTo>
                      <a:pt x="68" y="162"/>
                    </a:lnTo>
                    <a:lnTo>
                      <a:pt x="75" y="162"/>
                    </a:lnTo>
                    <a:lnTo>
                      <a:pt x="82" y="161"/>
                    </a:lnTo>
                    <a:lnTo>
                      <a:pt x="88" y="159"/>
                    </a:lnTo>
                    <a:lnTo>
                      <a:pt x="94" y="156"/>
                    </a:lnTo>
                    <a:lnTo>
                      <a:pt x="100" y="153"/>
                    </a:lnTo>
                    <a:lnTo>
                      <a:pt x="106" y="149"/>
                    </a:lnTo>
                    <a:lnTo>
                      <a:pt x="111" y="144"/>
                    </a:lnTo>
                    <a:lnTo>
                      <a:pt x="116" y="139"/>
                    </a:lnTo>
                    <a:lnTo>
                      <a:pt x="120" y="133"/>
                    </a:lnTo>
                    <a:lnTo>
                      <a:pt x="124" y="127"/>
                    </a:lnTo>
                    <a:lnTo>
                      <a:pt x="127" y="120"/>
                    </a:lnTo>
                    <a:lnTo>
                      <a:pt x="130" y="113"/>
                    </a:lnTo>
                    <a:lnTo>
                      <a:pt x="133" y="106"/>
                    </a:lnTo>
                    <a:lnTo>
                      <a:pt x="134" y="99"/>
                    </a:lnTo>
                    <a:lnTo>
                      <a:pt x="135" y="90"/>
                    </a:lnTo>
                    <a:lnTo>
                      <a:pt x="136" y="82"/>
                    </a:lnTo>
                    <a:close/>
                    <a:moveTo>
                      <a:pt x="127" y="82"/>
                    </a:moveTo>
                    <a:lnTo>
                      <a:pt x="126" y="89"/>
                    </a:lnTo>
                    <a:lnTo>
                      <a:pt x="125" y="96"/>
                    </a:lnTo>
                    <a:lnTo>
                      <a:pt x="124" y="102"/>
                    </a:lnTo>
                    <a:lnTo>
                      <a:pt x="122" y="109"/>
                    </a:lnTo>
                    <a:lnTo>
                      <a:pt x="120" y="115"/>
                    </a:lnTo>
                    <a:lnTo>
                      <a:pt x="117" y="121"/>
                    </a:lnTo>
                    <a:lnTo>
                      <a:pt x="113" y="126"/>
                    </a:lnTo>
                    <a:lnTo>
                      <a:pt x="109" y="131"/>
                    </a:lnTo>
                    <a:lnTo>
                      <a:pt x="105" y="136"/>
                    </a:lnTo>
                    <a:lnTo>
                      <a:pt x="101" y="141"/>
                    </a:lnTo>
                    <a:lnTo>
                      <a:pt x="96" y="143"/>
                    </a:lnTo>
                    <a:lnTo>
                      <a:pt x="91" y="147"/>
                    </a:lnTo>
                    <a:lnTo>
                      <a:pt x="85" y="149"/>
                    </a:lnTo>
                    <a:lnTo>
                      <a:pt x="80" y="150"/>
                    </a:lnTo>
                    <a:lnTo>
                      <a:pt x="74" y="151"/>
                    </a:lnTo>
                    <a:lnTo>
                      <a:pt x="68" y="151"/>
                    </a:lnTo>
                    <a:lnTo>
                      <a:pt x="62" y="151"/>
                    </a:lnTo>
                    <a:lnTo>
                      <a:pt x="56" y="150"/>
                    </a:lnTo>
                    <a:lnTo>
                      <a:pt x="51" y="149"/>
                    </a:lnTo>
                    <a:lnTo>
                      <a:pt x="45" y="147"/>
                    </a:lnTo>
                    <a:lnTo>
                      <a:pt x="40" y="143"/>
                    </a:lnTo>
                    <a:lnTo>
                      <a:pt x="34" y="141"/>
                    </a:lnTo>
                    <a:lnTo>
                      <a:pt x="30" y="136"/>
                    </a:lnTo>
                    <a:lnTo>
                      <a:pt x="26" y="131"/>
                    </a:lnTo>
                    <a:lnTo>
                      <a:pt x="22" y="126"/>
                    </a:lnTo>
                    <a:lnTo>
                      <a:pt x="19" y="121"/>
                    </a:lnTo>
                    <a:lnTo>
                      <a:pt x="16" y="115"/>
                    </a:lnTo>
                    <a:lnTo>
                      <a:pt x="13" y="109"/>
                    </a:lnTo>
                    <a:lnTo>
                      <a:pt x="11" y="102"/>
                    </a:lnTo>
                    <a:lnTo>
                      <a:pt x="10" y="96"/>
                    </a:lnTo>
                    <a:lnTo>
                      <a:pt x="9" y="89"/>
                    </a:lnTo>
                    <a:lnTo>
                      <a:pt x="9" y="82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1" y="61"/>
                    </a:lnTo>
                    <a:lnTo>
                      <a:pt x="13" y="54"/>
                    </a:lnTo>
                    <a:lnTo>
                      <a:pt x="16" y="48"/>
                    </a:lnTo>
                    <a:lnTo>
                      <a:pt x="19" y="42"/>
                    </a:lnTo>
                    <a:lnTo>
                      <a:pt x="22" y="37"/>
                    </a:lnTo>
                    <a:lnTo>
                      <a:pt x="26" y="33"/>
                    </a:lnTo>
                    <a:lnTo>
                      <a:pt x="30" y="28"/>
                    </a:lnTo>
                    <a:lnTo>
                      <a:pt x="34" y="23"/>
                    </a:lnTo>
                    <a:lnTo>
                      <a:pt x="40" y="21"/>
                    </a:lnTo>
                    <a:lnTo>
                      <a:pt x="45" y="17"/>
                    </a:lnTo>
                    <a:lnTo>
                      <a:pt x="51" y="15"/>
                    </a:lnTo>
                    <a:lnTo>
                      <a:pt x="56" y="13"/>
                    </a:lnTo>
                    <a:lnTo>
                      <a:pt x="62" y="12"/>
                    </a:lnTo>
                    <a:lnTo>
                      <a:pt x="68" y="11"/>
                    </a:lnTo>
                    <a:lnTo>
                      <a:pt x="74" y="12"/>
                    </a:lnTo>
                    <a:lnTo>
                      <a:pt x="80" y="13"/>
                    </a:lnTo>
                    <a:lnTo>
                      <a:pt x="85" y="15"/>
                    </a:lnTo>
                    <a:lnTo>
                      <a:pt x="91" y="17"/>
                    </a:lnTo>
                    <a:lnTo>
                      <a:pt x="96" y="21"/>
                    </a:lnTo>
                    <a:lnTo>
                      <a:pt x="101" y="23"/>
                    </a:lnTo>
                    <a:lnTo>
                      <a:pt x="105" y="28"/>
                    </a:lnTo>
                    <a:lnTo>
                      <a:pt x="109" y="33"/>
                    </a:lnTo>
                    <a:lnTo>
                      <a:pt x="113" y="37"/>
                    </a:lnTo>
                    <a:lnTo>
                      <a:pt x="117" y="42"/>
                    </a:lnTo>
                    <a:lnTo>
                      <a:pt x="120" y="48"/>
                    </a:lnTo>
                    <a:lnTo>
                      <a:pt x="122" y="54"/>
                    </a:lnTo>
                    <a:lnTo>
                      <a:pt x="124" y="61"/>
                    </a:lnTo>
                    <a:lnTo>
                      <a:pt x="125" y="67"/>
                    </a:lnTo>
                    <a:lnTo>
                      <a:pt x="126" y="75"/>
                    </a:lnTo>
                    <a:lnTo>
                      <a:pt x="127" y="82"/>
                    </a:lnTo>
                    <a:close/>
                  </a:path>
                </a:pathLst>
              </a:custGeom>
              <a:solidFill>
                <a:srgbClr val="F9DA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" name="Freeform 148">
                <a:extLst>
                  <a:ext uri="{FF2B5EF4-FFF2-40B4-BE49-F238E27FC236}">
                    <a16:creationId xmlns:a16="http://schemas.microsoft.com/office/drawing/2014/main" id="{C8DC9E11-2BB2-4EF5-9E83-0C816BCEFC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" y="2647"/>
                <a:ext cx="25" cy="25"/>
              </a:xfrm>
              <a:custGeom>
                <a:avLst/>
                <a:gdLst>
                  <a:gd name="T0" fmla="*/ 127 w 127"/>
                  <a:gd name="T1" fmla="*/ 69 h 151"/>
                  <a:gd name="T2" fmla="*/ 124 w 127"/>
                  <a:gd name="T3" fmla="*/ 53 h 151"/>
                  <a:gd name="T4" fmla="*/ 119 w 127"/>
                  <a:gd name="T5" fmla="*/ 40 h 151"/>
                  <a:gd name="T6" fmla="*/ 113 w 127"/>
                  <a:gd name="T7" fmla="*/ 28 h 151"/>
                  <a:gd name="T8" fmla="*/ 104 w 127"/>
                  <a:gd name="T9" fmla="*/ 17 h 151"/>
                  <a:gd name="T10" fmla="*/ 94 w 127"/>
                  <a:gd name="T11" fmla="*/ 10 h 151"/>
                  <a:gd name="T12" fmla="*/ 83 w 127"/>
                  <a:gd name="T13" fmla="*/ 4 h 151"/>
                  <a:gd name="T14" fmla="*/ 71 w 127"/>
                  <a:gd name="T15" fmla="*/ 0 h 151"/>
                  <a:gd name="T16" fmla="*/ 58 w 127"/>
                  <a:gd name="T17" fmla="*/ 0 h 151"/>
                  <a:gd name="T18" fmla="*/ 45 w 127"/>
                  <a:gd name="T19" fmla="*/ 4 h 151"/>
                  <a:gd name="T20" fmla="*/ 33 w 127"/>
                  <a:gd name="T21" fmla="*/ 10 h 151"/>
                  <a:gd name="T22" fmla="*/ 23 w 127"/>
                  <a:gd name="T23" fmla="*/ 17 h 151"/>
                  <a:gd name="T24" fmla="*/ 15 w 127"/>
                  <a:gd name="T25" fmla="*/ 28 h 151"/>
                  <a:gd name="T26" fmla="*/ 8 w 127"/>
                  <a:gd name="T27" fmla="*/ 40 h 151"/>
                  <a:gd name="T28" fmla="*/ 3 w 127"/>
                  <a:gd name="T29" fmla="*/ 53 h 151"/>
                  <a:gd name="T30" fmla="*/ 0 w 127"/>
                  <a:gd name="T31" fmla="*/ 69 h 151"/>
                  <a:gd name="T32" fmla="*/ 0 w 127"/>
                  <a:gd name="T33" fmla="*/ 83 h 151"/>
                  <a:gd name="T34" fmla="*/ 3 w 127"/>
                  <a:gd name="T35" fmla="*/ 99 h 151"/>
                  <a:gd name="T36" fmla="*/ 8 w 127"/>
                  <a:gd name="T37" fmla="*/ 112 h 151"/>
                  <a:gd name="T38" fmla="*/ 15 w 127"/>
                  <a:gd name="T39" fmla="*/ 124 h 151"/>
                  <a:gd name="T40" fmla="*/ 23 w 127"/>
                  <a:gd name="T41" fmla="*/ 135 h 151"/>
                  <a:gd name="T42" fmla="*/ 33 w 127"/>
                  <a:gd name="T43" fmla="*/ 142 h 151"/>
                  <a:gd name="T44" fmla="*/ 45 w 127"/>
                  <a:gd name="T45" fmla="*/ 148 h 151"/>
                  <a:gd name="T46" fmla="*/ 58 w 127"/>
                  <a:gd name="T47" fmla="*/ 151 h 151"/>
                  <a:gd name="T48" fmla="*/ 71 w 127"/>
                  <a:gd name="T49" fmla="*/ 151 h 151"/>
                  <a:gd name="T50" fmla="*/ 83 w 127"/>
                  <a:gd name="T51" fmla="*/ 148 h 151"/>
                  <a:gd name="T52" fmla="*/ 94 w 127"/>
                  <a:gd name="T53" fmla="*/ 142 h 151"/>
                  <a:gd name="T54" fmla="*/ 104 w 127"/>
                  <a:gd name="T55" fmla="*/ 135 h 151"/>
                  <a:gd name="T56" fmla="*/ 113 w 127"/>
                  <a:gd name="T57" fmla="*/ 124 h 151"/>
                  <a:gd name="T58" fmla="*/ 119 w 127"/>
                  <a:gd name="T59" fmla="*/ 112 h 151"/>
                  <a:gd name="T60" fmla="*/ 124 w 127"/>
                  <a:gd name="T61" fmla="*/ 99 h 151"/>
                  <a:gd name="T62" fmla="*/ 127 w 127"/>
                  <a:gd name="T63" fmla="*/ 83 h 151"/>
                  <a:gd name="T64" fmla="*/ 118 w 127"/>
                  <a:gd name="T65" fmla="*/ 76 h 151"/>
                  <a:gd name="T66" fmla="*/ 117 w 127"/>
                  <a:gd name="T67" fmla="*/ 89 h 151"/>
                  <a:gd name="T68" fmla="*/ 114 w 127"/>
                  <a:gd name="T69" fmla="*/ 101 h 151"/>
                  <a:gd name="T70" fmla="*/ 102 w 127"/>
                  <a:gd name="T71" fmla="*/ 121 h 151"/>
                  <a:gd name="T72" fmla="*/ 85 w 127"/>
                  <a:gd name="T73" fmla="*/ 136 h 151"/>
                  <a:gd name="T74" fmla="*/ 75 w 127"/>
                  <a:gd name="T75" fmla="*/ 139 h 151"/>
                  <a:gd name="T76" fmla="*/ 64 w 127"/>
                  <a:gd name="T77" fmla="*/ 141 h 151"/>
                  <a:gd name="T78" fmla="*/ 53 w 127"/>
                  <a:gd name="T79" fmla="*/ 139 h 151"/>
                  <a:gd name="T80" fmla="*/ 43 w 127"/>
                  <a:gd name="T81" fmla="*/ 136 h 151"/>
                  <a:gd name="T82" fmla="*/ 33 w 127"/>
                  <a:gd name="T83" fmla="*/ 130 h 151"/>
                  <a:gd name="T84" fmla="*/ 25 w 127"/>
                  <a:gd name="T85" fmla="*/ 121 h 151"/>
                  <a:gd name="T86" fmla="*/ 18 w 127"/>
                  <a:gd name="T87" fmla="*/ 112 h 151"/>
                  <a:gd name="T88" fmla="*/ 13 w 127"/>
                  <a:gd name="T89" fmla="*/ 101 h 151"/>
                  <a:gd name="T90" fmla="*/ 10 w 127"/>
                  <a:gd name="T91" fmla="*/ 89 h 151"/>
                  <a:gd name="T92" fmla="*/ 9 w 127"/>
                  <a:gd name="T93" fmla="*/ 76 h 151"/>
                  <a:gd name="T94" fmla="*/ 10 w 127"/>
                  <a:gd name="T95" fmla="*/ 63 h 151"/>
                  <a:gd name="T96" fmla="*/ 13 w 127"/>
                  <a:gd name="T97" fmla="*/ 51 h 151"/>
                  <a:gd name="T98" fmla="*/ 25 w 127"/>
                  <a:gd name="T99" fmla="*/ 30 h 151"/>
                  <a:gd name="T100" fmla="*/ 43 w 127"/>
                  <a:gd name="T101" fmla="*/ 16 h 151"/>
                  <a:gd name="T102" fmla="*/ 53 w 127"/>
                  <a:gd name="T103" fmla="*/ 12 h 151"/>
                  <a:gd name="T104" fmla="*/ 64 w 127"/>
                  <a:gd name="T105" fmla="*/ 11 h 151"/>
                  <a:gd name="T106" fmla="*/ 75 w 127"/>
                  <a:gd name="T107" fmla="*/ 12 h 151"/>
                  <a:gd name="T108" fmla="*/ 85 w 127"/>
                  <a:gd name="T109" fmla="*/ 16 h 151"/>
                  <a:gd name="T110" fmla="*/ 102 w 127"/>
                  <a:gd name="T111" fmla="*/ 30 h 151"/>
                  <a:gd name="T112" fmla="*/ 114 w 127"/>
                  <a:gd name="T113" fmla="*/ 51 h 151"/>
                  <a:gd name="T114" fmla="*/ 117 w 127"/>
                  <a:gd name="T115" fmla="*/ 63 h 151"/>
                  <a:gd name="T116" fmla="*/ 118 w 127"/>
                  <a:gd name="T117" fmla="*/ 7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7" h="151">
                    <a:moveTo>
                      <a:pt x="127" y="76"/>
                    </a:moveTo>
                    <a:lnTo>
                      <a:pt x="127" y="69"/>
                    </a:lnTo>
                    <a:lnTo>
                      <a:pt x="126" y="60"/>
                    </a:lnTo>
                    <a:lnTo>
                      <a:pt x="124" y="53"/>
                    </a:lnTo>
                    <a:lnTo>
                      <a:pt x="122" y="46"/>
                    </a:lnTo>
                    <a:lnTo>
                      <a:pt x="119" y="40"/>
                    </a:lnTo>
                    <a:lnTo>
                      <a:pt x="116" y="34"/>
                    </a:lnTo>
                    <a:lnTo>
                      <a:pt x="113" y="28"/>
                    </a:lnTo>
                    <a:lnTo>
                      <a:pt x="109" y="22"/>
                    </a:lnTo>
                    <a:lnTo>
                      <a:pt x="104" y="17"/>
                    </a:lnTo>
                    <a:lnTo>
                      <a:pt x="99" y="13"/>
                    </a:lnTo>
                    <a:lnTo>
                      <a:pt x="94" y="10"/>
                    </a:lnTo>
                    <a:lnTo>
                      <a:pt x="89" y="6"/>
                    </a:lnTo>
                    <a:lnTo>
                      <a:pt x="83" y="4"/>
                    </a:lnTo>
                    <a:lnTo>
                      <a:pt x="77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8" y="0"/>
                    </a:lnTo>
                    <a:lnTo>
                      <a:pt x="51" y="1"/>
                    </a:lnTo>
                    <a:lnTo>
                      <a:pt x="45" y="4"/>
                    </a:lnTo>
                    <a:lnTo>
                      <a:pt x="40" y="6"/>
                    </a:lnTo>
                    <a:lnTo>
                      <a:pt x="33" y="10"/>
                    </a:lnTo>
                    <a:lnTo>
                      <a:pt x="28" y="13"/>
                    </a:lnTo>
                    <a:lnTo>
                      <a:pt x="23" y="17"/>
                    </a:lnTo>
                    <a:lnTo>
                      <a:pt x="19" y="22"/>
                    </a:lnTo>
                    <a:lnTo>
                      <a:pt x="15" y="28"/>
                    </a:lnTo>
                    <a:lnTo>
                      <a:pt x="11" y="34"/>
                    </a:lnTo>
                    <a:lnTo>
                      <a:pt x="8" y="40"/>
                    </a:lnTo>
                    <a:lnTo>
                      <a:pt x="5" y="46"/>
                    </a:lnTo>
                    <a:lnTo>
                      <a:pt x="3" y="53"/>
                    </a:lnTo>
                    <a:lnTo>
                      <a:pt x="1" y="60"/>
                    </a:lnTo>
                    <a:lnTo>
                      <a:pt x="0" y="69"/>
                    </a:lnTo>
                    <a:lnTo>
                      <a:pt x="0" y="76"/>
                    </a:lnTo>
                    <a:lnTo>
                      <a:pt x="0" y="83"/>
                    </a:lnTo>
                    <a:lnTo>
                      <a:pt x="1" y="91"/>
                    </a:lnTo>
                    <a:lnTo>
                      <a:pt x="3" y="99"/>
                    </a:lnTo>
                    <a:lnTo>
                      <a:pt x="5" y="105"/>
                    </a:lnTo>
                    <a:lnTo>
                      <a:pt x="8" y="112"/>
                    </a:lnTo>
                    <a:lnTo>
                      <a:pt x="11" y="118"/>
                    </a:lnTo>
                    <a:lnTo>
                      <a:pt x="15" y="124"/>
                    </a:lnTo>
                    <a:lnTo>
                      <a:pt x="19" y="130"/>
                    </a:lnTo>
                    <a:lnTo>
                      <a:pt x="23" y="135"/>
                    </a:lnTo>
                    <a:lnTo>
                      <a:pt x="28" y="138"/>
                    </a:lnTo>
                    <a:lnTo>
                      <a:pt x="33" y="142"/>
                    </a:lnTo>
                    <a:lnTo>
                      <a:pt x="40" y="145"/>
                    </a:lnTo>
                    <a:lnTo>
                      <a:pt x="45" y="148"/>
                    </a:lnTo>
                    <a:lnTo>
                      <a:pt x="51" y="150"/>
                    </a:lnTo>
                    <a:lnTo>
                      <a:pt x="58" y="151"/>
                    </a:lnTo>
                    <a:lnTo>
                      <a:pt x="64" y="151"/>
                    </a:lnTo>
                    <a:lnTo>
                      <a:pt x="71" y="151"/>
                    </a:lnTo>
                    <a:lnTo>
                      <a:pt x="77" y="150"/>
                    </a:lnTo>
                    <a:lnTo>
                      <a:pt x="83" y="148"/>
                    </a:lnTo>
                    <a:lnTo>
                      <a:pt x="89" y="145"/>
                    </a:lnTo>
                    <a:lnTo>
                      <a:pt x="94" y="142"/>
                    </a:lnTo>
                    <a:lnTo>
                      <a:pt x="99" y="138"/>
                    </a:lnTo>
                    <a:lnTo>
                      <a:pt x="104" y="135"/>
                    </a:lnTo>
                    <a:lnTo>
                      <a:pt x="109" y="130"/>
                    </a:lnTo>
                    <a:lnTo>
                      <a:pt x="113" y="124"/>
                    </a:lnTo>
                    <a:lnTo>
                      <a:pt x="116" y="118"/>
                    </a:lnTo>
                    <a:lnTo>
                      <a:pt x="119" y="112"/>
                    </a:lnTo>
                    <a:lnTo>
                      <a:pt x="122" y="105"/>
                    </a:lnTo>
                    <a:lnTo>
                      <a:pt x="124" y="99"/>
                    </a:lnTo>
                    <a:lnTo>
                      <a:pt x="126" y="91"/>
                    </a:lnTo>
                    <a:lnTo>
                      <a:pt x="127" y="83"/>
                    </a:lnTo>
                    <a:lnTo>
                      <a:pt x="127" y="76"/>
                    </a:lnTo>
                    <a:close/>
                    <a:moveTo>
                      <a:pt x="118" y="76"/>
                    </a:moveTo>
                    <a:lnTo>
                      <a:pt x="118" y="82"/>
                    </a:lnTo>
                    <a:lnTo>
                      <a:pt x="117" y="89"/>
                    </a:lnTo>
                    <a:lnTo>
                      <a:pt x="116" y="95"/>
                    </a:lnTo>
                    <a:lnTo>
                      <a:pt x="114" y="101"/>
                    </a:lnTo>
                    <a:lnTo>
                      <a:pt x="109" y="112"/>
                    </a:lnTo>
                    <a:lnTo>
                      <a:pt x="102" y="121"/>
                    </a:lnTo>
                    <a:lnTo>
                      <a:pt x="94" y="130"/>
                    </a:lnTo>
                    <a:lnTo>
                      <a:pt x="85" y="136"/>
                    </a:lnTo>
                    <a:lnTo>
                      <a:pt x="80" y="138"/>
                    </a:lnTo>
                    <a:lnTo>
                      <a:pt x="75" y="139"/>
                    </a:lnTo>
                    <a:lnTo>
                      <a:pt x="70" y="141"/>
                    </a:lnTo>
                    <a:lnTo>
                      <a:pt x="64" y="141"/>
                    </a:lnTo>
                    <a:lnTo>
                      <a:pt x="59" y="141"/>
                    </a:lnTo>
                    <a:lnTo>
                      <a:pt x="53" y="139"/>
                    </a:lnTo>
                    <a:lnTo>
                      <a:pt x="48" y="138"/>
                    </a:lnTo>
                    <a:lnTo>
                      <a:pt x="43" y="136"/>
                    </a:lnTo>
                    <a:lnTo>
                      <a:pt x="38" y="132"/>
                    </a:lnTo>
                    <a:lnTo>
                      <a:pt x="33" y="130"/>
                    </a:lnTo>
                    <a:lnTo>
                      <a:pt x="29" y="126"/>
                    </a:lnTo>
                    <a:lnTo>
                      <a:pt x="25" y="121"/>
                    </a:lnTo>
                    <a:lnTo>
                      <a:pt x="21" y="117"/>
                    </a:lnTo>
                    <a:lnTo>
                      <a:pt x="18" y="112"/>
                    </a:lnTo>
                    <a:lnTo>
                      <a:pt x="16" y="107"/>
                    </a:lnTo>
                    <a:lnTo>
                      <a:pt x="13" y="101"/>
                    </a:lnTo>
                    <a:lnTo>
                      <a:pt x="12" y="95"/>
                    </a:lnTo>
                    <a:lnTo>
                      <a:pt x="10" y="89"/>
                    </a:lnTo>
                    <a:lnTo>
                      <a:pt x="9" y="82"/>
                    </a:lnTo>
                    <a:lnTo>
                      <a:pt x="9" y="76"/>
                    </a:lnTo>
                    <a:lnTo>
                      <a:pt x="9" y="69"/>
                    </a:lnTo>
                    <a:lnTo>
                      <a:pt x="10" y="63"/>
                    </a:lnTo>
                    <a:lnTo>
                      <a:pt x="12" y="57"/>
                    </a:lnTo>
                    <a:lnTo>
                      <a:pt x="13" y="51"/>
                    </a:lnTo>
                    <a:lnTo>
                      <a:pt x="18" y="40"/>
                    </a:lnTo>
                    <a:lnTo>
                      <a:pt x="25" y="30"/>
                    </a:lnTo>
                    <a:lnTo>
                      <a:pt x="33" y="22"/>
                    </a:lnTo>
                    <a:lnTo>
                      <a:pt x="43" y="16"/>
                    </a:lnTo>
                    <a:lnTo>
                      <a:pt x="48" y="13"/>
                    </a:lnTo>
                    <a:lnTo>
                      <a:pt x="53" y="12"/>
                    </a:lnTo>
                    <a:lnTo>
                      <a:pt x="59" y="11"/>
                    </a:lnTo>
                    <a:lnTo>
                      <a:pt x="64" y="11"/>
                    </a:lnTo>
                    <a:lnTo>
                      <a:pt x="70" y="11"/>
                    </a:lnTo>
                    <a:lnTo>
                      <a:pt x="75" y="12"/>
                    </a:lnTo>
                    <a:lnTo>
                      <a:pt x="80" y="13"/>
                    </a:lnTo>
                    <a:lnTo>
                      <a:pt x="85" y="16"/>
                    </a:lnTo>
                    <a:lnTo>
                      <a:pt x="94" y="22"/>
                    </a:lnTo>
                    <a:lnTo>
                      <a:pt x="102" y="30"/>
                    </a:lnTo>
                    <a:lnTo>
                      <a:pt x="109" y="40"/>
                    </a:lnTo>
                    <a:lnTo>
                      <a:pt x="114" y="51"/>
                    </a:lnTo>
                    <a:lnTo>
                      <a:pt x="116" y="57"/>
                    </a:lnTo>
                    <a:lnTo>
                      <a:pt x="117" y="63"/>
                    </a:lnTo>
                    <a:lnTo>
                      <a:pt x="118" y="69"/>
                    </a:lnTo>
                    <a:lnTo>
                      <a:pt x="118" y="76"/>
                    </a:lnTo>
                    <a:close/>
                  </a:path>
                </a:pathLst>
              </a:custGeom>
              <a:solidFill>
                <a:srgbClr val="F9D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" name="Freeform 149">
                <a:extLst>
                  <a:ext uri="{FF2B5EF4-FFF2-40B4-BE49-F238E27FC236}">
                    <a16:creationId xmlns:a16="http://schemas.microsoft.com/office/drawing/2014/main" id="{DD5D20D8-BD5D-4C37-8D54-9F1B9E4794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0" y="2648"/>
                <a:ext cx="23" cy="23"/>
              </a:xfrm>
              <a:custGeom>
                <a:avLst/>
                <a:gdLst>
                  <a:gd name="T0" fmla="*/ 117 w 118"/>
                  <a:gd name="T1" fmla="*/ 64 h 140"/>
                  <a:gd name="T2" fmla="*/ 115 w 118"/>
                  <a:gd name="T3" fmla="*/ 50 h 140"/>
                  <a:gd name="T4" fmla="*/ 110 w 118"/>
                  <a:gd name="T5" fmla="*/ 37 h 140"/>
                  <a:gd name="T6" fmla="*/ 104 w 118"/>
                  <a:gd name="T7" fmla="*/ 26 h 140"/>
                  <a:gd name="T8" fmla="*/ 96 w 118"/>
                  <a:gd name="T9" fmla="*/ 17 h 140"/>
                  <a:gd name="T10" fmla="*/ 87 w 118"/>
                  <a:gd name="T11" fmla="*/ 10 h 140"/>
                  <a:gd name="T12" fmla="*/ 76 w 118"/>
                  <a:gd name="T13" fmla="*/ 4 h 140"/>
                  <a:gd name="T14" fmla="*/ 65 w 118"/>
                  <a:gd name="T15" fmla="*/ 1 h 140"/>
                  <a:gd name="T16" fmla="*/ 53 w 118"/>
                  <a:gd name="T17" fmla="*/ 1 h 140"/>
                  <a:gd name="T18" fmla="*/ 42 w 118"/>
                  <a:gd name="T19" fmla="*/ 4 h 140"/>
                  <a:gd name="T20" fmla="*/ 31 w 118"/>
                  <a:gd name="T21" fmla="*/ 10 h 140"/>
                  <a:gd name="T22" fmla="*/ 21 w 118"/>
                  <a:gd name="T23" fmla="*/ 17 h 140"/>
                  <a:gd name="T24" fmla="*/ 13 w 118"/>
                  <a:gd name="T25" fmla="*/ 26 h 140"/>
                  <a:gd name="T26" fmla="*/ 7 w 118"/>
                  <a:gd name="T27" fmla="*/ 37 h 140"/>
                  <a:gd name="T28" fmla="*/ 2 w 118"/>
                  <a:gd name="T29" fmla="*/ 50 h 140"/>
                  <a:gd name="T30" fmla="*/ 0 w 118"/>
                  <a:gd name="T31" fmla="*/ 64 h 140"/>
                  <a:gd name="T32" fmla="*/ 0 w 118"/>
                  <a:gd name="T33" fmla="*/ 78 h 140"/>
                  <a:gd name="T34" fmla="*/ 2 w 118"/>
                  <a:gd name="T35" fmla="*/ 91 h 140"/>
                  <a:gd name="T36" fmla="*/ 7 w 118"/>
                  <a:gd name="T37" fmla="*/ 104 h 140"/>
                  <a:gd name="T38" fmla="*/ 13 w 118"/>
                  <a:gd name="T39" fmla="*/ 115 h 140"/>
                  <a:gd name="T40" fmla="*/ 21 w 118"/>
                  <a:gd name="T41" fmla="*/ 125 h 140"/>
                  <a:gd name="T42" fmla="*/ 31 w 118"/>
                  <a:gd name="T43" fmla="*/ 132 h 140"/>
                  <a:gd name="T44" fmla="*/ 42 w 118"/>
                  <a:gd name="T45" fmla="*/ 138 h 140"/>
                  <a:gd name="T46" fmla="*/ 53 w 118"/>
                  <a:gd name="T47" fmla="*/ 140 h 140"/>
                  <a:gd name="T48" fmla="*/ 65 w 118"/>
                  <a:gd name="T49" fmla="*/ 140 h 140"/>
                  <a:gd name="T50" fmla="*/ 76 w 118"/>
                  <a:gd name="T51" fmla="*/ 138 h 140"/>
                  <a:gd name="T52" fmla="*/ 87 w 118"/>
                  <a:gd name="T53" fmla="*/ 132 h 140"/>
                  <a:gd name="T54" fmla="*/ 96 w 118"/>
                  <a:gd name="T55" fmla="*/ 125 h 140"/>
                  <a:gd name="T56" fmla="*/ 104 w 118"/>
                  <a:gd name="T57" fmla="*/ 115 h 140"/>
                  <a:gd name="T58" fmla="*/ 110 w 118"/>
                  <a:gd name="T59" fmla="*/ 104 h 140"/>
                  <a:gd name="T60" fmla="*/ 115 w 118"/>
                  <a:gd name="T61" fmla="*/ 91 h 140"/>
                  <a:gd name="T62" fmla="*/ 117 w 118"/>
                  <a:gd name="T63" fmla="*/ 78 h 140"/>
                  <a:gd name="T64" fmla="*/ 109 w 118"/>
                  <a:gd name="T65" fmla="*/ 71 h 140"/>
                  <a:gd name="T66" fmla="*/ 105 w 118"/>
                  <a:gd name="T67" fmla="*/ 94 h 140"/>
                  <a:gd name="T68" fmla="*/ 94 w 118"/>
                  <a:gd name="T69" fmla="*/ 113 h 140"/>
                  <a:gd name="T70" fmla="*/ 78 w 118"/>
                  <a:gd name="T71" fmla="*/ 126 h 140"/>
                  <a:gd name="T72" fmla="*/ 59 w 118"/>
                  <a:gd name="T73" fmla="*/ 130 h 140"/>
                  <a:gd name="T74" fmla="*/ 40 w 118"/>
                  <a:gd name="T75" fmla="*/ 126 h 140"/>
                  <a:gd name="T76" fmla="*/ 23 w 118"/>
                  <a:gd name="T77" fmla="*/ 113 h 140"/>
                  <a:gd name="T78" fmla="*/ 13 w 118"/>
                  <a:gd name="T79" fmla="*/ 94 h 140"/>
                  <a:gd name="T80" fmla="*/ 9 w 118"/>
                  <a:gd name="T81" fmla="*/ 71 h 140"/>
                  <a:gd name="T82" fmla="*/ 13 w 118"/>
                  <a:gd name="T83" fmla="*/ 48 h 140"/>
                  <a:gd name="T84" fmla="*/ 23 w 118"/>
                  <a:gd name="T85" fmla="*/ 29 h 140"/>
                  <a:gd name="T86" fmla="*/ 40 w 118"/>
                  <a:gd name="T87" fmla="*/ 16 h 140"/>
                  <a:gd name="T88" fmla="*/ 59 w 118"/>
                  <a:gd name="T89" fmla="*/ 11 h 140"/>
                  <a:gd name="T90" fmla="*/ 78 w 118"/>
                  <a:gd name="T91" fmla="*/ 16 h 140"/>
                  <a:gd name="T92" fmla="*/ 94 w 118"/>
                  <a:gd name="T93" fmla="*/ 29 h 140"/>
                  <a:gd name="T94" fmla="*/ 105 w 118"/>
                  <a:gd name="T95" fmla="*/ 48 h 140"/>
                  <a:gd name="T96" fmla="*/ 109 w 118"/>
                  <a:gd name="T97" fmla="*/ 7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8" h="140">
                    <a:moveTo>
                      <a:pt x="118" y="71"/>
                    </a:moveTo>
                    <a:lnTo>
                      <a:pt x="117" y="64"/>
                    </a:lnTo>
                    <a:lnTo>
                      <a:pt x="116" y="56"/>
                    </a:lnTo>
                    <a:lnTo>
                      <a:pt x="115" y="50"/>
                    </a:lnTo>
                    <a:lnTo>
                      <a:pt x="113" y="43"/>
                    </a:lnTo>
                    <a:lnTo>
                      <a:pt x="110" y="37"/>
                    </a:lnTo>
                    <a:lnTo>
                      <a:pt x="108" y="31"/>
                    </a:lnTo>
                    <a:lnTo>
                      <a:pt x="104" y="26"/>
                    </a:lnTo>
                    <a:lnTo>
                      <a:pt x="100" y="22"/>
                    </a:lnTo>
                    <a:lnTo>
                      <a:pt x="96" y="17"/>
                    </a:lnTo>
                    <a:lnTo>
                      <a:pt x="92" y="12"/>
                    </a:lnTo>
                    <a:lnTo>
                      <a:pt x="87" y="10"/>
                    </a:lnTo>
                    <a:lnTo>
                      <a:pt x="82" y="6"/>
                    </a:lnTo>
                    <a:lnTo>
                      <a:pt x="76" y="4"/>
                    </a:lnTo>
                    <a:lnTo>
                      <a:pt x="71" y="2"/>
                    </a:lnTo>
                    <a:lnTo>
                      <a:pt x="65" y="1"/>
                    </a:lnTo>
                    <a:lnTo>
                      <a:pt x="59" y="0"/>
                    </a:lnTo>
                    <a:lnTo>
                      <a:pt x="53" y="1"/>
                    </a:lnTo>
                    <a:lnTo>
                      <a:pt x="47" y="2"/>
                    </a:lnTo>
                    <a:lnTo>
                      <a:pt x="42" y="4"/>
                    </a:lnTo>
                    <a:lnTo>
                      <a:pt x="36" y="6"/>
                    </a:lnTo>
                    <a:lnTo>
                      <a:pt x="31" y="10"/>
                    </a:lnTo>
                    <a:lnTo>
                      <a:pt x="25" y="12"/>
                    </a:lnTo>
                    <a:lnTo>
                      <a:pt x="21" y="17"/>
                    </a:lnTo>
                    <a:lnTo>
                      <a:pt x="17" y="22"/>
                    </a:lnTo>
                    <a:lnTo>
                      <a:pt x="13" y="26"/>
                    </a:lnTo>
                    <a:lnTo>
                      <a:pt x="10" y="31"/>
                    </a:lnTo>
                    <a:lnTo>
                      <a:pt x="7" y="37"/>
                    </a:lnTo>
                    <a:lnTo>
                      <a:pt x="4" y="43"/>
                    </a:lnTo>
                    <a:lnTo>
                      <a:pt x="2" y="50"/>
                    </a:lnTo>
                    <a:lnTo>
                      <a:pt x="1" y="56"/>
                    </a:lnTo>
                    <a:lnTo>
                      <a:pt x="0" y="64"/>
                    </a:lnTo>
                    <a:lnTo>
                      <a:pt x="0" y="71"/>
                    </a:lnTo>
                    <a:lnTo>
                      <a:pt x="0" y="78"/>
                    </a:lnTo>
                    <a:lnTo>
                      <a:pt x="1" y="85"/>
                    </a:lnTo>
                    <a:lnTo>
                      <a:pt x="2" y="91"/>
                    </a:lnTo>
                    <a:lnTo>
                      <a:pt x="4" y="98"/>
                    </a:lnTo>
                    <a:lnTo>
                      <a:pt x="7" y="104"/>
                    </a:lnTo>
                    <a:lnTo>
                      <a:pt x="10" y="110"/>
                    </a:lnTo>
                    <a:lnTo>
                      <a:pt x="13" y="115"/>
                    </a:lnTo>
                    <a:lnTo>
                      <a:pt x="17" y="120"/>
                    </a:lnTo>
                    <a:lnTo>
                      <a:pt x="21" y="125"/>
                    </a:lnTo>
                    <a:lnTo>
                      <a:pt x="25" y="128"/>
                    </a:lnTo>
                    <a:lnTo>
                      <a:pt x="31" y="132"/>
                    </a:lnTo>
                    <a:lnTo>
                      <a:pt x="36" y="136"/>
                    </a:lnTo>
                    <a:lnTo>
                      <a:pt x="42" y="138"/>
                    </a:lnTo>
                    <a:lnTo>
                      <a:pt x="47" y="139"/>
                    </a:lnTo>
                    <a:lnTo>
                      <a:pt x="53" y="140"/>
                    </a:lnTo>
                    <a:lnTo>
                      <a:pt x="59" y="140"/>
                    </a:lnTo>
                    <a:lnTo>
                      <a:pt x="65" y="140"/>
                    </a:lnTo>
                    <a:lnTo>
                      <a:pt x="71" y="139"/>
                    </a:lnTo>
                    <a:lnTo>
                      <a:pt x="76" y="138"/>
                    </a:lnTo>
                    <a:lnTo>
                      <a:pt x="82" y="136"/>
                    </a:lnTo>
                    <a:lnTo>
                      <a:pt x="87" y="132"/>
                    </a:lnTo>
                    <a:lnTo>
                      <a:pt x="92" y="128"/>
                    </a:lnTo>
                    <a:lnTo>
                      <a:pt x="96" y="125"/>
                    </a:lnTo>
                    <a:lnTo>
                      <a:pt x="100" y="120"/>
                    </a:lnTo>
                    <a:lnTo>
                      <a:pt x="104" y="115"/>
                    </a:lnTo>
                    <a:lnTo>
                      <a:pt x="108" y="110"/>
                    </a:lnTo>
                    <a:lnTo>
                      <a:pt x="110" y="104"/>
                    </a:lnTo>
                    <a:lnTo>
                      <a:pt x="113" y="98"/>
                    </a:lnTo>
                    <a:lnTo>
                      <a:pt x="115" y="91"/>
                    </a:lnTo>
                    <a:lnTo>
                      <a:pt x="116" y="85"/>
                    </a:lnTo>
                    <a:lnTo>
                      <a:pt x="117" y="78"/>
                    </a:lnTo>
                    <a:lnTo>
                      <a:pt x="118" y="71"/>
                    </a:lnTo>
                    <a:close/>
                    <a:moveTo>
                      <a:pt x="109" y="71"/>
                    </a:moveTo>
                    <a:lnTo>
                      <a:pt x="108" y="83"/>
                    </a:lnTo>
                    <a:lnTo>
                      <a:pt x="105" y="94"/>
                    </a:lnTo>
                    <a:lnTo>
                      <a:pt x="100" y="104"/>
                    </a:lnTo>
                    <a:lnTo>
                      <a:pt x="94" y="113"/>
                    </a:lnTo>
                    <a:lnTo>
                      <a:pt x="87" y="120"/>
                    </a:lnTo>
                    <a:lnTo>
                      <a:pt x="78" y="126"/>
                    </a:lnTo>
                    <a:lnTo>
                      <a:pt x="69" y="128"/>
                    </a:lnTo>
                    <a:lnTo>
                      <a:pt x="59" y="130"/>
                    </a:lnTo>
                    <a:lnTo>
                      <a:pt x="49" y="128"/>
                    </a:lnTo>
                    <a:lnTo>
                      <a:pt x="40" y="126"/>
                    </a:lnTo>
                    <a:lnTo>
                      <a:pt x="31" y="120"/>
                    </a:lnTo>
                    <a:lnTo>
                      <a:pt x="23" y="113"/>
                    </a:lnTo>
                    <a:lnTo>
                      <a:pt x="17" y="104"/>
                    </a:lnTo>
                    <a:lnTo>
                      <a:pt x="13" y="94"/>
                    </a:lnTo>
                    <a:lnTo>
                      <a:pt x="10" y="83"/>
                    </a:lnTo>
                    <a:lnTo>
                      <a:pt x="9" y="71"/>
                    </a:lnTo>
                    <a:lnTo>
                      <a:pt x="10" y="59"/>
                    </a:lnTo>
                    <a:lnTo>
                      <a:pt x="13" y="48"/>
                    </a:lnTo>
                    <a:lnTo>
                      <a:pt x="17" y="37"/>
                    </a:lnTo>
                    <a:lnTo>
                      <a:pt x="23" y="29"/>
                    </a:lnTo>
                    <a:lnTo>
                      <a:pt x="31" y="22"/>
                    </a:lnTo>
                    <a:lnTo>
                      <a:pt x="40" y="16"/>
                    </a:lnTo>
                    <a:lnTo>
                      <a:pt x="49" y="12"/>
                    </a:lnTo>
                    <a:lnTo>
                      <a:pt x="59" y="11"/>
                    </a:lnTo>
                    <a:lnTo>
                      <a:pt x="69" y="12"/>
                    </a:lnTo>
                    <a:lnTo>
                      <a:pt x="78" y="16"/>
                    </a:lnTo>
                    <a:lnTo>
                      <a:pt x="87" y="22"/>
                    </a:lnTo>
                    <a:lnTo>
                      <a:pt x="94" y="29"/>
                    </a:lnTo>
                    <a:lnTo>
                      <a:pt x="100" y="37"/>
                    </a:lnTo>
                    <a:lnTo>
                      <a:pt x="105" y="48"/>
                    </a:lnTo>
                    <a:lnTo>
                      <a:pt x="108" y="59"/>
                    </a:lnTo>
                    <a:lnTo>
                      <a:pt x="109" y="71"/>
                    </a:lnTo>
                    <a:close/>
                  </a:path>
                </a:pathLst>
              </a:custGeom>
              <a:solidFill>
                <a:srgbClr val="F9E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" name="Freeform 150">
                <a:extLst>
                  <a:ext uri="{FF2B5EF4-FFF2-40B4-BE49-F238E27FC236}">
                    <a16:creationId xmlns:a16="http://schemas.microsoft.com/office/drawing/2014/main" id="{DCD03BBC-4300-4BA5-B935-CB685FC221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1" y="2649"/>
                <a:ext cx="21" cy="21"/>
              </a:xfrm>
              <a:custGeom>
                <a:avLst/>
                <a:gdLst>
                  <a:gd name="T0" fmla="*/ 109 w 109"/>
                  <a:gd name="T1" fmla="*/ 58 h 130"/>
                  <a:gd name="T2" fmla="*/ 107 w 109"/>
                  <a:gd name="T3" fmla="*/ 46 h 130"/>
                  <a:gd name="T4" fmla="*/ 100 w 109"/>
                  <a:gd name="T5" fmla="*/ 29 h 130"/>
                  <a:gd name="T6" fmla="*/ 85 w 109"/>
                  <a:gd name="T7" fmla="*/ 11 h 130"/>
                  <a:gd name="T8" fmla="*/ 71 w 109"/>
                  <a:gd name="T9" fmla="*/ 2 h 130"/>
                  <a:gd name="T10" fmla="*/ 61 w 109"/>
                  <a:gd name="T11" fmla="*/ 0 h 130"/>
                  <a:gd name="T12" fmla="*/ 50 w 109"/>
                  <a:gd name="T13" fmla="*/ 0 h 130"/>
                  <a:gd name="T14" fmla="*/ 39 w 109"/>
                  <a:gd name="T15" fmla="*/ 2 h 130"/>
                  <a:gd name="T16" fmla="*/ 24 w 109"/>
                  <a:gd name="T17" fmla="*/ 11 h 130"/>
                  <a:gd name="T18" fmla="*/ 9 w 109"/>
                  <a:gd name="T19" fmla="*/ 29 h 130"/>
                  <a:gd name="T20" fmla="*/ 3 w 109"/>
                  <a:gd name="T21" fmla="*/ 46 h 130"/>
                  <a:gd name="T22" fmla="*/ 0 w 109"/>
                  <a:gd name="T23" fmla="*/ 58 h 130"/>
                  <a:gd name="T24" fmla="*/ 0 w 109"/>
                  <a:gd name="T25" fmla="*/ 71 h 130"/>
                  <a:gd name="T26" fmla="*/ 3 w 109"/>
                  <a:gd name="T27" fmla="*/ 84 h 130"/>
                  <a:gd name="T28" fmla="*/ 7 w 109"/>
                  <a:gd name="T29" fmla="*/ 96 h 130"/>
                  <a:gd name="T30" fmla="*/ 12 w 109"/>
                  <a:gd name="T31" fmla="*/ 106 h 130"/>
                  <a:gd name="T32" fmla="*/ 20 w 109"/>
                  <a:gd name="T33" fmla="*/ 115 h 130"/>
                  <a:gd name="T34" fmla="*/ 29 w 109"/>
                  <a:gd name="T35" fmla="*/ 121 h 130"/>
                  <a:gd name="T36" fmla="*/ 39 w 109"/>
                  <a:gd name="T37" fmla="*/ 127 h 130"/>
                  <a:gd name="T38" fmla="*/ 50 w 109"/>
                  <a:gd name="T39" fmla="*/ 130 h 130"/>
                  <a:gd name="T40" fmla="*/ 61 w 109"/>
                  <a:gd name="T41" fmla="*/ 130 h 130"/>
                  <a:gd name="T42" fmla="*/ 71 w 109"/>
                  <a:gd name="T43" fmla="*/ 127 h 130"/>
                  <a:gd name="T44" fmla="*/ 85 w 109"/>
                  <a:gd name="T45" fmla="*/ 119 h 130"/>
                  <a:gd name="T46" fmla="*/ 100 w 109"/>
                  <a:gd name="T47" fmla="*/ 101 h 130"/>
                  <a:gd name="T48" fmla="*/ 107 w 109"/>
                  <a:gd name="T49" fmla="*/ 84 h 130"/>
                  <a:gd name="T50" fmla="*/ 109 w 109"/>
                  <a:gd name="T51" fmla="*/ 71 h 130"/>
                  <a:gd name="T52" fmla="*/ 100 w 109"/>
                  <a:gd name="T53" fmla="*/ 65 h 130"/>
                  <a:gd name="T54" fmla="*/ 97 w 109"/>
                  <a:gd name="T55" fmla="*/ 85 h 130"/>
                  <a:gd name="T56" fmla="*/ 87 w 109"/>
                  <a:gd name="T57" fmla="*/ 103 h 130"/>
                  <a:gd name="T58" fmla="*/ 73 w 109"/>
                  <a:gd name="T59" fmla="*/ 114 h 130"/>
                  <a:gd name="T60" fmla="*/ 55 w 109"/>
                  <a:gd name="T61" fmla="*/ 119 h 130"/>
                  <a:gd name="T62" fmla="*/ 38 w 109"/>
                  <a:gd name="T63" fmla="*/ 114 h 130"/>
                  <a:gd name="T64" fmla="*/ 22 w 109"/>
                  <a:gd name="T65" fmla="*/ 103 h 130"/>
                  <a:gd name="T66" fmla="*/ 13 w 109"/>
                  <a:gd name="T67" fmla="*/ 85 h 130"/>
                  <a:gd name="T68" fmla="*/ 9 w 109"/>
                  <a:gd name="T69" fmla="*/ 65 h 130"/>
                  <a:gd name="T70" fmla="*/ 13 w 109"/>
                  <a:gd name="T71" fmla="*/ 43 h 130"/>
                  <a:gd name="T72" fmla="*/ 22 w 109"/>
                  <a:gd name="T73" fmla="*/ 26 h 130"/>
                  <a:gd name="T74" fmla="*/ 38 w 109"/>
                  <a:gd name="T75" fmla="*/ 16 h 130"/>
                  <a:gd name="T76" fmla="*/ 55 w 109"/>
                  <a:gd name="T77" fmla="*/ 11 h 130"/>
                  <a:gd name="T78" fmla="*/ 73 w 109"/>
                  <a:gd name="T79" fmla="*/ 16 h 130"/>
                  <a:gd name="T80" fmla="*/ 87 w 109"/>
                  <a:gd name="T81" fmla="*/ 26 h 130"/>
                  <a:gd name="T82" fmla="*/ 97 w 109"/>
                  <a:gd name="T83" fmla="*/ 43 h 130"/>
                  <a:gd name="T84" fmla="*/ 100 w 109"/>
                  <a:gd name="T85" fmla="*/ 6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9" h="130">
                    <a:moveTo>
                      <a:pt x="109" y="65"/>
                    </a:moveTo>
                    <a:lnTo>
                      <a:pt x="109" y="58"/>
                    </a:lnTo>
                    <a:lnTo>
                      <a:pt x="108" y="52"/>
                    </a:lnTo>
                    <a:lnTo>
                      <a:pt x="107" y="46"/>
                    </a:lnTo>
                    <a:lnTo>
                      <a:pt x="105" y="40"/>
                    </a:lnTo>
                    <a:lnTo>
                      <a:pt x="100" y="29"/>
                    </a:lnTo>
                    <a:lnTo>
                      <a:pt x="93" y="19"/>
                    </a:lnTo>
                    <a:lnTo>
                      <a:pt x="85" y="11"/>
                    </a:lnTo>
                    <a:lnTo>
                      <a:pt x="76" y="5"/>
                    </a:lnTo>
                    <a:lnTo>
                      <a:pt x="71" y="2"/>
                    </a:lnTo>
                    <a:lnTo>
                      <a:pt x="66" y="1"/>
                    </a:lnTo>
                    <a:lnTo>
                      <a:pt x="61" y="0"/>
                    </a:lnTo>
                    <a:lnTo>
                      <a:pt x="55" y="0"/>
                    </a:lnTo>
                    <a:lnTo>
                      <a:pt x="50" y="0"/>
                    </a:lnTo>
                    <a:lnTo>
                      <a:pt x="44" y="1"/>
                    </a:lnTo>
                    <a:lnTo>
                      <a:pt x="39" y="2"/>
                    </a:lnTo>
                    <a:lnTo>
                      <a:pt x="34" y="5"/>
                    </a:lnTo>
                    <a:lnTo>
                      <a:pt x="24" y="11"/>
                    </a:lnTo>
                    <a:lnTo>
                      <a:pt x="16" y="19"/>
                    </a:lnTo>
                    <a:lnTo>
                      <a:pt x="9" y="29"/>
                    </a:lnTo>
                    <a:lnTo>
                      <a:pt x="4" y="40"/>
                    </a:lnTo>
                    <a:lnTo>
                      <a:pt x="3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0" y="71"/>
                    </a:lnTo>
                    <a:lnTo>
                      <a:pt x="1" y="78"/>
                    </a:lnTo>
                    <a:lnTo>
                      <a:pt x="3" y="84"/>
                    </a:lnTo>
                    <a:lnTo>
                      <a:pt x="4" y="90"/>
                    </a:lnTo>
                    <a:lnTo>
                      <a:pt x="7" y="96"/>
                    </a:lnTo>
                    <a:lnTo>
                      <a:pt x="9" y="101"/>
                    </a:lnTo>
                    <a:lnTo>
                      <a:pt x="12" y="106"/>
                    </a:lnTo>
                    <a:lnTo>
                      <a:pt x="16" y="110"/>
                    </a:lnTo>
                    <a:lnTo>
                      <a:pt x="20" y="115"/>
                    </a:lnTo>
                    <a:lnTo>
                      <a:pt x="24" y="119"/>
                    </a:lnTo>
                    <a:lnTo>
                      <a:pt x="29" y="121"/>
                    </a:lnTo>
                    <a:lnTo>
                      <a:pt x="34" y="125"/>
                    </a:lnTo>
                    <a:lnTo>
                      <a:pt x="39" y="127"/>
                    </a:lnTo>
                    <a:lnTo>
                      <a:pt x="44" y="128"/>
                    </a:lnTo>
                    <a:lnTo>
                      <a:pt x="50" y="130"/>
                    </a:lnTo>
                    <a:lnTo>
                      <a:pt x="55" y="130"/>
                    </a:lnTo>
                    <a:lnTo>
                      <a:pt x="61" y="130"/>
                    </a:lnTo>
                    <a:lnTo>
                      <a:pt x="66" y="128"/>
                    </a:lnTo>
                    <a:lnTo>
                      <a:pt x="71" y="127"/>
                    </a:lnTo>
                    <a:lnTo>
                      <a:pt x="76" y="125"/>
                    </a:lnTo>
                    <a:lnTo>
                      <a:pt x="85" y="119"/>
                    </a:lnTo>
                    <a:lnTo>
                      <a:pt x="93" y="110"/>
                    </a:lnTo>
                    <a:lnTo>
                      <a:pt x="100" y="101"/>
                    </a:lnTo>
                    <a:lnTo>
                      <a:pt x="105" y="90"/>
                    </a:lnTo>
                    <a:lnTo>
                      <a:pt x="107" y="84"/>
                    </a:lnTo>
                    <a:lnTo>
                      <a:pt x="108" y="78"/>
                    </a:lnTo>
                    <a:lnTo>
                      <a:pt x="109" y="71"/>
                    </a:lnTo>
                    <a:lnTo>
                      <a:pt x="109" y="65"/>
                    </a:lnTo>
                    <a:close/>
                    <a:moveTo>
                      <a:pt x="100" y="65"/>
                    </a:moveTo>
                    <a:lnTo>
                      <a:pt x="99" y="76"/>
                    </a:lnTo>
                    <a:lnTo>
                      <a:pt x="97" y="85"/>
                    </a:lnTo>
                    <a:lnTo>
                      <a:pt x="92" y="95"/>
                    </a:lnTo>
                    <a:lnTo>
                      <a:pt x="87" y="103"/>
                    </a:lnTo>
                    <a:lnTo>
                      <a:pt x="80" y="109"/>
                    </a:lnTo>
                    <a:lnTo>
                      <a:pt x="73" y="114"/>
                    </a:lnTo>
                    <a:lnTo>
                      <a:pt x="64" y="118"/>
                    </a:lnTo>
                    <a:lnTo>
                      <a:pt x="55" y="119"/>
                    </a:lnTo>
                    <a:lnTo>
                      <a:pt x="46" y="118"/>
                    </a:lnTo>
                    <a:lnTo>
                      <a:pt x="38" y="114"/>
                    </a:lnTo>
                    <a:lnTo>
                      <a:pt x="30" y="109"/>
                    </a:lnTo>
                    <a:lnTo>
                      <a:pt x="22" y="103"/>
                    </a:lnTo>
                    <a:lnTo>
                      <a:pt x="17" y="95"/>
                    </a:lnTo>
                    <a:lnTo>
                      <a:pt x="13" y="85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10" y="54"/>
                    </a:lnTo>
                    <a:lnTo>
                      <a:pt x="13" y="43"/>
                    </a:lnTo>
                    <a:lnTo>
                      <a:pt x="17" y="35"/>
                    </a:lnTo>
                    <a:lnTo>
                      <a:pt x="22" y="26"/>
                    </a:lnTo>
                    <a:lnTo>
                      <a:pt x="30" y="20"/>
                    </a:lnTo>
                    <a:lnTo>
                      <a:pt x="38" y="16"/>
                    </a:lnTo>
                    <a:lnTo>
                      <a:pt x="46" y="12"/>
                    </a:lnTo>
                    <a:lnTo>
                      <a:pt x="55" y="11"/>
                    </a:lnTo>
                    <a:lnTo>
                      <a:pt x="64" y="12"/>
                    </a:lnTo>
                    <a:lnTo>
                      <a:pt x="73" y="16"/>
                    </a:lnTo>
                    <a:lnTo>
                      <a:pt x="80" y="20"/>
                    </a:lnTo>
                    <a:lnTo>
                      <a:pt x="87" y="26"/>
                    </a:lnTo>
                    <a:lnTo>
                      <a:pt x="92" y="35"/>
                    </a:lnTo>
                    <a:lnTo>
                      <a:pt x="97" y="43"/>
                    </a:lnTo>
                    <a:lnTo>
                      <a:pt x="99" y="54"/>
                    </a:lnTo>
                    <a:lnTo>
                      <a:pt x="100" y="65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" name="Freeform 151">
                <a:extLst>
                  <a:ext uri="{FF2B5EF4-FFF2-40B4-BE49-F238E27FC236}">
                    <a16:creationId xmlns:a16="http://schemas.microsoft.com/office/drawing/2014/main" id="{35FE9557-C59C-4E8C-8890-D16B113EBB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2" y="2649"/>
                <a:ext cx="20" cy="20"/>
              </a:xfrm>
              <a:custGeom>
                <a:avLst/>
                <a:gdLst>
                  <a:gd name="T0" fmla="*/ 99 w 100"/>
                  <a:gd name="T1" fmla="*/ 48 h 119"/>
                  <a:gd name="T2" fmla="*/ 91 w 100"/>
                  <a:gd name="T3" fmla="*/ 26 h 119"/>
                  <a:gd name="T4" fmla="*/ 78 w 100"/>
                  <a:gd name="T5" fmla="*/ 11 h 119"/>
                  <a:gd name="T6" fmla="*/ 60 w 100"/>
                  <a:gd name="T7" fmla="*/ 1 h 119"/>
                  <a:gd name="T8" fmla="*/ 40 w 100"/>
                  <a:gd name="T9" fmla="*/ 1 h 119"/>
                  <a:gd name="T10" fmla="*/ 22 w 100"/>
                  <a:gd name="T11" fmla="*/ 11 h 119"/>
                  <a:gd name="T12" fmla="*/ 8 w 100"/>
                  <a:gd name="T13" fmla="*/ 26 h 119"/>
                  <a:gd name="T14" fmla="*/ 1 w 100"/>
                  <a:gd name="T15" fmla="*/ 48 h 119"/>
                  <a:gd name="T16" fmla="*/ 1 w 100"/>
                  <a:gd name="T17" fmla="*/ 72 h 119"/>
                  <a:gd name="T18" fmla="*/ 8 w 100"/>
                  <a:gd name="T19" fmla="*/ 93 h 119"/>
                  <a:gd name="T20" fmla="*/ 22 w 100"/>
                  <a:gd name="T21" fmla="*/ 109 h 119"/>
                  <a:gd name="T22" fmla="*/ 40 w 100"/>
                  <a:gd name="T23" fmla="*/ 117 h 119"/>
                  <a:gd name="T24" fmla="*/ 60 w 100"/>
                  <a:gd name="T25" fmla="*/ 117 h 119"/>
                  <a:gd name="T26" fmla="*/ 78 w 100"/>
                  <a:gd name="T27" fmla="*/ 109 h 119"/>
                  <a:gd name="T28" fmla="*/ 91 w 100"/>
                  <a:gd name="T29" fmla="*/ 93 h 119"/>
                  <a:gd name="T30" fmla="*/ 99 w 100"/>
                  <a:gd name="T31" fmla="*/ 72 h 119"/>
                  <a:gd name="T32" fmla="*/ 91 w 100"/>
                  <a:gd name="T33" fmla="*/ 60 h 119"/>
                  <a:gd name="T34" fmla="*/ 87 w 100"/>
                  <a:gd name="T35" fmla="*/ 79 h 119"/>
                  <a:gd name="T36" fmla="*/ 79 w 100"/>
                  <a:gd name="T37" fmla="*/ 95 h 119"/>
                  <a:gd name="T38" fmla="*/ 66 w 100"/>
                  <a:gd name="T39" fmla="*/ 104 h 119"/>
                  <a:gd name="T40" fmla="*/ 50 w 100"/>
                  <a:gd name="T41" fmla="*/ 108 h 119"/>
                  <a:gd name="T42" fmla="*/ 34 w 100"/>
                  <a:gd name="T43" fmla="*/ 104 h 119"/>
                  <a:gd name="T44" fmla="*/ 20 w 100"/>
                  <a:gd name="T45" fmla="*/ 95 h 119"/>
                  <a:gd name="T46" fmla="*/ 12 w 100"/>
                  <a:gd name="T47" fmla="*/ 79 h 119"/>
                  <a:gd name="T48" fmla="*/ 9 w 100"/>
                  <a:gd name="T49" fmla="*/ 60 h 119"/>
                  <a:gd name="T50" fmla="*/ 12 w 100"/>
                  <a:gd name="T51" fmla="*/ 41 h 119"/>
                  <a:gd name="T52" fmla="*/ 20 w 100"/>
                  <a:gd name="T53" fmla="*/ 25 h 119"/>
                  <a:gd name="T54" fmla="*/ 34 w 100"/>
                  <a:gd name="T55" fmla="*/ 15 h 119"/>
                  <a:gd name="T56" fmla="*/ 50 w 100"/>
                  <a:gd name="T57" fmla="*/ 11 h 119"/>
                  <a:gd name="T58" fmla="*/ 66 w 100"/>
                  <a:gd name="T59" fmla="*/ 15 h 119"/>
                  <a:gd name="T60" fmla="*/ 79 w 100"/>
                  <a:gd name="T61" fmla="*/ 25 h 119"/>
                  <a:gd name="T62" fmla="*/ 87 w 100"/>
                  <a:gd name="T63" fmla="*/ 41 h 119"/>
                  <a:gd name="T64" fmla="*/ 91 w 100"/>
                  <a:gd name="T65" fmla="*/ 6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0" h="119">
                    <a:moveTo>
                      <a:pt x="100" y="60"/>
                    </a:moveTo>
                    <a:lnTo>
                      <a:pt x="99" y="48"/>
                    </a:lnTo>
                    <a:lnTo>
                      <a:pt x="96" y="37"/>
                    </a:lnTo>
                    <a:lnTo>
                      <a:pt x="91" y="26"/>
                    </a:lnTo>
                    <a:lnTo>
                      <a:pt x="85" y="18"/>
                    </a:lnTo>
                    <a:lnTo>
                      <a:pt x="78" y="11"/>
                    </a:lnTo>
                    <a:lnTo>
                      <a:pt x="69" y="5"/>
                    </a:lnTo>
                    <a:lnTo>
                      <a:pt x="60" y="1"/>
                    </a:lnTo>
                    <a:lnTo>
                      <a:pt x="50" y="0"/>
                    </a:lnTo>
                    <a:lnTo>
                      <a:pt x="40" y="1"/>
                    </a:lnTo>
                    <a:lnTo>
                      <a:pt x="31" y="5"/>
                    </a:lnTo>
                    <a:lnTo>
                      <a:pt x="22" y="11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4" y="37"/>
                    </a:lnTo>
                    <a:lnTo>
                      <a:pt x="1" y="48"/>
                    </a:lnTo>
                    <a:lnTo>
                      <a:pt x="0" y="60"/>
                    </a:lnTo>
                    <a:lnTo>
                      <a:pt x="1" y="72"/>
                    </a:lnTo>
                    <a:lnTo>
                      <a:pt x="4" y="83"/>
                    </a:lnTo>
                    <a:lnTo>
                      <a:pt x="8" y="93"/>
                    </a:lnTo>
                    <a:lnTo>
                      <a:pt x="14" y="102"/>
                    </a:lnTo>
                    <a:lnTo>
                      <a:pt x="22" y="109"/>
                    </a:lnTo>
                    <a:lnTo>
                      <a:pt x="31" y="115"/>
                    </a:lnTo>
                    <a:lnTo>
                      <a:pt x="40" y="117"/>
                    </a:lnTo>
                    <a:lnTo>
                      <a:pt x="50" y="119"/>
                    </a:lnTo>
                    <a:lnTo>
                      <a:pt x="60" y="117"/>
                    </a:lnTo>
                    <a:lnTo>
                      <a:pt x="69" y="115"/>
                    </a:lnTo>
                    <a:lnTo>
                      <a:pt x="78" y="109"/>
                    </a:lnTo>
                    <a:lnTo>
                      <a:pt x="85" y="102"/>
                    </a:lnTo>
                    <a:lnTo>
                      <a:pt x="91" y="93"/>
                    </a:lnTo>
                    <a:lnTo>
                      <a:pt x="96" y="83"/>
                    </a:lnTo>
                    <a:lnTo>
                      <a:pt x="99" y="72"/>
                    </a:lnTo>
                    <a:lnTo>
                      <a:pt x="100" y="60"/>
                    </a:lnTo>
                    <a:close/>
                    <a:moveTo>
                      <a:pt x="91" y="60"/>
                    </a:moveTo>
                    <a:lnTo>
                      <a:pt x="90" y="69"/>
                    </a:lnTo>
                    <a:lnTo>
                      <a:pt x="87" y="79"/>
                    </a:lnTo>
                    <a:lnTo>
                      <a:pt x="84" y="87"/>
                    </a:lnTo>
                    <a:lnTo>
                      <a:pt x="79" y="95"/>
                    </a:lnTo>
                    <a:lnTo>
                      <a:pt x="73" y="101"/>
                    </a:lnTo>
                    <a:lnTo>
                      <a:pt x="66" y="104"/>
                    </a:lnTo>
                    <a:lnTo>
                      <a:pt x="58" y="108"/>
                    </a:lnTo>
                    <a:lnTo>
                      <a:pt x="50" y="108"/>
                    </a:lnTo>
                    <a:lnTo>
                      <a:pt x="42" y="108"/>
                    </a:lnTo>
                    <a:lnTo>
                      <a:pt x="34" y="104"/>
                    </a:lnTo>
                    <a:lnTo>
                      <a:pt x="27" y="101"/>
                    </a:lnTo>
                    <a:lnTo>
                      <a:pt x="20" y="95"/>
                    </a:lnTo>
                    <a:lnTo>
                      <a:pt x="16" y="87"/>
                    </a:lnTo>
                    <a:lnTo>
                      <a:pt x="12" y="79"/>
                    </a:lnTo>
                    <a:lnTo>
                      <a:pt x="9" y="69"/>
                    </a:lnTo>
                    <a:lnTo>
                      <a:pt x="9" y="60"/>
                    </a:lnTo>
                    <a:lnTo>
                      <a:pt x="9" y="50"/>
                    </a:lnTo>
                    <a:lnTo>
                      <a:pt x="12" y="41"/>
                    </a:lnTo>
                    <a:lnTo>
                      <a:pt x="16" y="32"/>
                    </a:lnTo>
                    <a:lnTo>
                      <a:pt x="20" y="25"/>
                    </a:lnTo>
                    <a:lnTo>
                      <a:pt x="27" y="19"/>
                    </a:lnTo>
                    <a:lnTo>
                      <a:pt x="34" y="15"/>
                    </a:lnTo>
                    <a:lnTo>
                      <a:pt x="42" y="12"/>
                    </a:lnTo>
                    <a:lnTo>
                      <a:pt x="50" y="11"/>
                    </a:lnTo>
                    <a:lnTo>
                      <a:pt x="58" y="12"/>
                    </a:lnTo>
                    <a:lnTo>
                      <a:pt x="66" y="15"/>
                    </a:lnTo>
                    <a:lnTo>
                      <a:pt x="73" y="19"/>
                    </a:lnTo>
                    <a:lnTo>
                      <a:pt x="79" y="25"/>
                    </a:lnTo>
                    <a:lnTo>
                      <a:pt x="84" y="32"/>
                    </a:lnTo>
                    <a:lnTo>
                      <a:pt x="87" y="41"/>
                    </a:lnTo>
                    <a:lnTo>
                      <a:pt x="90" y="50"/>
                    </a:lnTo>
                    <a:lnTo>
                      <a:pt x="91" y="60"/>
                    </a:lnTo>
                    <a:close/>
                  </a:path>
                </a:pathLst>
              </a:custGeom>
              <a:solidFill>
                <a:srgbClr val="FAE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" name="Freeform 152">
                <a:extLst>
                  <a:ext uri="{FF2B5EF4-FFF2-40B4-BE49-F238E27FC236}">
                    <a16:creationId xmlns:a16="http://schemas.microsoft.com/office/drawing/2014/main" id="{A8622E3B-707A-417A-B500-D1410F8C2C4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2" y="2650"/>
                <a:ext cx="19" cy="18"/>
              </a:xfrm>
              <a:custGeom>
                <a:avLst/>
                <a:gdLst>
                  <a:gd name="T0" fmla="*/ 90 w 91"/>
                  <a:gd name="T1" fmla="*/ 43 h 108"/>
                  <a:gd name="T2" fmla="*/ 83 w 91"/>
                  <a:gd name="T3" fmla="*/ 24 h 108"/>
                  <a:gd name="T4" fmla="*/ 71 w 91"/>
                  <a:gd name="T5" fmla="*/ 9 h 108"/>
                  <a:gd name="T6" fmla="*/ 55 w 91"/>
                  <a:gd name="T7" fmla="*/ 1 h 108"/>
                  <a:gd name="T8" fmla="*/ 37 w 91"/>
                  <a:gd name="T9" fmla="*/ 1 h 108"/>
                  <a:gd name="T10" fmla="*/ 21 w 91"/>
                  <a:gd name="T11" fmla="*/ 9 h 108"/>
                  <a:gd name="T12" fmla="*/ 8 w 91"/>
                  <a:gd name="T13" fmla="*/ 24 h 108"/>
                  <a:gd name="T14" fmla="*/ 1 w 91"/>
                  <a:gd name="T15" fmla="*/ 43 h 108"/>
                  <a:gd name="T16" fmla="*/ 1 w 91"/>
                  <a:gd name="T17" fmla="*/ 65 h 108"/>
                  <a:gd name="T18" fmla="*/ 8 w 91"/>
                  <a:gd name="T19" fmla="*/ 84 h 108"/>
                  <a:gd name="T20" fmla="*/ 21 w 91"/>
                  <a:gd name="T21" fmla="*/ 98 h 108"/>
                  <a:gd name="T22" fmla="*/ 37 w 91"/>
                  <a:gd name="T23" fmla="*/ 107 h 108"/>
                  <a:gd name="T24" fmla="*/ 55 w 91"/>
                  <a:gd name="T25" fmla="*/ 107 h 108"/>
                  <a:gd name="T26" fmla="*/ 71 w 91"/>
                  <a:gd name="T27" fmla="*/ 98 h 108"/>
                  <a:gd name="T28" fmla="*/ 83 w 91"/>
                  <a:gd name="T29" fmla="*/ 84 h 108"/>
                  <a:gd name="T30" fmla="*/ 90 w 91"/>
                  <a:gd name="T31" fmla="*/ 65 h 108"/>
                  <a:gd name="T32" fmla="*/ 82 w 91"/>
                  <a:gd name="T33" fmla="*/ 54 h 108"/>
                  <a:gd name="T34" fmla="*/ 79 w 91"/>
                  <a:gd name="T35" fmla="*/ 71 h 108"/>
                  <a:gd name="T36" fmla="*/ 72 w 91"/>
                  <a:gd name="T37" fmla="*/ 84 h 108"/>
                  <a:gd name="T38" fmla="*/ 60 w 91"/>
                  <a:gd name="T39" fmla="*/ 93 h 108"/>
                  <a:gd name="T40" fmla="*/ 46 w 91"/>
                  <a:gd name="T41" fmla="*/ 97 h 108"/>
                  <a:gd name="T42" fmla="*/ 32 w 91"/>
                  <a:gd name="T43" fmla="*/ 93 h 108"/>
                  <a:gd name="T44" fmla="*/ 21 w 91"/>
                  <a:gd name="T45" fmla="*/ 84 h 108"/>
                  <a:gd name="T46" fmla="*/ 12 w 91"/>
                  <a:gd name="T47" fmla="*/ 71 h 108"/>
                  <a:gd name="T48" fmla="*/ 9 w 91"/>
                  <a:gd name="T49" fmla="*/ 54 h 108"/>
                  <a:gd name="T50" fmla="*/ 12 w 91"/>
                  <a:gd name="T51" fmla="*/ 37 h 108"/>
                  <a:gd name="T52" fmla="*/ 21 w 91"/>
                  <a:gd name="T53" fmla="*/ 24 h 108"/>
                  <a:gd name="T54" fmla="*/ 32 w 91"/>
                  <a:gd name="T55" fmla="*/ 14 h 108"/>
                  <a:gd name="T56" fmla="*/ 46 w 91"/>
                  <a:gd name="T57" fmla="*/ 11 h 108"/>
                  <a:gd name="T58" fmla="*/ 60 w 91"/>
                  <a:gd name="T59" fmla="*/ 14 h 108"/>
                  <a:gd name="T60" fmla="*/ 72 w 91"/>
                  <a:gd name="T61" fmla="*/ 24 h 108"/>
                  <a:gd name="T62" fmla="*/ 79 w 91"/>
                  <a:gd name="T63" fmla="*/ 37 h 108"/>
                  <a:gd name="T64" fmla="*/ 82 w 91"/>
                  <a:gd name="T6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108">
                    <a:moveTo>
                      <a:pt x="91" y="54"/>
                    </a:moveTo>
                    <a:lnTo>
                      <a:pt x="90" y="43"/>
                    </a:lnTo>
                    <a:lnTo>
                      <a:pt x="88" y="32"/>
                    </a:lnTo>
                    <a:lnTo>
                      <a:pt x="83" y="24"/>
                    </a:lnTo>
                    <a:lnTo>
                      <a:pt x="78" y="15"/>
                    </a:lnTo>
                    <a:lnTo>
                      <a:pt x="71" y="9"/>
                    </a:lnTo>
                    <a:lnTo>
                      <a:pt x="64" y="3"/>
                    </a:lnTo>
                    <a:lnTo>
                      <a:pt x="55" y="1"/>
                    </a:lnTo>
                    <a:lnTo>
                      <a:pt x="46" y="0"/>
                    </a:lnTo>
                    <a:lnTo>
                      <a:pt x="37" y="1"/>
                    </a:lnTo>
                    <a:lnTo>
                      <a:pt x="29" y="3"/>
                    </a:lnTo>
                    <a:lnTo>
                      <a:pt x="21" y="9"/>
                    </a:lnTo>
                    <a:lnTo>
                      <a:pt x="13" y="15"/>
                    </a:lnTo>
                    <a:lnTo>
                      <a:pt x="8" y="24"/>
                    </a:lnTo>
                    <a:lnTo>
                      <a:pt x="4" y="32"/>
                    </a:lnTo>
                    <a:lnTo>
                      <a:pt x="1" y="43"/>
                    </a:lnTo>
                    <a:lnTo>
                      <a:pt x="0" y="54"/>
                    </a:lnTo>
                    <a:lnTo>
                      <a:pt x="1" y="65"/>
                    </a:lnTo>
                    <a:lnTo>
                      <a:pt x="4" y="74"/>
                    </a:lnTo>
                    <a:lnTo>
                      <a:pt x="8" y="84"/>
                    </a:lnTo>
                    <a:lnTo>
                      <a:pt x="13" y="92"/>
                    </a:lnTo>
                    <a:lnTo>
                      <a:pt x="21" y="98"/>
                    </a:lnTo>
                    <a:lnTo>
                      <a:pt x="29" y="103"/>
                    </a:lnTo>
                    <a:lnTo>
                      <a:pt x="37" y="107"/>
                    </a:lnTo>
                    <a:lnTo>
                      <a:pt x="46" y="108"/>
                    </a:lnTo>
                    <a:lnTo>
                      <a:pt x="55" y="107"/>
                    </a:lnTo>
                    <a:lnTo>
                      <a:pt x="64" y="103"/>
                    </a:lnTo>
                    <a:lnTo>
                      <a:pt x="71" y="98"/>
                    </a:lnTo>
                    <a:lnTo>
                      <a:pt x="78" y="92"/>
                    </a:lnTo>
                    <a:lnTo>
                      <a:pt x="83" y="84"/>
                    </a:lnTo>
                    <a:lnTo>
                      <a:pt x="88" y="74"/>
                    </a:lnTo>
                    <a:lnTo>
                      <a:pt x="90" y="65"/>
                    </a:lnTo>
                    <a:lnTo>
                      <a:pt x="91" y="54"/>
                    </a:lnTo>
                    <a:close/>
                    <a:moveTo>
                      <a:pt x="82" y="54"/>
                    </a:moveTo>
                    <a:lnTo>
                      <a:pt x="81" y="62"/>
                    </a:lnTo>
                    <a:lnTo>
                      <a:pt x="79" y="71"/>
                    </a:lnTo>
                    <a:lnTo>
                      <a:pt x="76" y="78"/>
                    </a:lnTo>
                    <a:lnTo>
                      <a:pt x="72" y="84"/>
                    </a:lnTo>
                    <a:lnTo>
                      <a:pt x="66" y="90"/>
                    </a:lnTo>
                    <a:lnTo>
                      <a:pt x="60" y="93"/>
                    </a:lnTo>
                    <a:lnTo>
                      <a:pt x="53" y="96"/>
                    </a:lnTo>
                    <a:lnTo>
                      <a:pt x="46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6" y="90"/>
                    </a:lnTo>
                    <a:lnTo>
                      <a:pt x="21" y="84"/>
                    </a:lnTo>
                    <a:lnTo>
                      <a:pt x="15" y="78"/>
                    </a:lnTo>
                    <a:lnTo>
                      <a:pt x="12" y="71"/>
                    </a:lnTo>
                    <a:lnTo>
                      <a:pt x="10" y="62"/>
                    </a:lnTo>
                    <a:lnTo>
                      <a:pt x="9" y="54"/>
                    </a:lnTo>
                    <a:lnTo>
                      <a:pt x="10" y="45"/>
                    </a:lnTo>
                    <a:lnTo>
                      <a:pt x="12" y="37"/>
                    </a:lnTo>
                    <a:lnTo>
                      <a:pt x="15" y="30"/>
                    </a:lnTo>
                    <a:lnTo>
                      <a:pt x="21" y="24"/>
                    </a:lnTo>
                    <a:lnTo>
                      <a:pt x="26" y="18"/>
                    </a:lnTo>
                    <a:lnTo>
                      <a:pt x="32" y="14"/>
                    </a:lnTo>
                    <a:lnTo>
                      <a:pt x="39" y="12"/>
                    </a:lnTo>
                    <a:lnTo>
                      <a:pt x="46" y="11"/>
                    </a:lnTo>
                    <a:lnTo>
                      <a:pt x="53" y="12"/>
                    </a:lnTo>
                    <a:lnTo>
                      <a:pt x="60" y="14"/>
                    </a:lnTo>
                    <a:lnTo>
                      <a:pt x="66" y="18"/>
                    </a:lnTo>
                    <a:lnTo>
                      <a:pt x="72" y="24"/>
                    </a:lnTo>
                    <a:lnTo>
                      <a:pt x="76" y="30"/>
                    </a:lnTo>
                    <a:lnTo>
                      <a:pt x="79" y="37"/>
                    </a:lnTo>
                    <a:lnTo>
                      <a:pt x="81" y="45"/>
                    </a:lnTo>
                    <a:lnTo>
                      <a:pt x="82" y="54"/>
                    </a:lnTo>
                    <a:close/>
                  </a:path>
                </a:pathLst>
              </a:custGeom>
              <a:solidFill>
                <a:srgbClr val="FAE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" name="Freeform 153">
                <a:extLst>
                  <a:ext uri="{FF2B5EF4-FFF2-40B4-BE49-F238E27FC236}">
                    <a16:creationId xmlns:a16="http://schemas.microsoft.com/office/drawing/2014/main" id="{B72CAD10-E4AD-4156-9947-30D8D23A27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3" y="2651"/>
                <a:ext cx="17" cy="16"/>
              </a:xfrm>
              <a:custGeom>
                <a:avLst/>
                <a:gdLst>
                  <a:gd name="T0" fmla="*/ 81 w 82"/>
                  <a:gd name="T1" fmla="*/ 39 h 97"/>
                  <a:gd name="T2" fmla="*/ 75 w 82"/>
                  <a:gd name="T3" fmla="*/ 21 h 97"/>
                  <a:gd name="T4" fmla="*/ 64 w 82"/>
                  <a:gd name="T5" fmla="*/ 8 h 97"/>
                  <a:gd name="T6" fmla="*/ 49 w 82"/>
                  <a:gd name="T7" fmla="*/ 1 h 97"/>
                  <a:gd name="T8" fmla="*/ 33 w 82"/>
                  <a:gd name="T9" fmla="*/ 1 h 97"/>
                  <a:gd name="T10" fmla="*/ 18 w 82"/>
                  <a:gd name="T11" fmla="*/ 8 h 97"/>
                  <a:gd name="T12" fmla="*/ 7 w 82"/>
                  <a:gd name="T13" fmla="*/ 21 h 97"/>
                  <a:gd name="T14" fmla="*/ 0 w 82"/>
                  <a:gd name="T15" fmla="*/ 39 h 97"/>
                  <a:gd name="T16" fmla="*/ 0 w 82"/>
                  <a:gd name="T17" fmla="*/ 58 h 97"/>
                  <a:gd name="T18" fmla="*/ 7 w 82"/>
                  <a:gd name="T19" fmla="*/ 76 h 97"/>
                  <a:gd name="T20" fmla="*/ 18 w 82"/>
                  <a:gd name="T21" fmla="*/ 90 h 97"/>
                  <a:gd name="T22" fmla="*/ 33 w 82"/>
                  <a:gd name="T23" fmla="*/ 97 h 97"/>
                  <a:gd name="T24" fmla="*/ 49 w 82"/>
                  <a:gd name="T25" fmla="*/ 97 h 97"/>
                  <a:gd name="T26" fmla="*/ 64 w 82"/>
                  <a:gd name="T27" fmla="*/ 90 h 97"/>
                  <a:gd name="T28" fmla="*/ 75 w 82"/>
                  <a:gd name="T29" fmla="*/ 76 h 97"/>
                  <a:gd name="T30" fmla="*/ 81 w 82"/>
                  <a:gd name="T31" fmla="*/ 58 h 97"/>
                  <a:gd name="T32" fmla="*/ 73 w 82"/>
                  <a:gd name="T33" fmla="*/ 49 h 97"/>
                  <a:gd name="T34" fmla="*/ 70 w 82"/>
                  <a:gd name="T35" fmla="*/ 63 h 97"/>
                  <a:gd name="T36" fmla="*/ 63 w 82"/>
                  <a:gd name="T37" fmla="*/ 75 h 97"/>
                  <a:gd name="T38" fmla="*/ 53 w 82"/>
                  <a:gd name="T39" fmla="*/ 84 h 97"/>
                  <a:gd name="T40" fmla="*/ 41 w 82"/>
                  <a:gd name="T41" fmla="*/ 86 h 97"/>
                  <a:gd name="T42" fmla="*/ 29 w 82"/>
                  <a:gd name="T43" fmla="*/ 84 h 97"/>
                  <a:gd name="T44" fmla="*/ 19 w 82"/>
                  <a:gd name="T45" fmla="*/ 75 h 97"/>
                  <a:gd name="T46" fmla="*/ 11 w 82"/>
                  <a:gd name="T47" fmla="*/ 63 h 97"/>
                  <a:gd name="T48" fmla="*/ 9 w 82"/>
                  <a:gd name="T49" fmla="*/ 49 h 97"/>
                  <a:gd name="T50" fmla="*/ 11 w 82"/>
                  <a:gd name="T51" fmla="*/ 34 h 97"/>
                  <a:gd name="T52" fmla="*/ 19 w 82"/>
                  <a:gd name="T53" fmla="*/ 22 h 97"/>
                  <a:gd name="T54" fmla="*/ 29 w 82"/>
                  <a:gd name="T55" fmla="*/ 14 h 97"/>
                  <a:gd name="T56" fmla="*/ 41 w 82"/>
                  <a:gd name="T57" fmla="*/ 10 h 97"/>
                  <a:gd name="T58" fmla="*/ 53 w 82"/>
                  <a:gd name="T59" fmla="*/ 14 h 97"/>
                  <a:gd name="T60" fmla="*/ 63 w 82"/>
                  <a:gd name="T61" fmla="*/ 22 h 97"/>
                  <a:gd name="T62" fmla="*/ 70 w 82"/>
                  <a:gd name="T63" fmla="*/ 34 h 97"/>
                  <a:gd name="T64" fmla="*/ 73 w 82"/>
                  <a:gd name="T65" fmla="*/ 4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" h="97">
                    <a:moveTo>
                      <a:pt x="82" y="49"/>
                    </a:moveTo>
                    <a:lnTo>
                      <a:pt x="81" y="39"/>
                    </a:lnTo>
                    <a:lnTo>
                      <a:pt x="78" y="30"/>
                    </a:lnTo>
                    <a:lnTo>
                      <a:pt x="75" y="21"/>
                    </a:lnTo>
                    <a:lnTo>
                      <a:pt x="70" y="14"/>
                    </a:lnTo>
                    <a:lnTo>
                      <a:pt x="64" y="8"/>
                    </a:lnTo>
                    <a:lnTo>
                      <a:pt x="57" y="4"/>
                    </a:lnTo>
                    <a:lnTo>
                      <a:pt x="49" y="1"/>
                    </a:lnTo>
                    <a:lnTo>
                      <a:pt x="41" y="0"/>
                    </a:lnTo>
                    <a:lnTo>
                      <a:pt x="33" y="1"/>
                    </a:lnTo>
                    <a:lnTo>
                      <a:pt x="25" y="4"/>
                    </a:lnTo>
                    <a:lnTo>
                      <a:pt x="18" y="8"/>
                    </a:lnTo>
                    <a:lnTo>
                      <a:pt x="11" y="14"/>
                    </a:lnTo>
                    <a:lnTo>
                      <a:pt x="7" y="21"/>
                    </a:lnTo>
                    <a:lnTo>
                      <a:pt x="3" y="30"/>
                    </a:lnTo>
                    <a:lnTo>
                      <a:pt x="0" y="39"/>
                    </a:lnTo>
                    <a:lnTo>
                      <a:pt x="0" y="49"/>
                    </a:lnTo>
                    <a:lnTo>
                      <a:pt x="0" y="58"/>
                    </a:lnTo>
                    <a:lnTo>
                      <a:pt x="3" y="68"/>
                    </a:lnTo>
                    <a:lnTo>
                      <a:pt x="7" y="76"/>
                    </a:lnTo>
                    <a:lnTo>
                      <a:pt x="11" y="84"/>
                    </a:lnTo>
                    <a:lnTo>
                      <a:pt x="18" y="90"/>
                    </a:lnTo>
                    <a:lnTo>
                      <a:pt x="25" y="93"/>
                    </a:lnTo>
                    <a:lnTo>
                      <a:pt x="33" y="97"/>
                    </a:lnTo>
                    <a:lnTo>
                      <a:pt x="41" y="97"/>
                    </a:lnTo>
                    <a:lnTo>
                      <a:pt x="49" y="97"/>
                    </a:lnTo>
                    <a:lnTo>
                      <a:pt x="57" y="93"/>
                    </a:lnTo>
                    <a:lnTo>
                      <a:pt x="64" y="90"/>
                    </a:lnTo>
                    <a:lnTo>
                      <a:pt x="70" y="84"/>
                    </a:lnTo>
                    <a:lnTo>
                      <a:pt x="75" y="76"/>
                    </a:lnTo>
                    <a:lnTo>
                      <a:pt x="78" y="68"/>
                    </a:lnTo>
                    <a:lnTo>
                      <a:pt x="81" y="58"/>
                    </a:lnTo>
                    <a:lnTo>
                      <a:pt x="82" y="49"/>
                    </a:lnTo>
                    <a:close/>
                    <a:moveTo>
                      <a:pt x="73" y="49"/>
                    </a:moveTo>
                    <a:lnTo>
                      <a:pt x="72" y="56"/>
                    </a:lnTo>
                    <a:lnTo>
                      <a:pt x="70" y="63"/>
                    </a:lnTo>
                    <a:lnTo>
                      <a:pt x="67" y="70"/>
                    </a:lnTo>
                    <a:lnTo>
                      <a:pt x="63" y="75"/>
                    </a:lnTo>
                    <a:lnTo>
                      <a:pt x="59" y="80"/>
                    </a:lnTo>
                    <a:lnTo>
                      <a:pt x="53" y="84"/>
                    </a:lnTo>
                    <a:lnTo>
                      <a:pt x="47" y="86"/>
                    </a:lnTo>
                    <a:lnTo>
                      <a:pt x="41" y="86"/>
                    </a:lnTo>
                    <a:lnTo>
                      <a:pt x="35" y="86"/>
                    </a:lnTo>
                    <a:lnTo>
                      <a:pt x="29" y="84"/>
                    </a:lnTo>
                    <a:lnTo>
                      <a:pt x="24" y="80"/>
                    </a:lnTo>
                    <a:lnTo>
                      <a:pt x="19" y="75"/>
                    </a:lnTo>
                    <a:lnTo>
                      <a:pt x="15" y="70"/>
                    </a:lnTo>
                    <a:lnTo>
                      <a:pt x="11" y="63"/>
                    </a:lnTo>
                    <a:lnTo>
                      <a:pt x="9" y="56"/>
                    </a:lnTo>
                    <a:lnTo>
                      <a:pt x="9" y="49"/>
                    </a:lnTo>
                    <a:lnTo>
                      <a:pt x="9" y="42"/>
                    </a:lnTo>
                    <a:lnTo>
                      <a:pt x="11" y="34"/>
                    </a:lnTo>
                    <a:lnTo>
                      <a:pt x="15" y="27"/>
                    </a:lnTo>
                    <a:lnTo>
                      <a:pt x="19" y="22"/>
                    </a:lnTo>
                    <a:lnTo>
                      <a:pt x="24" y="18"/>
                    </a:lnTo>
                    <a:lnTo>
                      <a:pt x="29" y="14"/>
                    </a:lnTo>
                    <a:lnTo>
                      <a:pt x="35" y="12"/>
                    </a:lnTo>
                    <a:lnTo>
                      <a:pt x="41" y="10"/>
                    </a:lnTo>
                    <a:lnTo>
                      <a:pt x="47" y="12"/>
                    </a:lnTo>
                    <a:lnTo>
                      <a:pt x="53" y="14"/>
                    </a:lnTo>
                    <a:lnTo>
                      <a:pt x="59" y="18"/>
                    </a:lnTo>
                    <a:lnTo>
                      <a:pt x="63" y="22"/>
                    </a:lnTo>
                    <a:lnTo>
                      <a:pt x="67" y="27"/>
                    </a:lnTo>
                    <a:lnTo>
                      <a:pt x="70" y="34"/>
                    </a:lnTo>
                    <a:lnTo>
                      <a:pt x="72" y="42"/>
                    </a:lnTo>
                    <a:lnTo>
                      <a:pt x="73" y="49"/>
                    </a:lnTo>
                    <a:close/>
                  </a:path>
                </a:pathLst>
              </a:custGeom>
              <a:solidFill>
                <a:srgbClr val="FBE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" name="Freeform 154">
                <a:extLst>
                  <a:ext uri="{FF2B5EF4-FFF2-40B4-BE49-F238E27FC236}">
                    <a16:creationId xmlns:a16="http://schemas.microsoft.com/office/drawing/2014/main" id="{7E86E70F-F3B2-413C-BBB8-9CB354D6C1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4" y="2652"/>
                <a:ext cx="15" cy="14"/>
              </a:xfrm>
              <a:custGeom>
                <a:avLst/>
                <a:gdLst>
                  <a:gd name="T0" fmla="*/ 72 w 73"/>
                  <a:gd name="T1" fmla="*/ 34 h 86"/>
                  <a:gd name="T2" fmla="*/ 67 w 73"/>
                  <a:gd name="T3" fmla="*/ 19 h 86"/>
                  <a:gd name="T4" fmla="*/ 57 w 73"/>
                  <a:gd name="T5" fmla="*/ 7 h 86"/>
                  <a:gd name="T6" fmla="*/ 44 w 73"/>
                  <a:gd name="T7" fmla="*/ 1 h 86"/>
                  <a:gd name="T8" fmla="*/ 30 w 73"/>
                  <a:gd name="T9" fmla="*/ 1 h 86"/>
                  <a:gd name="T10" fmla="*/ 17 w 73"/>
                  <a:gd name="T11" fmla="*/ 7 h 86"/>
                  <a:gd name="T12" fmla="*/ 6 w 73"/>
                  <a:gd name="T13" fmla="*/ 19 h 86"/>
                  <a:gd name="T14" fmla="*/ 1 w 73"/>
                  <a:gd name="T15" fmla="*/ 34 h 86"/>
                  <a:gd name="T16" fmla="*/ 1 w 73"/>
                  <a:gd name="T17" fmla="*/ 51 h 86"/>
                  <a:gd name="T18" fmla="*/ 6 w 73"/>
                  <a:gd name="T19" fmla="*/ 67 h 86"/>
                  <a:gd name="T20" fmla="*/ 17 w 73"/>
                  <a:gd name="T21" fmla="*/ 79 h 86"/>
                  <a:gd name="T22" fmla="*/ 30 w 73"/>
                  <a:gd name="T23" fmla="*/ 85 h 86"/>
                  <a:gd name="T24" fmla="*/ 44 w 73"/>
                  <a:gd name="T25" fmla="*/ 85 h 86"/>
                  <a:gd name="T26" fmla="*/ 57 w 73"/>
                  <a:gd name="T27" fmla="*/ 79 h 86"/>
                  <a:gd name="T28" fmla="*/ 67 w 73"/>
                  <a:gd name="T29" fmla="*/ 67 h 86"/>
                  <a:gd name="T30" fmla="*/ 72 w 73"/>
                  <a:gd name="T31" fmla="*/ 51 h 86"/>
                  <a:gd name="T32" fmla="*/ 64 w 73"/>
                  <a:gd name="T33" fmla="*/ 43 h 86"/>
                  <a:gd name="T34" fmla="*/ 62 w 73"/>
                  <a:gd name="T35" fmla="*/ 55 h 86"/>
                  <a:gd name="T36" fmla="*/ 56 w 73"/>
                  <a:gd name="T37" fmla="*/ 66 h 86"/>
                  <a:gd name="T38" fmla="*/ 48 w 73"/>
                  <a:gd name="T39" fmla="*/ 73 h 86"/>
                  <a:gd name="T40" fmla="*/ 37 w 73"/>
                  <a:gd name="T41" fmla="*/ 75 h 86"/>
                  <a:gd name="T42" fmla="*/ 27 w 73"/>
                  <a:gd name="T43" fmla="*/ 73 h 86"/>
                  <a:gd name="T44" fmla="*/ 18 w 73"/>
                  <a:gd name="T45" fmla="*/ 66 h 86"/>
                  <a:gd name="T46" fmla="*/ 12 w 73"/>
                  <a:gd name="T47" fmla="*/ 55 h 86"/>
                  <a:gd name="T48" fmla="*/ 10 w 73"/>
                  <a:gd name="T49" fmla="*/ 43 h 86"/>
                  <a:gd name="T50" fmla="*/ 12 w 73"/>
                  <a:gd name="T51" fmla="*/ 30 h 86"/>
                  <a:gd name="T52" fmla="*/ 18 w 73"/>
                  <a:gd name="T53" fmla="*/ 20 h 86"/>
                  <a:gd name="T54" fmla="*/ 27 w 73"/>
                  <a:gd name="T55" fmla="*/ 13 h 86"/>
                  <a:gd name="T56" fmla="*/ 37 w 73"/>
                  <a:gd name="T57" fmla="*/ 10 h 86"/>
                  <a:gd name="T58" fmla="*/ 48 w 73"/>
                  <a:gd name="T59" fmla="*/ 13 h 86"/>
                  <a:gd name="T60" fmla="*/ 56 w 73"/>
                  <a:gd name="T61" fmla="*/ 20 h 86"/>
                  <a:gd name="T62" fmla="*/ 62 w 73"/>
                  <a:gd name="T63" fmla="*/ 30 h 86"/>
                  <a:gd name="T64" fmla="*/ 64 w 73"/>
                  <a:gd name="T65" fmla="*/ 4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3" h="86">
                    <a:moveTo>
                      <a:pt x="73" y="43"/>
                    </a:moveTo>
                    <a:lnTo>
                      <a:pt x="72" y="34"/>
                    </a:lnTo>
                    <a:lnTo>
                      <a:pt x="70" y="26"/>
                    </a:lnTo>
                    <a:lnTo>
                      <a:pt x="67" y="19"/>
                    </a:lnTo>
                    <a:lnTo>
                      <a:pt x="63" y="13"/>
                    </a:lnTo>
                    <a:lnTo>
                      <a:pt x="57" y="7"/>
                    </a:lnTo>
                    <a:lnTo>
                      <a:pt x="51" y="3"/>
                    </a:lnTo>
                    <a:lnTo>
                      <a:pt x="44" y="1"/>
                    </a:lnTo>
                    <a:lnTo>
                      <a:pt x="37" y="0"/>
                    </a:lnTo>
                    <a:lnTo>
                      <a:pt x="30" y="1"/>
                    </a:lnTo>
                    <a:lnTo>
                      <a:pt x="23" y="3"/>
                    </a:lnTo>
                    <a:lnTo>
                      <a:pt x="17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1" y="34"/>
                    </a:lnTo>
                    <a:lnTo>
                      <a:pt x="0" y="43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6" y="67"/>
                    </a:lnTo>
                    <a:lnTo>
                      <a:pt x="12" y="73"/>
                    </a:lnTo>
                    <a:lnTo>
                      <a:pt x="17" y="79"/>
                    </a:lnTo>
                    <a:lnTo>
                      <a:pt x="23" y="82"/>
                    </a:lnTo>
                    <a:lnTo>
                      <a:pt x="30" y="85"/>
                    </a:lnTo>
                    <a:lnTo>
                      <a:pt x="37" y="86"/>
                    </a:lnTo>
                    <a:lnTo>
                      <a:pt x="44" y="85"/>
                    </a:lnTo>
                    <a:lnTo>
                      <a:pt x="51" y="82"/>
                    </a:lnTo>
                    <a:lnTo>
                      <a:pt x="57" y="79"/>
                    </a:lnTo>
                    <a:lnTo>
                      <a:pt x="63" y="73"/>
                    </a:lnTo>
                    <a:lnTo>
                      <a:pt x="67" y="67"/>
                    </a:lnTo>
                    <a:lnTo>
                      <a:pt x="70" y="60"/>
                    </a:lnTo>
                    <a:lnTo>
                      <a:pt x="72" y="51"/>
                    </a:lnTo>
                    <a:lnTo>
                      <a:pt x="73" y="43"/>
                    </a:lnTo>
                    <a:close/>
                    <a:moveTo>
                      <a:pt x="64" y="43"/>
                    </a:moveTo>
                    <a:lnTo>
                      <a:pt x="64" y="49"/>
                    </a:lnTo>
                    <a:lnTo>
                      <a:pt x="62" y="55"/>
                    </a:lnTo>
                    <a:lnTo>
                      <a:pt x="59" y="61"/>
                    </a:lnTo>
                    <a:lnTo>
                      <a:pt x="56" y="66"/>
                    </a:lnTo>
                    <a:lnTo>
                      <a:pt x="52" y="69"/>
                    </a:lnTo>
                    <a:lnTo>
                      <a:pt x="48" y="73"/>
                    </a:lnTo>
                    <a:lnTo>
                      <a:pt x="43" y="74"/>
                    </a:lnTo>
                    <a:lnTo>
                      <a:pt x="37" y="75"/>
                    </a:lnTo>
                    <a:lnTo>
                      <a:pt x="32" y="74"/>
                    </a:lnTo>
                    <a:lnTo>
                      <a:pt x="27" y="73"/>
                    </a:lnTo>
                    <a:lnTo>
                      <a:pt x="22" y="69"/>
                    </a:lnTo>
                    <a:lnTo>
                      <a:pt x="18" y="66"/>
                    </a:lnTo>
                    <a:lnTo>
                      <a:pt x="15" y="61"/>
                    </a:lnTo>
                    <a:lnTo>
                      <a:pt x="12" y="55"/>
                    </a:lnTo>
                    <a:lnTo>
                      <a:pt x="11" y="49"/>
                    </a:lnTo>
                    <a:lnTo>
                      <a:pt x="10" y="43"/>
                    </a:lnTo>
                    <a:lnTo>
                      <a:pt x="11" y="37"/>
                    </a:lnTo>
                    <a:lnTo>
                      <a:pt x="12" y="30"/>
                    </a:lnTo>
                    <a:lnTo>
                      <a:pt x="15" y="25"/>
                    </a:lnTo>
                    <a:lnTo>
                      <a:pt x="18" y="20"/>
                    </a:lnTo>
                    <a:lnTo>
                      <a:pt x="22" y="16"/>
                    </a:lnTo>
                    <a:lnTo>
                      <a:pt x="27" y="13"/>
                    </a:lnTo>
                    <a:lnTo>
                      <a:pt x="32" y="12"/>
                    </a:lnTo>
                    <a:lnTo>
                      <a:pt x="37" y="10"/>
                    </a:lnTo>
                    <a:lnTo>
                      <a:pt x="43" y="12"/>
                    </a:lnTo>
                    <a:lnTo>
                      <a:pt x="48" y="13"/>
                    </a:lnTo>
                    <a:lnTo>
                      <a:pt x="52" y="16"/>
                    </a:lnTo>
                    <a:lnTo>
                      <a:pt x="56" y="20"/>
                    </a:lnTo>
                    <a:lnTo>
                      <a:pt x="59" y="25"/>
                    </a:lnTo>
                    <a:lnTo>
                      <a:pt x="62" y="30"/>
                    </a:lnTo>
                    <a:lnTo>
                      <a:pt x="64" y="37"/>
                    </a:lnTo>
                    <a:lnTo>
                      <a:pt x="64" y="43"/>
                    </a:lnTo>
                    <a:close/>
                  </a:path>
                </a:pathLst>
              </a:custGeom>
              <a:solidFill>
                <a:srgbClr val="FBE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" name="Freeform 155">
                <a:extLst>
                  <a:ext uri="{FF2B5EF4-FFF2-40B4-BE49-F238E27FC236}">
                    <a16:creationId xmlns:a16="http://schemas.microsoft.com/office/drawing/2014/main" id="{BEE9FC32-6DF8-401C-9D5B-9508EC6569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5" y="2653"/>
                <a:ext cx="13" cy="12"/>
              </a:xfrm>
              <a:custGeom>
                <a:avLst/>
                <a:gdLst>
                  <a:gd name="T0" fmla="*/ 63 w 64"/>
                  <a:gd name="T1" fmla="*/ 32 h 76"/>
                  <a:gd name="T2" fmla="*/ 58 w 64"/>
                  <a:gd name="T3" fmla="*/ 17 h 76"/>
                  <a:gd name="T4" fmla="*/ 50 w 64"/>
                  <a:gd name="T5" fmla="*/ 8 h 76"/>
                  <a:gd name="T6" fmla="*/ 38 w 64"/>
                  <a:gd name="T7" fmla="*/ 2 h 76"/>
                  <a:gd name="T8" fmla="*/ 26 w 64"/>
                  <a:gd name="T9" fmla="*/ 2 h 76"/>
                  <a:gd name="T10" fmla="*/ 15 w 64"/>
                  <a:gd name="T11" fmla="*/ 8 h 76"/>
                  <a:gd name="T12" fmla="*/ 6 w 64"/>
                  <a:gd name="T13" fmla="*/ 17 h 76"/>
                  <a:gd name="T14" fmla="*/ 0 w 64"/>
                  <a:gd name="T15" fmla="*/ 32 h 76"/>
                  <a:gd name="T16" fmla="*/ 0 w 64"/>
                  <a:gd name="T17" fmla="*/ 46 h 76"/>
                  <a:gd name="T18" fmla="*/ 6 w 64"/>
                  <a:gd name="T19" fmla="*/ 60 h 76"/>
                  <a:gd name="T20" fmla="*/ 15 w 64"/>
                  <a:gd name="T21" fmla="*/ 70 h 76"/>
                  <a:gd name="T22" fmla="*/ 26 w 64"/>
                  <a:gd name="T23" fmla="*/ 76 h 76"/>
                  <a:gd name="T24" fmla="*/ 38 w 64"/>
                  <a:gd name="T25" fmla="*/ 76 h 76"/>
                  <a:gd name="T26" fmla="*/ 50 w 64"/>
                  <a:gd name="T27" fmla="*/ 70 h 76"/>
                  <a:gd name="T28" fmla="*/ 58 w 64"/>
                  <a:gd name="T29" fmla="*/ 60 h 76"/>
                  <a:gd name="T30" fmla="*/ 63 w 64"/>
                  <a:gd name="T31" fmla="*/ 46 h 76"/>
                  <a:gd name="T32" fmla="*/ 55 w 64"/>
                  <a:gd name="T33" fmla="*/ 39 h 76"/>
                  <a:gd name="T34" fmla="*/ 53 w 64"/>
                  <a:gd name="T35" fmla="*/ 50 h 76"/>
                  <a:gd name="T36" fmla="*/ 48 w 64"/>
                  <a:gd name="T37" fmla="*/ 58 h 76"/>
                  <a:gd name="T38" fmla="*/ 41 w 64"/>
                  <a:gd name="T39" fmla="*/ 64 h 76"/>
                  <a:gd name="T40" fmla="*/ 32 w 64"/>
                  <a:gd name="T41" fmla="*/ 65 h 76"/>
                  <a:gd name="T42" fmla="*/ 23 w 64"/>
                  <a:gd name="T43" fmla="*/ 64 h 76"/>
                  <a:gd name="T44" fmla="*/ 16 w 64"/>
                  <a:gd name="T45" fmla="*/ 58 h 76"/>
                  <a:gd name="T46" fmla="*/ 11 w 64"/>
                  <a:gd name="T47" fmla="*/ 50 h 76"/>
                  <a:gd name="T48" fmla="*/ 10 w 64"/>
                  <a:gd name="T49" fmla="*/ 39 h 76"/>
                  <a:gd name="T50" fmla="*/ 11 w 64"/>
                  <a:gd name="T51" fmla="*/ 28 h 76"/>
                  <a:gd name="T52" fmla="*/ 16 w 64"/>
                  <a:gd name="T53" fmla="*/ 20 h 76"/>
                  <a:gd name="T54" fmla="*/ 23 w 64"/>
                  <a:gd name="T55" fmla="*/ 14 h 76"/>
                  <a:gd name="T56" fmla="*/ 32 w 64"/>
                  <a:gd name="T57" fmla="*/ 11 h 76"/>
                  <a:gd name="T58" fmla="*/ 41 w 64"/>
                  <a:gd name="T59" fmla="*/ 14 h 76"/>
                  <a:gd name="T60" fmla="*/ 48 w 64"/>
                  <a:gd name="T61" fmla="*/ 20 h 76"/>
                  <a:gd name="T62" fmla="*/ 53 w 64"/>
                  <a:gd name="T63" fmla="*/ 28 h 76"/>
                  <a:gd name="T64" fmla="*/ 55 w 64"/>
                  <a:gd name="T65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" h="76">
                    <a:moveTo>
                      <a:pt x="64" y="39"/>
                    </a:moveTo>
                    <a:lnTo>
                      <a:pt x="63" y="32"/>
                    </a:lnTo>
                    <a:lnTo>
                      <a:pt x="61" y="24"/>
                    </a:lnTo>
                    <a:lnTo>
                      <a:pt x="58" y="17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4" y="4"/>
                    </a:lnTo>
                    <a:lnTo>
                      <a:pt x="38" y="2"/>
                    </a:lnTo>
                    <a:lnTo>
                      <a:pt x="32" y="0"/>
                    </a:lnTo>
                    <a:lnTo>
                      <a:pt x="26" y="2"/>
                    </a:lnTo>
                    <a:lnTo>
                      <a:pt x="20" y="4"/>
                    </a:lnTo>
                    <a:lnTo>
                      <a:pt x="15" y="8"/>
                    </a:lnTo>
                    <a:lnTo>
                      <a:pt x="10" y="12"/>
                    </a:lnTo>
                    <a:lnTo>
                      <a:pt x="6" y="17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39"/>
                    </a:lnTo>
                    <a:lnTo>
                      <a:pt x="0" y="46"/>
                    </a:lnTo>
                    <a:lnTo>
                      <a:pt x="2" y="53"/>
                    </a:lnTo>
                    <a:lnTo>
                      <a:pt x="6" y="60"/>
                    </a:lnTo>
                    <a:lnTo>
                      <a:pt x="10" y="65"/>
                    </a:lnTo>
                    <a:lnTo>
                      <a:pt x="15" y="70"/>
                    </a:lnTo>
                    <a:lnTo>
                      <a:pt x="20" y="74"/>
                    </a:lnTo>
                    <a:lnTo>
                      <a:pt x="26" y="76"/>
                    </a:lnTo>
                    <a:lnTo>
                      <a:pt x="32" y="76"/>
                    </a:lnTo>
                    <a:lnTo>
                      <a:pt x="38" y="76"/>
                    </a:lnTo>
                    <a:lnTo>
                      <a:pt x="44" y="74"/>
                    </a:lnTo>
                    <a:lnTo>
                      <a:pt x="50" y="70"/>
                    </a:lnTo>
                    <a:lnTo>
                      <a:pt x="54" y="65"/>
                    </a:lnTo>
                    <a:lnTo>
                      <a:pt x="58" y="60"/>
                    </a:lnTo>
                    <a:lnTo>
                      <a:pt x="61" y="53"/>
                    </a:lnTo>
                    <a:lnTo>
                      <a:pt x="63" y="46"/>
                    </a:lnTo>
                    <a:lnTo>
                      <a:pt x="64" y="39"/>
                    </a:lnTo>
                    <a:close/>
                    <a:moveTo>
                      <a:pt x="55" y="39"/>
                    </a:moveTo>
                    <a:lnTo>
                      <a:pt x="54" y="45"/>
                    </a:lnTo>
                    <a:lnTo>
                      <a:pt x="53" y="50"/>
                    </a:lnTo>
                    <a:lnTo>
                      <a:pt x="51" y="54"/>
                    </a:lnTo>
                    <a:lnTo>
                      <a:pt x="48" y="58"/>
                    </a:lnTo>
                    <a:lnTo>
                      <a:pt x="45" y="62"/>
                    </a:lnTo>
                    <a:lnTo>
                      <a:pt x="41" y="64"/>
                    </a:lnTo>
                    <a:lnTo>
                      <a:pt x="37" y="65"/>
                    </a:lnTo>
                    <a:lnTo>
                      <a:pt x="32" y="65"/>
                    </a:lnTo>
                    <a:lnTo>
                      <a:pt x="28" y="65"/>
                    </a:lnTo>
                    <a:lnTo>
                      <a:pt x="23" y="64"/>
                    </a:lnTo>
                    <a:lnTo>
                      <a:pt x="20" y="62"/>
                    </a:lnTo>
                    <a:lnTo>
                      <a:pt x="16" y="58"/>
                    </a:lnTo>
                    <a:lnTo>
                      <a:pt x="13" y="54"/>
                    </a:lnTo>
                    <a:lnTo>
                      <a:pt x="11" y="50"/>
                    </a:lnTo>
                    <a:lnTo>
                      <a:pt x="10" y="45"/>
                    </a:lnTo>
                    <a:lnTo>
                      <a:pt x="10" y="39"/>
                    </a:lnTo>
                    <a:lnTo>
                      <a:pt x="10" y="33"/>
                    </a:lnTo>
                    <a:lnTo>
                      <a:pt x="11" y="28"/>
                    </a:lnTo>
                    <a:lnTo>
                      <a:pt x="13" y="23"/>
                    </a:lnTo>
                    <a:lnTo>
                      <a:pt x="16" y="20"/>
                    </a:lnTo>
                    <a:lnTo>
                      <a:pt x="20" y="16"/>
                    </a:lnTo>
                    <a:lnTo>
                      <a:pt x="23" y="14"/>
                    </a:lnTo>
                    <a:lnTo>
                      <a:pt x="28" y="12"/>
                    </a:lnTo>
                    <a:lnTo>
                      <a:pt x="32" y="11"/>
                    </a:lnTo>
                    <a:lnTo>
                      <a:pt x="37" y="12"/>
                    </a:lnTo>
                    <a:lnTo>
                      <a:pt x="41" y="14"/>
                    </a:lnTo>
                    <a:lnTo>
                      <a:pt x="45" y="16"/>
                    </a:lnTo>
                    <a:lnTo>
                      <a:pt x="48" y="20"/>
                    </a:lnTo>
                    <a:lnTo>
                      <a:pt x="51" y="23"/>
                    </a:lnTo>
                    <a:lnTo>
                      <a:pt x="53" y="28"/>
                    </a:lnTo>
                    <a:lnTo>
                      <a:pt x="54" y="33"/>
                    </a:lnTo>
                    <a:lnTo>
                      <a:pt x="55" y="39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" name="Freeform 156">
                <a:extLst>
                  <a:ext uri="{FF2B5EF4-FFF2-40B4-BE49-F238E27FC236}">
                    <a16:creationId xmlns:a16="http://schemas.microsoft.com/office/drawing/2014/main" id="{EEEDA5DC-1FA4-4A8E-B6A8-66555567B7B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6" y="2654"/>
                <a:ext cx="11" cy="11"/>
              </a:xfrm>
              <a:custGeom>
                <a:avLst/>
                <a:gdLst>
                  <a:gd name="T0" fmla="*/ 54 w 54"/>
                  <a:gd name="T1" fmla="*/ 27 h 65"/>
                  <a:gd name="T2" fmla="*/ 49 w 54"/>
                  <a:gd name="T3" fmla="*/ 15 h 65"/>
                  <a:gd name="T4" fmla="*/ 42 w 54"/>
                  <a:gd name="T5" fmla="*/ 6 h 65"/>
                  <a:gd name="T6" fmla="*/ 33 w 54"/>
                  <a:gd name="T7" fmla="*/ 2 h 65"/>
                  <a:gd name="T8" fmla="*/ 22 w 54"/>
                  <a:gd name="T9" fmla="*/ 2 h 65"/>
                  <a:gd name="T10" fmla="*/ 12 w 54"/>
                  <a:gd name="T11" fmla="*/ 6 h 65"/>
                  <a:gd name="T12" fmla="*/ 5 w 54"/>
                  <a:gd name="T13" fmla="*/ 15 h 65"/>
                  <a:gd name="T14" fmla="*/ 1 w 54"/>
                  <a:gd name="T15" fmla="*/ 27 h 65"/>
                  <a:gd name="T16" fmla="*/ 1 w 54"/>
                  <a:gd name="T17" fmla="*/ 39 h 65"/>
                  <a:gd name="T18" fmla="*/ 5 w 54"/>
                  <a:gd name="T19" fmla="*/ 51 h 65"/>
                  <a:gd name="T20" fmla="*/ 12 w 54"/>
                  <a:gd name="T21" fmla="*/ 59 h 65"/>
                  <a:gd name="T22" fmla="*/ 22 w 54"/>
                  <a:gd name="T23" fmla="*/ 64 h 65"/>
                  <a:gd name="T24" fmla="*/ 33 w 54"/>
                  <a:gd name="T25" fmla="*/ 64 h 65"/>
                  <a:gd name="T26" fmla="*/ 42 w 54"/>
                  <a:gd name="T27" fmla="*/ 59 h 65"/>
                  <a:gd name="T28" fmla="*/ 49 w 54"/>
                  <a:gd name="T29" fmla="*/ 51 h 65"/>
                  <a:gd name="T30" fmla="*/ 54 w 54"/>
                  <a:gd name="T31" fmla="*/ 39 h 65"/>
                  <a:gd name="T32" fmla="*/ 45 w 54"/>
                  <a:gd name="T33" fmla="*/ 33 h 65"/>
                  <a:gd name="T34" fmla="*/ 44 w 54"/>
                  <a:gd name="T35" fmla="*/ 41 h 65"/>
                  <a:gd name="T36" fmla="*/ 40 w 54"/>
                  <a:gd name="T37" fmla="*/ 48 h 65"/>
                  <a:gd name="T38" fmla="*/ 34 w 54"/>
                  <a:gd name="T39" fmla="*/ 53 h 65"/>
                  <a:gd name="T40" fmla="*/ 27 w 54"/>
                  <a:gd name="T41" fmla="*/ 54 h 65"/>
                  <a:gd name="T42" fmla="*/ 20 w 54"/>
                  <a:gd name="T43" fmla="*/ 53 h 65"/>
                  <a:gd name="T44" fmla="*/ 14 w 54"/>
                  <a:gd name="T45" fmla="*/ 48 h 65"/>
                  <a:gd name="T46" fmla="*/ 11 w 54"/>
                  <a:gd name="T47" fmla="*/ 41 h 65"/>
                  <a:gd name="T48" fmla="*/ 9 w 54"/>
                  <a:gd name="T49" fmla="*/ 33 h 65"/>
                  <a:gd name="T50" fmla="*/ 11 w 54"/>
                  <a:gd name="T51" fmla="*/ 24 h 65"/>
                  <a:gd name="T52" fmla="*/ 14 w 54"/>
                  <a:gd name="T53" fmla="*/ 17 h 65"/>
                  <a:gd name="T54" fmla="*/ 20 w 54"/>
                  <a:gd name="T55" fmla="*/ 12 h 65"/>
                  <a:gd name="T56" fmla="*/ 27 w 54"/>
                  <a:gd name="T57" fmla="*/ 11 h 65"/>
                  <a:gd name="T58" fmla="*/ 34 w 54"/>
                  <a:gd name="T59" fmla="*/ 12 h 65"/>
                  <a:gd name="T60" fmla="*/ 40 w 54"/>
                  <a:gd name="T61" fmla="*/ 17 h 65"/>
                  <a:gd name="T62" fmla="*/ 44 w 54"/>
                  <a:gd name="T63" fmla="*/ 24 h 65"/>
                  <a:gd name="T64" fmla="*/ 45 w 54"/>
                  <a:gd name="T65" fmla="*/ 3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" h="65">
                    <a:moveTo>
                      <a:pt x="54" y="33"/>
                    </a:moveTo>
                    <a:lnTo>
                      <a:pt x="54" y="27"/>
                    </a:lnTo>
                    <a:lnTo>
                      <a:pt x="52" y="20"/>
                    </a:lnTo>
                    <a:lnTo>
                      <a:pt x="49" y="15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38" y="3"/>
                    </a:lnTo>
                    <a:lnTo>
                      <a:pt x="33" y="2"/>
                    </a:lnTo>
                    <a:lnTo>
                      <a:pt x="27" y="0"/>
                    </a:lnTo>
                    <a:lnTo>
                      <a:pt x="22" y="2"/>
                    </a:lnTo>
                    <a:lnTo>
                      <a:pt x="17" y="3"/>
                    </a:lnTo>
                    <a:lnTo>
                      <a:pt x="12" y="6"/>
                    </a:lnTo>
                    <a:lnTo>
                      <a:pt x="8" y="10"/>
                    </a:lnTo>
                    <a:lnTo>
                      <a:pt x="5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0" y="33"/>
                    </a:lnTo>
                    <a:lnTo>
                      <a:pt x="1" y="39"/>
                    </a:lnTo>
                    <a:lnTo>
                      <a:pt x="2" y="45"/>
                    </a:lnTo>
                    <a:lnTo>
                      <a:pt x="5" y="51"/>
                    </a:lnTo>
                    <a:lnTo>
                      <a:pt x="8" y="56"/>
                    </a:lnTo>
                    <a:lnTo>
                      <a:pt x="12" y="59"/>
                    </a:lnTo>
                    <a:lnTo>
                      <a:pt x="17" y="63"/>
                    </a:lnTo>
                    <a:lnTo>
                      <a:pt x="22" y="64"/>
                    </a:lnTo>
                    <a:lnTo>
                      <a:pt x="27" y="65"/>
                    </a:lnTo>
                    <a:lnTo>
                      <a:pt x="33" y="64"/>
                    </a:lnTo>
                    <a:lnTo>
                      <a:pt x="38" y="63"/>
                    </a:lnTo>
                    <a:lnTo>
                      <a:pt x="42" y="59"/>
                    </a:lnTo>
                    <a:lnTo>
                      <a:pt x="46" y="56"/>
                    </a:lnTo>
                    <a:lnTo>
                      <a:pt x="49" y="51"/>
                    </a:lnTo>
                    <a:lnTo>
                      <a:pt x="52" y="45"/>
                    </a:lnTo>
                    <a:lnTo>
                      <a:pt x="54" y="39"/>
                    </a:lnTo>
                    <a:lnTo>
                      <a:pt x="54" y="33"/>
                    </a:lnTo>
                    <a:close/>
                    <a:moveTo>
                      <a:pt x="45" y="33"/>
                    </a:moveTo>
                    <a:lnTo>
                      <a:pt x="45" y="38"/>
                    </a:lnTo>
                    <a:lnTo>
                      <a:pt x="44" y="41"/>
                    </a:lnTo>
                    <a:lnTo>
                      <a:pt x="42" y="45"/>
                    </a:lnTo>
                    <a:lnTo>
                      <a:pt x="40" y="48"/>
                    </a:lnTo>
                    <a:lnTo>
                      <a:pt x="37" y="51"/>
                    </a:lnTo>
                    <a:lnTo>
                      <a:pt x="34" y="53"/>
                    </a:lnTo>
                    <a:lnTo>
                      <a:pt x="31" y="54"/>
                    </a:lnTo>
                    <a:lnTo>
                      <a:pt x="27" y="54"/>
                    </a:lnTo>
                    <a:lnTo>
                      <a:pt x="23" y="54"/>
                    </a:lnTo>
                    <a:lnTo>
                      <a:pt x="20" y="53"/>
                    </a:lnTo>
                    <a:lnTo>
                      <a:pt x="17" y="51"/>
                    </a:lnTo>
                    <a:lnTo>
                      <a:pt x="14" y="48"/>
                    </a:lnTo>
                    <a:lnTo>
                      <a:pt x="12" y="45"/>
                    </a:lnTo>
                    <a:lnTo>
                      <a:pt x="11" y="41"/>
                    </a:lnTo>
                    <a:lnTo>
                      <a:pt x="9" y="38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11" y="24"/>
                    </a:lnTo>
                    <a:lnTo>
                      <a:pt x="12" y="21"/>
                    </a:lnTo>
                    <a:lnTo>
                      <a:pt x="14" y="17"/>
                    </a:lnTo>
                    <a:lnTo>
                      <a:pt x="17" y="15"/>
                    </a:lnTo>
                    <a:lnTo>
                      <a:pt x="20" y="12"/>
                    </a:lnTo>
                    <a:lnTo>
                      <a:pt x="23" y="11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4" y="12"/>
                    </a:lnTo>
                    <a:lnTo>
                      <a:pt x="37" y="15"/>
                    </a:lnTo>
                    <a:lnTo>
                      <a:pt x="40" y="17"/>
                    </a:lnTo>
                    <a:lnTo>
                      <a:pt x="42" y="21"/>
                    </a:lnTo>
                    <a:lnTo>
                      <a:pt x="44" y="24"/>
                    </a:lnTo>
                    <a:lnTo>
                      <a:pt x="45" y="28"/>
                    </a:lnTo>
                    <a:lnTo>
                      <a:pt x="45" y="33"/>
                    </a:lnTo>
                    <a:close/>
                  </a:path>
                </a:pathLst>
              </a:custGeom>
              <a:solidFill>
                <a:srgbClr val="FCE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3" name="Freeform 157">
                <a:extLst>
                  <a:ext uri="{FF2B5EF4-FFF2-40B4-BE49-F238E27FC236}">
                    <a16:creationId xmlns:a16="http://schemas.microsoft.com/office/drawing/2014/main" id="{187ED316-8A79-4FBD-A7B7-4EC2FCDF674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7" y="2655"/>
                <a:ext cx="9" cy="9"/>
              </a:xfrm>
              <a:custGeom>
                <a:avLst/>
                <a:gdLst>
                  <a:gd name="T0" fmla="*/ 44 w 45"/>
                  <a:gd name="T1" fmla="*/ 22 h 54"/>
                  <a:gd name="T2" fmla="*/ 41 w 45"/>
                  <a:gd name="T3" fmla="*/ 12 h 54"/>
                  <a:gd name="T4" fmla="*/ 35 w 45"/>
                  <a:gd name="T5" fmla="*/ 5 h 54"/>
                  <a:gd name="T6" fmla="*/ 27 w 45"/>
                  <a:gd name="T7" fmla="*/ 1 h 54"/>
                  <a:gd name="T8" fmla="*/ 18 w 45"/>
                  <a:gd name="T9" fmla="*/ 1 h 54"/>
                  <a:gd name="T10" fmla="*/ 10 w 45"/>
                  <a:gd name="T11" fmla="*/ 5 h 54"/>
                  <a:gd name="T12" fmla="*/ 3 w 45"/>
                  <a:gd name="T13" fmla="*/ 12 h 54"/>
                  <a:gd name="T14" fmla="*/ 0 w 45"/>
                  <a:gd name="T15" fmla="*/ 22 h 54"/>
                  <a:gd name="T16" fmla="*/ 0 w 45"/>
                  <a:gd name="T17" fmla="*/ 34 h 54"/>
                  <a:gd name="T18" fmla="*/ 3 w 45"/>
                  <a:gd name="T19" fmla="*/ 43 h 54"/>
                  <a:gd name="T20" fmla="*/ 10 w 45"/>
                  <a:gd name="T21" fmla="*/ 51 h 54"/>
                  <a:gd name="T22" fmla="*/ 18 w 45"/>
                  <a:gd name="T23" fmla="*/ 54 h 54"/>
                  <a:gd name="T24" fmla="*/ 27 w 45"/>
                  <a:gd name="T25" fmla="*/ 54 h 54"/>
                  <a:gd name="T26" fmla="*/ 35 w 45"/>
                  <a:gd name="T27" fmla="*/ 51 h 54"/>
                  <a:gd name="T28" fmla="*/ 41 w 45"/>
                  <a:gd name="T29" fmla="*/ 43 h 54"/>
                  <a:gd name="T30" fmla="*/ 44 w 45"/>
                  <a:gd name="T31" fmla="*/ 34 h 54"/>
                  <a:gd name="T32" fmla="*/ 36 w 45"/>
                  <a:gd name="T33" fmla="*/ 28 h 54"/>
                  <a:gd name="T34" fmla="*/ 35 w 45"/>
                  <a:gd name="T35" fmla="*/ 34 h 54"/>
                  <a:gd name="T36" fmla="*/ 32 w 45"/>
                  <a:gd name="T37" fmla="*/ 40 h 54"/>
                  <a:gd name="T38" fmla="*/ 27 w 45"/>
                  <a:gd name="T39" fmla="*/ 42 h 54"/>
                  <a:gd name="T40" fmla="*/ 22 w 45"/>
                  <a:gd name="T41" fmla="*/ 43 h 54"/>
                  <a:gd name="T42" fmla="*/ 17 w 45"/>
                  <a:gd name="T43" fmla="*/ 42 h 54"/>
                  <a:gd name="T44" fmla="*/ 13 w 45"/>
                  <a:gd name="T45" fmla="*/ 40 h 54"/>
                  <a:gd name="T46" fmla="*/ 10 w 45"/>
                  <a:gd name="T47" fmla="*/ 34 h 54"/>
                  <a:gd name="T48" fmla="*/ 9 w 45"/>
                  <a:gd name="T49" fmla="*/ 28 h 54"/>
                  <a:gd name="T50" fmla="*/ 10 w 45"/>
                  <a:gd name="T51" fmla="*/ 22 h 54"/>
                  <a:gd name="T52" fmla="*/ 13 w 45"/>
                  <a:gd name="T53" fmla="*/ 16 h 54"/>
                  <a:gd name="T54" fmla="*/ 17 w 45"/>
                  <a:gd name="T55" fmla="*/ 13 h 54"/>
                  <a:gd name="T56" fmla="*/ 22 w 45"/>
                  <a:gd name="T57" fmla="*/ 11 h 54"/>
                  <a:gd name="T58" fmla="*/ 27 w 45"/>
                  <a:gd name="T59" fmla="*/ 13 h 54"/>
                  <a:gd name="T60" fmla="*/ 32 w 45"/>
                  <a:gd name="T61" fmla="*/ 16 h 54"/>
                  <a:gd name="T62" fmla="*/ 35 w 45"/>
                  <a:gd name="T63" fmla="*/ 22 h 54"/>
                  <a:gd name="T64" fmla="*/ 36 w 45"/>
                  <a:gd name="T65" fmla="*/ 2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5" h="54">
                    <a:moveTo>
                      <a:pt x="45" y="28"/>
                    </a:moveTo>
                    <a:lnTo>
                      <a:pt x="44" y="22"/>
                    </a:lnTo>
                    <a:lnTo>
                      <a:pt x="43" y="17"/>
                    </a:lnTo>
                    <a:lnTo>
                      <a:pt x="41" y="12"/>
                    </a:lnTo>
                    <a:lnTo>
                      <a:pt x="38" y="9"/>
                    </a:lnTo>
                    <a:lnTo>
                      <a:pt x="35" y="5"/>
                    </a:lnTo>
                    <a:lnTo>
                      <a:pt x="31" y="3"/>
                    </a:lnTo>
                    <a:lnTo>
                      <a:pt x="27" y="1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3" y="3"/>
                    </a:lnTo>
                    <a:lnTo>
                      <a:pt x="10" y="5"/>
                    </a:lnTo>
                    <a:lnTo>
                      <a:pt x="6" y="9"/>
                    </a:lnTo>
                    <a:lnTo>
                      <a:pt x="3" y="12"/>
                    </a:lnTo>
                    <a:lnTo>
                      <a:pt x="1" y="17"/>
                    </a:lnTo>
                    <a:lnTo>
                      <a:pt x="0" y="22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1" y="39"/>
                    </a:lnTo>
                    <a:lnTo>
                      <a:pt x="3" y="43"/>
                    </a:lnTo>
                    <a:lnTo>
                      <a:pt x="6" y="47"/>
                    </a:lnTo>
                    <a:lnTo>
                      <a:pt x="10" y="51"/>
                    </a:lnTo>
                    <a:lnTo>
                      <a:pt x="13" y="53"/>
                    </a:lnTo>
                    <a:lnTo>
                      <a:pt x="18" y="54"/>
                    </a:lnTo>
                    <a:lnTo>
                      <a:pt x="22" y="54"/>
                    </a:lnTo>
                    <a:lnTo>
                      <a:pt x="27" y="54"/>
                    </a:lnTo>
                    <a:lnTo>
                      <a:pt x="31" y="53"/>
                    </a:lnTo>
                    <a:lnTo>
                      <a:pt x="35" y="51"/>
                    </a:lnTo>
                    <a:lnTo>
                      <a:pt x="38" y="47"/>
                    </a:lnTo>
                    <a:lnTo>
                      <a:pt x="41" y="43"/>
                    </a:lnTo>
                    <a:lnTo>
                      <a:pt x="43" y="39"/>
                    </a:lnTo>
                    <a:lnTo>
                      <a:pt x="44" y="34"/>
                    </a:lnTo>
                    <a:lnTo>
                      <a:pt x="45" y="28"/>
                    </a:lnTo>
                    <a:close/>
                    <a:moveTo>
                      <a:pt x="36" y="28"/>
                    </a:moveTo>
                    <a:lnTo>
                      <a:pt x="35" y="31"/>
                    </a:lnTo>
                    <a:lnTo>
                      <a:pt x="35" y="34"/>
                    </a:lnTo>
                    <a:lnTo>
                      <a:pt x="33" y="37"/>
                    </a:lnTo>
                    <a:lnTo>
                      <a:pt x="32" y="40"/>
                    </a:lnTo>
                    <a:lnTo>
                      <a:pt x="30" y="41"/>
                    </a:lnTo>
                    <a:lnTo>
                      <a:pt x="27" y="42"/>
                    </a:lnTo>
                    <a:lnTo>
                      <a:pt x="25" y="43"/>
                    </a:lnTo>
                    <a:lnTo>
                      <a:pt x="22" y="43"/>
                    </a:lnTo>
                    <a:lnTo>
                      <a:pt x="19" y="43"/>
                    </a:lnTo>
                    <a:lnTo>
                      <a:pt x="17" y="42"/>
                    </a:lnTo>
                    <a:lnTo>
                      <a:pt x="15" y="41"/>
                    </a:lnTo>
                    <a:lnTo>
                      <a:pt x="13" y="40"/>
                    </a:lnTo>
                    <a:lnTo>
                      <a:pt x="11" y="37"/>
                    </a:lnTo>
                    <a:lnTo>
                      <a:pt x="10" y="34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9" y="24"/>
                    </a:lnTo>
                    <a:lnTo>
                      <a:pt x="10" y="22"/>
                    </a:lnTo>
                    <a:lnTo>
                      <a:pt x="11" y="18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7" y="13"/>
                    </a:lnTo>
                    <a:lnTo>
                      <a:pt x="19" y="12"/>
                    </a:lnTo>
                    <a:lnTo>
                      <a:pt x="22" y="11"/>
                    </a:lnTo>
                    <a:lnTo>
                      <a:pt x="25" y="12"/>
                    </a:lnTo>
                    <a:lnTo>
                      <a:pt x="27" y="13"/>
                    </a:lnTo>
                    <a:lnTo>
                      <a:pt x="30" y="15"/>
                    </a:lnTo>
                    <a:lnTo>
                      <a:pt x="32" y="16"/>
                    </a:lnTo>
                    <a:lnTo>
                      <a:pt x="33" y="18"/>
                    </a:lnTo>
                    <a:lnTo>
                      <a:pt x="35" y="22"/>
                    </a:lnTo>
                    <a:lnTo>
                      <a:pt x="35" y="24"/>
                    </a:lnTo>
                    <a:lnTo>
                      <a:pt x="36" y="28"/>
                    </a:lnTo>
                    <a:close/>
                  </a:path>
                </a:pathLst>
              </a:custGeom>
              <a:solidFill>
                <a:srgbClr val="FCF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4" name="Freeform 158">
                <a:extLst>
                  <a:ext uri="{FF2B5EF4-FFF2-40B4-BE49-F238E27FC236}">
                    <a16:creationId xmlns:a16="http://schemas.microsoft.com/office/drawing/2014/main" id="{41065F58-3752-43CC-A082-11313045CA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8" y="2656"/>
                <a:ext cx="7" cy="7"/>
              </a:xfrm>
              <a:custGeom>
                <a:avLst/>
                <a:gdLst>
                  <a:gd name="T0" fmla="*/ 36 w 36"/>
                  <a:gd name="T1" fmla="*/ 17 h 43"/>
                  <a:gd name="T2" fmla="*/ 33 w 36"/>
                  <a:gd name="T3" fmla="*/ 10 h 43"/>
                  <a:gd name="T4" fmla="*/ 28 w 36"/>
                  <a:gd name="T5" fmla="*/ 4 h 43"/>
                  <a:gd name="T6" fmla="*/ 22 w 36"/>
                  <a:gd name="T7" fmla="*/ 0 h 43"/>
                  <a:gd name="T8" fmla="*/ 14 w 36"/>
                  <a:gd name="T9" fmla="*/ 0 h 43"/>
                  <a:gd name="T10" fmla="*/ 8 w 36"/>
                  <a:gd name="T11" fmla="*/ 4 h 43"/>
                  <a:gd name="T12" fmla="*/ 3 w 36"/>
                  <a:gd name="T13" fmla="*/ 10 h 43"/>
                  <a:gd name="T14" fmla="*/ 0 w 36"/>
                  <a:gd name="T15" fmla="*/ 17 h 43"/>
                  <a:gd name="T16" fmla="*/ 0 w 36"/>
                  <a:gd name="T17" fmla="*/ 27 h 43"/>
                  <a:gd name="T18" fmla="*/ 3 w 36"/>
                  <a:gd name="T19" fmla="*/ 34 h 43"/>
                  <a:gd name="T20" fmla="*/ 8 w 36"/>
                  <a:gd name="T21" fmla="*/ 40 h 43"/>
                  <a:gd name="T22" fmla="*/ 14 w 36"/>
                  <a:gd name="T23" fmla="*/ 43 h 43"/>
                  <a:gd name="T24" fmla="*/ 22 w 36"/>
                  <a:gd name="T25" fmla="*/ 43 h 43"/>
                  <a:gd name="T26" fmla="*/ 28 w 36"/>
                  <a:gd name="T27" fmla="*/ 40 h 43"/>
                  <a:gd name="T28" fmla="*/ 33 w 36"/>
                  <a:gd name="T29" fmla="*/ 34 h 43"/>
                  <a:gd name="T30" fmla="*/ 36 w 36"/>
                  <a:gd name="T31" fmla="*/ 27 h 43"/>
                  <a:gd name="T32" fmla="*/ 27 w 36"/>
                  <a:gd name="T33" fmla="*/ 22 h 43"/>
                  <a:gd name="T34" fmla="*/ 26 w 36"/>
                  <a:gd name="T35" fmla="*/ 25 h 43"/>
                  <a:gd name="T36" fmla="*/ 24 w 36"/>
                  <a:gd name="T37" fmla="*/ 29 h 43"/>
                  <a:gd name="T38" fmla="*/ 22 w 36"/>
                  <a:gd name="T39" fmla="*/ 31 h 43"/>
                  <a:gd name="T40" fmla="*/ 18 w 36"/>
                  <a:gd name="T41" fmla="*/ 33 h 43"/>
                  <a:gd name="T42" fmla="*/ 15 w 36"/>
                  <a:gd name="T43" fmla="*/ 31 h 43"/>
                  <a:gd name="T44" fmla="*/ 12 w 36"/>
                  <a:gd name="T45" fmla="*/ 29 h 43"/>
                  <a:gd name="T46" fmla="*/ 10 w 36"/>
                  <a:gd name="T47" fmla="*/ 25 h 43"/>
                  <a:gd name="T48" fmla="*/ 9 w 36"/>
                  <a:gd name="T49" fmla="*/ 22 h 43"/>
                  <a:gd name="T50" fmla="*/ 10 w 36"/>
                  <a:gd name="T51" fmla="*/ 17 h 43"/>
                  <a:gd name="T52" fmla="*/ 12 w 36"/>
                  <a:gd name="T53" fmla="*/ 15 h 43"/>
                  <a:gd name="T54" fmla="*/ 15 w 36"/>
                  <a:gd name="T55" fmla="*/ 12 h 43"/>
                  <a:gd name="T56" fmla="*/ 18 w 36"/>
                  <a:gd name="T57" fmla="*/ 11 h 43"/>
                  <a:gd name="T58" fmla="*/ 22 w 36"/>
                  <a:gd name="T59" fmla="*/ 12 h 43"/>
                  <a:gd name="T60" fmla="*/ 24 w 36"/>
                  <a:gd name="T61" fmla="*/ 15 h 43"/>
                  <a:gd name="T62" fmla="*/ 26 w 36"/>
                  <a:gd name="T63" fmla="*/ 17 h 43"/>
                  <a:gd name="T64" fmla="*/ 27 w 36"/>
                  <a:gd name="T65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43">
                    <a:moveTo>
                      <a:pt x="36" y="22"/>
                    </a:moveTo>
                    <a:lnTo>
                      <a:pt x="36" y="17"/>
                    </a:lnTo>
                    <a:lnTo>
                      <a:pt x="35" y="13"/>
                    </a:lnTo>
                    <a:lnTo>
                      <a:pt x="33" y="10"/>
                    </a:lnTo>
                    <a:lnTo>
                      <a:pt x="31" y="6"/>
                    </a:lnTo>
                    <a:lnTo>
                      <a:pt x="28" y="4"/>
                    </a:lnTo>
                    <a:lnTo>
                      <a:pt x="25" y="1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0"/>
                    </a:lnTo>
                    <a:lnTo>
                      <a:pt x="2" y="13"/>
                    </a:lnTo>
                    <a:lnTo>
                      <a:pt x="0" y="17"/>
                    </a:lnTo>
                    <a:lnTo>
                      <a:pt x="0" y="22"/>
                    </a:lnTo>
                    <a:lnTo>
                      <a:pt x="0" y="27"/>
                    </a:lnTo>
                    <a:lnTo>
                      <a:pt x="2" y="30"/>
                    </a:lnTo>
                    <a:lnTo>
                      <a:pt x="3" y="34"/>
                    </a:lnTo>
                    <a:lnTo>
                      <a:pt x="5" y="37"/>
                    </a:lnTo>
                    <a:lnTo>
                      <a:pt x="8" y="40"/>
                    </a:lnTo>
                    <a:lnTo>
                      <a:pt x="11" y="42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2" y="43"/>
                    </a:lnTo>
                    <a:lnTo>
                      <a:pt x="25" y="42"/>
                    </a:lnTo>
                    <a:lnTo>
                      <a:pt x="28" y="40"/>
                    </a:lnTo>
                    <a:lnTo>
                      <a:pt x="31" y="37"/>
                    </a:lnTo>
                    <a:lnTo>
                      <a:pt x="33" y="34"/>
                    </a:lnTo>
                    <a:lnTo>
                      <a:pt x="35" y="30"/>
                    </a:lnTo>
                    <a:lnTo>
                      <a:pt x="36" y="27"/>
                    </a:lnTo>
                    <a:lnTo>
                      <a:pt x="36" y="22"/>
                    </a:lnTo>
                    <a:close/>
                    <a:moveTo>
                      <a:pt x="27" y="22"/>
                    </a:moveTo>
                    <a:lnTo>
                      <a:pt x="27" y="24"/>
                    </a:lnTo>
                    <a:lnTo>
                      <a:pt x="26" y="25"/>
                    </a:lnTo>
                    <a:lnTo>
                      <a:pt x="26" y="28"/>
                    </a:lnTo>
                    <a:lnTo>
                      <a:pt x="24" y="29"/>
                    </a:lnTo>
                    <a:lnTo>
                      <a:pt x="23" y="30"/>
                    </a:lnTo>
                    <a:lnTo>
                      <a:pt x="22" y="31"/>
                    </a:lnTo>
                    <a:lnTo>
                      <a:pt x="20" y="33"/>
                    </a:lnTo>
                    <a:lnTo>
                      <a:pt x="18" y="33"/>
                    </a:lnTo>
                    <a:lnTo>
                      <a:pt x="16" y="33"/>
                    </a:lnTo>
                    <a:lnTo>
                      <a:pt x="15" y="31"/>
                    </a:lnTo>
                    <a:lnTo>
                      <a:pt x="13" y="30"/>
                    </a:lnTo>
                    <a:lnTo>
                      <a:pt x="12" y="29"/>
                    </a:lnTo>
                    <a:lnTo>
                      <a:pt x="11" y="28"/>
                    </a:lnTo>
                    <a:lnTo>
                      <a:pt x="10" y="25"/>
                    </a:lnTo>
                    <a:lnTo>
                      <a:pt x="9" y="24"/>
                    </a:lnTo>
                    <a:lnTo>
                      <a:pt x="9" y="22"/>
                    </a:lnTo>
                    <a:lnTo>
                      <a:pt x="9" y="19"/>
                    </a:lnTo>
                    <a:lnTo>
                      <a:pt x="10" y="17"/>
                    </a:lnTo>
                    <a:lnTo>
                      <a:pt x="11" y="16"/>
                    </a:lnTo>
                    <a:lnTo>
                      <a:pt x="12" y="15"/>
                    </a:lnTo>
                    <a:lnTo>
                      <a:pt x="13" y="13"/>
                    </a:lnTo>
                    <a:lnTo>
                      <a:pt x="15" y="12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2" y="12"/>
                    </a:lnTo>
                    <a:lnTo>
                      <a:pt x="23" y="13"/>
                    </a:lnTo>
                    <a:lnTo>
                      <a:pt x="24" y="15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7" y="19"/>
                    </a:lnTo>
                    <a:lnTo>
                      <a:pt x="27" y="22"/>
                    </a:lnTo>
                    <a:close/>
                  </a:path>
                </a:pathLst>
              </a:custGeom>
              <a:solidFill>
                <a:srgbClr val="FDF4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" name="Freeform 159">
                <a:extLst>
                  <a:ext uri="{FF2B5EF4-FFF2-40B4-BE49-F238E27FC236}">
                    <a16:creationId xmlns:a16="http://schemas.microsoft.com/office/drawing/2014/main" id="{EA13DB58-6FC2-4011-9DAB-7A616D4B7E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9" y="2657"/>
                <a:ext cx="5" cy="5"/>
              </a:xfrm>
              <a:custGeom>
                <a:avLst/>
                <a:gdLst>
                  <a:gd name="T0" fmla="*/ 27 w 27"/>
                  <a:gd name="T1" fmla="*/ 17 h 32"/>
                  <a:gd name="T2" fmla="*/ 26 w 27"/>
                  <a:gd name="T3" fmla="*/ 13 h 32"/>
                  <a:gd name="T4" fmla="*/ 26 w 27"/>
                  <a:gd name="T5" fmla="*/ 11 h 32"/>
                  <a:gd name="T6" fmla="*/ 24 w 27"/>
                  <a:gd name="T7" fmla="*/ 7 h 32"/>
                  <a:gd name="T8" fmla="*/ 23 w 27"/>
                  <a:gd name="T9" fmla="*/ 5 h 32"/>
                  <a:gd name="T10" fmla="*/ 21 w 27"/>
                  <a:gd name="T11" fmla="*/ 4 h 32"/>
                  <a:gd name="T12" fmla="*/ 18 w 27"/>
                  <a:gd name="T13" fmla="*/ 2 h 32"/>
                  <a:gd name="T14" fmla="*/ 16 w 27"/>
                  <a:gd name="T15" fmla="*/ 1 h 32"/>
                  <a:gd name="T16" fmla="*/ 13 w 27"/>
                  <a:gd name="T17" fmla="*/ 0 h 32"/>
                  <a:gd name="T18" fmla="*/ 10 w 27"/>
                  <a:gd name="T19" fmla="*/ 1 h 32"/>
                  <a:gd name="T20" fmla="*/ 8 w 27"/>
                  <a:gd name="T21" fmla="*/ 2 h 32"/>
                  <a:gd name="T22" fmla="*/ 6 w 27"/>
                  <a:gd name="T23" fmla="*/ 4 h 32"/>
                  <a:gd name="T24" fmla="*/ 4 w 27"/>
                  <a:gd name="T25" fmla="*/ 5 h 32"/>
                  <a:gd name="T26" fmla="*/ 2 w 27"/>
                  <a:gd name="T27" fmla="*/ 7 h 32"/>
                  <a:gd name="T28" fmla="*/ 1 w 27"/>
                  <a:gd name="T29" fmla="*/ 11 h 32"/>
                  <a:gd name="T30" fmla="*/ 0 w 27"/>
                  <a:gd name="T31" fmla="*/ 13 h 32"/>
                  <a:gd name="T32" fmla="*/ 0 w 27"/>
                  <a:gd name="T33" fmla="*/ 17 h 32"/>
                  <a:gd name="T34" fmla="*/ 0 w 27"/>
                  <a:gd name="T35" fmla="*/ 20 h 32"/>
                  <a:gd name="T36" fmla="*/ 1 w 27"/>
                  <a:gd name="T37" fmla="*/ 23 h 32"/>
                  <a:gd name="T38" fmla="*/ 2 w 27"/>
                  <a:gd name="T39" fmla="*/ 26 h 32"/>
                  <a:gd name="T40" fmla="*/ 4 w 27"/>
                  <a:gd name="T41" fmla="*/ 29 h 32"/>
                  <a:gd name="T42" fmla="*/ 6 w 27"/>
                  <a:gd name="T43" fmla="*/ 30 h 32"/>
                  <a:gd name="T44" fmla="*/ 8 w 27"/>
                  <a:gd name="T45" fmla="*/ 31 h 32"/>
                  <a:gd name="T46" fmla="*/ 10 w 27"/>
                  <a:gd name="T47" fmla="*/ 32 h 32"/>
                  <a:gd name="T48" fmla="*/ 13 w 27"/>
                  <a:gd name="T49" fmla="*/ 32 h 32"/>
                  <a:gd name="T50" fmla="*/ 16 w 27"/>
                  <a:gd name="T51" fmla="*/ 32 h 32"/>
                  <a:gd name="T52" fmla="*/ 18 w 27"/>
                  <a:gd name="T53" fmla="*/ 31 h 32"/>
                  <a:gd name="T54" fmla="*/ 21 w 27"/>
                  <a:gd name="T55" fmla="*/ 30 h 32"/>
                  <a:gd name="T56" fmla="*/ 23 w 27"/>
                  <a:gd name="T57" fmla="*/ 29 h 32"/>
                  <a:gd name="T58" fmla="*/ 24 w 27"/>
                  <a:gd name="T59" fmla="*/ 26 h 32"/>
                  <a:gd name="T60" fmla="*/ 26 w 27"/>
                  <a:gd name="T61" fmla="*/ 23 h 32"/>
                  <a:gd name="T62" fmla="*/ 26 w 27"/>
                  <a:gd name="T63" fmla="*/ 20 h 32"/>
                  <a:gd name="T64" fmla="*/ 27 w 27"/>
                  <a:gd name="T65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" h="32">
                    <a:moveTo>
                      <a:pt x="27" y="17"/>
                    </a:moveTo>
                    <a:lnTo>
                      <a:pt x="26" y="13"/>
                    </a:lnTo>
                    <a:lnTo>
                      <a:pt x="26" y="11"/>
                    </a:lnTo>
                    <a:lnTo>
                      <a:pt x="24" y="7"/>
                    </a:lnTo>
                    <a:lnTo>
                      <a:pt x="23" y="5"/>
                    </a:lnTo>
                    <a:lnTo>
                      <a:pt x="21" y="4"/>
                    </a:lnTo>
                    <a:lnTo>
                      <a:pt x="18" y="2"/>
                    </a:lnTo>
                    <a:lnTo>
                      <a:pt x="16" y="1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0" y="20"/>
                    </a:lnTo>
                    <a:lnTo>
                      <a:pt x="1" y="23"/>
                    </a:lnTo>
                    <a:lnTo>
                      <a:pt x="2" y="26"/>
                    </a:lnTo>
                    <a:lnTo>
                      <a:pt x="4" y="29"/>
                    </a:lnTo>
                    <a:lnTo>
                      <a:pt x="6" y="30"/>
                    </a:lnTo>
                    <a:lnTo>
                      <a:pt x="8" y="31"/>
                    </a:lnTo>
                    <a:lnTo>
                      <a:pt x="10" y="32"/>
                    </a:lnTo>
                    <a:lnTo>
                      <a:pt x="13" y="32"/>
                    </a:lnTo>
                    <a:lnTo>
                      <a:pt x="16" y="32"/>
                    </a:lnTo>
                    <a:lnTo>
                      <a:pt x="18" y="31"/>
                    </a:lnTo>
                    <a:lnTo>
                      <a:pt x="21" y="30"/>
                    </a:lnTo>
                    <a:lnTo>
                      <a:pt x="23" y="29"/>
                    </a:lnTo>
                    <a:lnTo>
                      <a:pt x="24" y="26"/>
                    </a:lnTo>
                    <a:lnTo>
                      <a:pt x="26" y="23"/>
                    </a:lnTo>
                    <a:lnTo>
                      <a:pt x="26" y="20"/>
                    </a:lnTo>
                    <a:lnTo>
                      <a:pt x="27" y="17"/>
                    </a:lnTo>
                    <a:close/>
                  </a:path>
                </a:pathLst>
              </a:custGeom>
              <a:solidFill>
                <a:srgbClr val="FDF8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" name="Freeform 160">
                <a:extLst>
                  <a:ext uri="{FF2B5EF4-FFF2-40B4-BE49-F238E27FC236}">
                    <a16:creationId xmlns:a16="http://schemas.microsoft.com/office/drawing/2014/main" id="{F146E4D0-EFE5-499F-AA37-259D3894AD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0" y="2658"/>
                <a:ext cx="3" cy="3"/>
              </a:xfrm>
              <a:custGeom>
                <a:avLst/>
                <a:gdLst>
                  <a:gd name="T0" fmla="*/ 18 w 18"/>
                  <a:gd name="T1" fmla="*/ 11 h 22"/>
                  <a:gd name="T2" fmla="*/ 18 w 18"/>
                  <a:gd name="T3" fmla="*/ 8 h 22"/>
                  <a:gd name="T4" fmla="*/ 17 w 18"/>
                  <a:gd name="T5" fmla="*/ 6 h 22"/>
                  <a:gd name="T6" fmla="*/ 17 w 18"/>
                  <a:gd name="T7" fmla="*/ 5 h 22"/>
                  <a:gd name="T8" fmla="*/ 15 w 18"/>
                  <a:gd name="T9" fmla="*/ 4 h 22"/>
                  <a:gd name="T10" fmla="*/ 14 w 18"/>
                  <a:gd name="T11" fmla="*/ 2 h 22"/>
                  <a:gd name="T12" fmla="*/ 13 w 18"/>
                  <a:gd name="T13" fmla="*/ 1 h 22"/>
                  <a:gd name="T14" fmla="*/ 11 w 18"/>
                  <a:gd name="T15" fmla="*/ 0 h 22"/>
                  <a:gd name="T16" fmla="*/ 9 w 18"/>
                  <a:gd name="T17" fmla="*/ 0 h 22"/>
                  <a:gd name="T18" fmla="*/ 7 w 18"/>
                  <a:gd name="T19" fmla="*/ 0 h 22"/>
                  <a:gd name="T20" fmla="*/ 6 w 18"/>
                  <a:gd name="T21" fmla="*/ 1 h 22"/>
                  <a:gd name="T22" fmla="*/ 4 w 18"/>
                  <a:gd name="T23" fmla="*/ 2 h 22"/>
                  <a:gd name="T24" fmla="*/ 3 w 18"/>
                  <a:gd name="T25" fmla="*/ 4 h 22"/>
                  <a:gd name="T26" fmla="*/ 2 w 18"/>
                  <a:gd name="T27" fmla="*/ 5 h 22"/>
                  <a:gd name="T28" fmla="*/ 1 w 18"/>
                  <a:gd name="T29" fmla="*/ 6 h 22"/>
                  <a:gd name="T30" fmla="*/ 0 w 18"/>
                  <a:gd name="T31" fmla="*/ 8 h 22"/>
                  <a:gd name="T32" fmla="*/ 0 w 18"/>
                  <a:gd name="T33" fmla="*/ 11 h 22"/>
                  <a:gd name="T34" fmla="*/ 0 w 18"/>
                  <a:gd name="T35" fmla="*/ 13 h 22"/>
                  <a:gd name="T36" fmla="*/ 1 w 18"/>
                  <a:gd name="T37" fmla="*/ 14 h 22"/>
                  <a:gd name="T38" fmla="*/ 2 w 18"/>
                  <a:gd name="T39" fmla="*/ 17 h 22"/>
                  <a:gd name="T40" fmla="*/ 3 w 18"/>
                  <a:gd name="T41" fmla="*/ 18 h 22"/>
                  <a:gd name="T42" fmla="*/ 4 w 18"/>
                  <a:gd name="T43" fmla="*/ 19 h 22"/>
                  <a:gd name="T44" fmla="*/ 6 w 18"/>
                  <a:gd name="T45" fmla="*/ 20 h 22"/>
                  <a:gd name="T46" fmla="*/ 7 w 18"/>
                  <a:gd name="T47" fmla="*/ 22 h 22"/>
                  <a:gd name="T48" fmla="*/ 9 w 18"/>
                  <a:gd name="T49" fmla="*/ 22 h 22"/>
                  <a:gd name="T50" fmla="*/ 11 w 18"/>
                  <a:gd name="T51" fmla="*/ 22 h 22"/>
                  <a:gd name="T52" fmla="*/ 13 w 18"/>
                  <a:gd name="T53" fmla="*/ 20 h 22"/>
                  <a:gd name="T54" fmla="*/ 14 w 18"/>
                  <a:gd name="T55" fmla="*/ 19 h 22"/>
                  <a:gd name="T56" fmla="*/ 15 w 18"/>
                  <a:gd name="T57" fmla="*/ 18 h 22"/>
                  <a:gd name="T58" fmla="*/ 17 w 18"/>
                  <a:gd name="T59" fmla="*/ 17 h 22"/>
                  <a:gd name="T60" fmla="*/ 17 w 18"/>
                  <a:gd name="T61" fmla="*/ 14 h 22"/>
                  <a:gd name="T62" fmla="*/ 18 w 18"/>
                  <a:gd name="T63" fmla="*/ 13 h 22"/>
                  <a:gd name="T64" fmla="*/ 18 w 18"/>
                  <a:gd name="T6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22">
                    <a:moveTo>
                      <a:pt x="18" y="11"/>
                    </a:moveTo>
                    <a:lnTo>
                      <a:pt x="18" y="8"/>
                    </a:lnTo>
                    <a:lnTo>
                      <a:pt x="17" y="6"/>
                    </a:lnTo>
                    <a:lnTo>
                      <a:pt x="17" y="5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2" y="5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2" y="17"/>
                    </a:lnTo>
                    <a:lnTo>
                      <a:pt x="3" y="18"/>
                    </a:lnTo>
                    <a:lnTo>
                      <a:pt x="4" y="19"/>
                    </a:lnTo>
                    <a:lnTo>
                      <a:pt x="6" y="20"/>
                    </a:lnTo>
                    <a:lnTo>
                      <a:pt x="7" y="22"/>
                    </a:lnTo>
                    <a:lnTo>
                      <a:pt x="9" y="22"/>
                    </a:lnTo>
                    <a:lnTo>
                      <a:pt x="11" y="22"/>
                    </a:lnTo>
                    <a:lnTo>
                      <a:pt x="13" y="20"/>
                    </a:lnTo>
                    <a:lnTo>
                      <a:pt x="14" y="19"/>
                    </a:lnTo>
                    <a:lnTo>
                      <a:pt x="15" y="18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8" y="13"/>
                    </a:ln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DFA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" name="Freeform 161">
                <a:extLst>
                  <a:ext uri="{FF2B5EF4-FFF2-40B4-BE49-F238E27FC236}">
                    <a16:creationId xmlns:a16="http://schemas.microsoft.com/office/drawing/2014/main" id="{AE0628E0-0C6C-4787-B863-3BC8071DA0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1" y="2658"/>
                <a:ext cx="2" cy="2"/>
              </a:xfrm>
              <a:custGeom>
                <a:avLst/>
                <a:gdLst>
                  <a:gd name="T0" fmla="*/ 9 w 9"/>
                  <a:gd name="T1" fmla="*/ 6 h 11"/>
                  <a:gd name="T2" fmla="*/ 9 w 9"/>
                  <a:gd name="T3" fmla="*/ 5 h 11"/>
                  <a:gd name="T4" fmla="*/ 8 w 9"/>
                  <a:gd name="T5" fmla="*/ 3 h 11"/>
                  <a:gd name="T6" fmla="*/ 8 w 9"/>
                  <a:gd name="T7" fmla="*/ 2 h 11"/>
                  <a:gd name="T8" fmla="*/ 7 w 9"/>
                  <a:gd name="T9" fmla="*/ 2 h 11"/>
                  <a:gd name="T10" fmla="*/ 7 w 9"/>
                  <a:gd name="T11" fmla="*/ 1 h 11"/>
                  <a:gd name="T12" fmla="*/ 6 w 9"/>
                  <a:gd name="T13" fmla="*/ 1 h 11"/>
                  <a:gd name="T14" fmla="*/ 5 w 9"/>
                  <a:gd name="T15" fmla="*/ 1 h 11"/>
                  <a:gd name="T16" fmla="*/ 4 w 9"/>
                  <a:gd name="T17" fmla="*/ 0 h 11"/>
                  <a:gd name="T18" fmla="*/ 3 w 9"/>
                  <a:gd name="T19" fmla="*/ 1 h 11"/>
                  <a:gd name="T20" fmla="*/ 2 w 9"/>
                  <a:gd name="T21" fmla="*/ 1 h 11"/>
                  <a:gd name="T22" fmla="*/ 2 w 9"/>
                  <a:gd name="T23" fmla="*/ 1 h 11"/>
                  <a:gd name="T24" fmla="*/ 1 w 9"/>
                  <a:gd name="T25" fmla="*/ 2 h 11"/>
                  <a:gd name="T26" fmla="*/ 0 w 9"/>
                  <a:gd name="T27" fmla="*/ 2 h 11"/>
                  <a:gd name="T28" fmla="*/ 0 w 9"/>
                  <a:gd name="T29" fmla="*/ 3 h 11"/>
                  <a:gd name="T30" fmla="*/ 0 w 9"/>
                  <a:gd name="T31" fmla="*/ 5 h 11"/>
                  <a:gd name="T32" fmla="*/ 0 w 9"/>
                  <a:gd name="T33" fmla="*/ 6 h 11"/>
                  <a:gd name="T34" fmla="*/ 0 w 9"/>
                  <a:gd name="T35" fmla="*/ 7 h 11"/>
                  <a:gd name="T36" fmla="*/ 0 w 9"/>
                  <a:gd name="T37" fmla="*/ 8 h 11"/>
                  <a:gd name="T38" fmla="*/ 0 w 9"/>
                  <a:gd name="T39" fmla="*/ 8 h 11"/>
                  <a:gd name="T40" fmla="*/ 1 w 9"/>
                  <a:gd name="T41" fmla="*/ 9 h 11"/>
                  <a:gd name="T42" fmla="*/ 2 w 9"/>
                  <a:gd name="T43" fmla="*/ 11 h 11"/>
                  <a:gd name="T44" fmla="*/ 2 w 9"/>
                  <a:gd name="T45" fmla="*/ 11 h 11"/>
                  <a:gd name="T46" fmla="*/ 3 w 9"/>
                  <a:gd name="T47" fmla="*/ 11 h 11"/>
                  <a:gd name="T48" fmla="*/ 4 w 9"/>
                  <a:gd name="T49" fmla="*/ 11 h 11"/>
                  <a:gd name="T50" fmla="*/ 5 w 9"/>
                  <a:gd name="T51" fmla="*/ 11 h 11"/>
                  <a:gd name="T52" fmla="*/ 6 w 9"/>
                  <a:gd name="T53" fmla="*/ 11 h 11"/>
                  <a:gd name="T54" fmla="*/ 7 w 9"/>
                  <a:gd name="T55" fmla="*/ 11 h 11"/>
                  <a:gd name="T56" fmla="*/ 7 w 9"/>
                  <a:gd name="T57" fmla="*/ 9 h 11"/>
                  <a:gd name="T58" fmla="*/ 8 w 9"/>
                  <a:gd name="T59" fmla="*/ 8 h 11"/>
                  <a:gd name="T60" fmla="*/ 8 w 9"/>
                  <a:gd name="T61" fmla="*/ 8 h 11"/>
                  <a:gd name="T62" fmla="*/ 9 w 9"/>
                  <a:gd name="T63" fmla="*/ 7 h 11"/>
                  <a:gd name="T64" fmla="*/ 9 w 9"/>
                  <a:gd name="T6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" h="11">
                    <a:moveTo>
                      <a:pt x="9" y="6"/>
                    </a:moveTo>
                    <a:lnTo>
                      <a:pt x="9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9" y="6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8" name="Freeform 162">
                <a:extLst>
                  <a:ext uri="{FF2B5EF4-FFF2-40B4-BE49-F238E27FC236}">
                    <a16:creationId xmlns:a16="http://schemas.microsoft.com/office/drawing/2014/main" id="{1021A1D2-B402-49A4-B7BD-EAECDBA44C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596"/>
                <a:ext cx="44" cy="47"/>
              </a:xfrm>
              <a:custGeom>
                <a:avLst/>
                <a:gdLst>
                  <a:gd name="T0" fmla="*/ 185 w 220"/>
                  <a:gd name="T1" fmla="*/ 0 h 284"/>
                  <a:gd name="T2" fmla="*/ 0 w 220"/>
                  <a:gd name="T3" fmla="*/ 48 h 284"/>
                  <a:gd name="T4" fmla="*/ 58 w 220"/>
                  <a:gd name="T5" fmla="*/ 260 h 284"/>
                  <a:gd name="T6" fmla="*/ 94 w 220"/>
                  <a:gd name="T7" fmla="*/ 284 h 284"/>
                  <a:gd name="T8" fmla="*/ 220 w 220"/>
                  <a:gd name="T9" fmla="*/ 23 h 284"/>
                  <a:gd name="T10" fmla="*/ 185 w 220"/>
                  <a:gd name="T11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84">
                    <a:moveTo>
                      <a:pt x="185" y="0"/>
                    </a:moveTo>
                    <a:lnTo>
                      <a:pt x="0" y="48"/>
                    </a:lnTo>
                    <a:lnTo>
                      <a:pt x="58" y="260"/>
                    </a:lnTo>
                    <a:lnTo>
                      <a:pt x="94" y="284"/>
                    </a:lnTo>
                    <a:lnTo>
                      <a:pt x="220" y="23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" name="Freeform 163">
                <a:extLst>
                  <a:ext uri="{FF2B5EF4-FFF2-40B4-BE49-F238E27FC236}">
                    <a16:creationId xmlns:a16="http://schemas.microsoft.com/office/drawing/2014/main" id="{C55AD6D4-BA17-4B5E-B494-0A8FE4C49E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596"/>
                <a:ext cx="44" cy="26"/>
              </a:xfrm>
              <a:custGeom>
                <a:avLst/>
                <a:gdLst>
                  <a:gd name="T0" fmla="*/ 186 w 222"/>
                  <a:gd name="T1" fmla="*/ 0 h 157"/>
                  <a:gd name="T2" fmla="*/ 0 w 222"/>
                  <a:gd name="T3" fmla="*/ 48 h 157"/>
                  <a:gd name="T4" fmla="*/ 157 w 222"/>
                  <a:gd name="T5" fmla="*/ 157 h 157"/>
                  <a:gd name="T6" fmla="*/ 222 w 222"/>
                  <a:gd name="T7" fmla="*/ 24 h 157"/>
                  <a:gd name="T8" fmla="*/ 186 w 222"/>
                  <a:gd name="T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157">
                    <a:moveTo>
                      <a:pt x="186" y="0"/>
                    </a:moveTo>
                    <a:lnTo>
                      <a:pt x="0" y="48"/>
                    </a:lnTo>
                    <a:lnTo>
                      <a:pt x="157" y="157"/>
                    </a:lnTo>
                    <a:lnTo>
                      <a:pt x="222" y="24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EBEC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" name="Freeform 164">
                <a:extLst>
                  <a:ext uri="{FF2B5EF4-FFF2-40B4-BE49-F238E27FC236}">
                    <a16:creationId xmlns:a16="http://schemas.microsoft.com/office/drawing/2014/main" id="{2B404C2B-A453-4347-BFCC-E4A6373D7B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601"/>
                <a:ext cx="13" cy="15"/>
              </a:xfrm>
              <a:custGeom>
                <a:avLst/>
                <a:gdLst>
                  <a:gd name="T0" fmla="*/ 63 w 63"/>
                  <a:gd name="T1" fmla="*/ 0 h 89"/>
                  <a:gd name="T2" fmla="*/ 0 w 63"/>
                  <a:gd name="T3" fmla="*/ 16 h 89"/>
                  <a:gd name="T4" fmla="*/ 20 w 63"/>
                  <a:gd name="T5" fmla="*/ 89 h 89"/>
                  <a:gd name="T6" fmla="*/ 63 w 63"/>
                  <a:gd name="T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89">
                    <a:moveTo>
                      <a:pt x="63" y="0"/>
                    </a:moveTo>
                    <a:lnTo>
                      <a:pt x="0" y="16"/>
                    </a:lnTo>
                    <a:lnTo>
                      <a:pt x="20" y="8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A9A9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" name="Freeform 165">
                <a:extLst>
                  <a:ext uri="{FF2B5EF4-FFF2-40B4-BE49-F238E27FC236}">
                    <a16:creationId xmlns:a16="http://schemas.microsoft.com/office/drawing/2014/main" id="{3342D61E-56CB-44C8-B021-0665868E10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601"/>
                <a:ext cx="13" cy="8"/>
              </a:xfrm>
              <a:custGeom>
                <a:avLst/>
                <a:gdLst>
                  <a:gd name="T0" fmla="*/ 63 w 63"/>
                  <a:gd name="T1" fmla="*/ 0 h 46"/>
                  <a:gd name="T2" fmla="*/ 0 w 63"/>
                  <a:gd name="T3" fmla="*/ 16 h 46"/>
                  <a:gd name="T4" fmla="*/ 41 w 63"/>
                  <a:gd name="T5" fmla="*/ 46 h 46"/>
                  <a:gd name="T6" fmla="*/ 63 w 6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46">
                    <a:moveTo>
                      <a:pt x="63" y="0"/>
                    </a:moveTo>
                    <a:lnTo>
                      <a:pt x="0" y="16"/>
                    </a:lnTo>
                    <a:lnTo>
                      <a:pt x="41" y="4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" name="Freeform 166">
                <a:extLst>
                  <a:ext uri="{FF2B5EF4-FFF2-40B4-BE49-F238E27FC236}">
                    <a16:creationId xmlns:a16="http://schemas.microsoft.com/office/drawing/2014/main" id="{A41903B7-491B-4CF9-8AC3-5453CCE9FF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" y="2596"/>
                <a:ext cx="93" cy="63"/>
              </a:xfrm>
              <a:custGeom>
                <a:avLst/>
                <a:gdLst>
                  <a:gd name="T0" fmla="*/ 8 w 463"/>
                  <a:gd name="T1" fmla="*/ 0 h 376"/>
                  <a:gd name="T2" fmla="*/ 0 w 463"/>
                  <a:gd name="T3" fmla="*/ 79 h 376"/>
                  <a:gd name="T4" fmla="*/ 432 w 463"/>
                  <a:gd name="T5" fmla="*/ 376 h 376"/>
                  <a:gd name="T6" fmla="*/ 463 w 463"/>
                  <a:gd name="T7" fmla="*/ 311 h 376"/>
                  <a:gd name="T8" fmla="*/ 8 w 463"/>
                  <a:gd name="T9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3" h="376">
                    <a:moveTo>
                      <a:pt x="8" y="0"/>
                    </a:moveTo>
                    <a:lnTo>
                      <a:pt x="0" y="79"/>
                    </a:lnTo>
                    <a:lnTo>
                      <a:pt x="432" y="376"/>
                    </a:lnTo>
                    <a:lnTo>
                      <a:pt x="463" y="31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5D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3" name="Freeform 167">
                <a:extLst>
                  <a:ext uri="{FF2B5EF4-FFF2-40B4-BE49-F238E27FC236}">
                    <a16:creationId xmlns:a16="http://schemas.microsoft.com/office/drawing/2014/main" id="{727E24E5-59B6-4AF2-B966-9664998018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5" y="2609"/>
                <a:ext cx="100" cy="72"/>
              </a:xfrm>
              <a:custGeom>
                <a:avLst/>
                <a:gdLst>
                  <a:gd name="T0" fmla="*/ 69 w 501"/>
                  <a:gd name="T1" fmla="*/ 0 h 430"/>
                  <a:gd name="T2" fmla="*/ 14 w 501"/>
                  <a:gd name="T3" fmla="*/ 52 h 430"/>
                  <a:gd name="T4" fmla="*/ 0 w 501"/>
                  <a:gd name="T5" fmla="*/ 131 h 430"/>
                  <a:gd name="T6" fmla="*/ 436 w 501"/>
                  <a:gd name="T7" fmla="*/ 430 h 430"/>
                  <a:gd name="T8" fmla="*/ 501 w 501"/>
                  <a:gd name="T9" fmla="*/ 297 h 430"/>
                  <a:gd name="T10" fmla="*/ 69 w 501"/>
                  <a:gd name="T11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1" h="430">
                    <a:moveTo>
                      <a:pt x="69" y="0"/>
                    </a:moveTo>
                    <a:lnTo>
                      <a:pt x="14" y="52"/>
                    </a:lnTo>
                    <a:lnTo>
                      <a:pt x="0" y="131"/>
                    </a:lnTo>
                    <a:lnTo>
                      <a:pt x="436" y="430"/>
                    </a:lnTo>
                    <a:lnTo>
                      <a:pt x="501" y="29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8DC6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4" name="Freeform 168">
                <a:extLst>
                  <a:ext uri="{FF2B5EF4-FFF2-40B4-BE49-F238E27FC236}">
                    <a16:creationId xmlns:a16="http://schemas.microsoft.com/office/drawing/2014/main" id="{CAEA3B34-CCE3-4CC3-AD00-DA8E989F41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5" y="2630"/>
                <a:ext cx="97" cy="61"/>
              </a:xfrm>
              <a:custGeom>
                <a:avLst/>
                <a:gdLst>
                  <a:gd name="T0" fmla="*/ 51 w 487"/>
                  <a:gd name="T1" fmla="*/ 0 h 367"/>
                  <a:gd name="T2" fmla="*/ 0 w 487"/>
                  <a:gd name="T3" fmla="*/ 55 h 367"/>
                  <a:gd name="T4" fmla="*/ 455 w 487"/>
                  <a:gd name="T5" fmla="*/ 367 h 367"/>
                  <a:gd name="T6" fmla="*/ 487 w 487"/>
                  <a:gd name="T7" fmla="*/ 301 h 367"/>
                  <a:gd name="T8" fmla="*/ 51 w 487"/>
                  <a:gd name="T9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7" h="367">
                    <a:moveTo>
                      <a:pt x="51" y="0"/>
                    </a:moveTo>
                    <a:lnTo>
                      <a:pt x="0" y="55"/>
                    </a:lnTo>
                    <a:lnTo>
                      <a:pt x="455" y="367"/>
                    </a:lnTo>
                    <a:lnTo>
                      <a:pt x="487" y="30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6EA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" name="Freeform 169">
                <a:extLst>
                  <a:ext uri="{FF2B5EF4-FFF2-40B4-BE49-F238E27FC236}">
                    <a16:creationId xmlns:a16="http://schemas.microsoft.com/office/drawing/2014/main" id="{5FBA498D-6876-499C-A354-4D8AFA049A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" y="2647"/>
                <a:ext cx="30" cy="45"/>
              </a:xfrm>
              <a:custGeom>
                <a:avLst/>
                <a:gdLst>
                  <a:gd name="T0" fmla="*/ 127 w 147"/>
                  <a:gd name="T1" fmla="*/ 0 h 276"/>
                  <a:gd name="T2" fmla="*/ 147 w 147"/>
                  <a:gd name="T3" fmla="*/ 14 h 276"/>
                  <a:gd name="T4" fmla="*/ 20 w 147"/>
                  <a:gd name="T5" fmla="*/ 276 h 276"/>
                  <a:gd name="T6" fmla="*/ 0 w 147"/>
                  <a:gd name="T7" fmla="*/ 263 h 276"/>
                  <a:gd name="T8" fmla="*/ 127 w 147"/>
                  <a:gd name="T9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276">
                    <a:moveTo>
                      <a:pt x="127" y="0"/>
                    </a:moveTo>
                    <a:lnTo>
                      <a:pt x="147" y="14"/>
                    </a:lnTo>
                    <a:lnTo>
                      <a:pt x="20" y="276"/>
                    </a:lnTo>
                    <a:lnTo>
                      <a:pt x="0" y="26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C2C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" name="Freeform 170">
                <a:extLst>
                  <a:ext uri="{FF2B5EF4-FFF2-40B4-BE49-F238E27FC236}">
                    <a16:creationId xmlns:a16="http://schemas.microsoft.com/office/drawing/2014/main" id="{922754B4-37D8-4936-94B5-2341C25AF7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0" y="2647"/>
                <a:ext cx="23" cy="34"/>
              </a:xfrm>
              <a:custGeom>
                <a:avLst/>
                <a:gdLst>
                  <a:gd name="T0" fmla="*/ 94 w 114"/>
                  <a:gd name="T1" fmla="*/ 0 h 209"/>
                  <a:gd name="T2" fmla="*/ 114 w 114"/>
                  <a:gd name="T3" fmla="*/ 14 h 209"/>
                  <a:gd name="T4" fmla="*/ 20 w 114"/>
                  <a:gd name="T5" fmla="*/ 209 h 209"/>
                  <a:gd name="T6" fmla="*/ 0 w 114"/>
                  <a:gd name="T7" fmla="*/ 195 h 209"/>
                  <a:gd name="T8" fmla="*/ 94 w 114"/>
                  <a:gd name="T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209">
                    <a:moveTo>
                      <a:pt x="94" y="0"/>
                    </a:moveTo>
                    <a:lnTo>
                      <a:pt x="114" y="14"/>
                    </a:lnTo>
                    <a:lnTo>
                      <a:pt x="20" y="209"/>
                    </a:lnTo>
                    <a:lnTo>
                      <a:pt x="0" y="195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DFC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" name="Freeform 171">
                <a:extLst>
                  <a:ext uri="{FF2B5EF4-FFF2-40B4-BE49-F238E27FC236}">
                    <a16:creationId xmlns:a16="http://schemas.microsoft.com/office/drawing/2014/main" id="{8B31D571-1416-41C3-BA4A-E3EDADF3A7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2" y="2647"/>
                <a:ext cx="11" cy="13"/>
              </a:xfrm>
              <a:custGeom>
                <a:avLst/>
                <a:gdLst>
                  <a:gd name="T0" fmla="*/ 31 w 51"/>
                  <a:gd name="T1" fmla="*/ 0 h 78"/>
                  <a:gd name="T2" fmla="*/ 51 w 51"/>
                  <a:gd name="T3" fmla="*/ 14 h 78"/>
                  <a:gd name="T4" fmla="*/ 21 w 51"/>
                  <a:gd name="T5" fmla="*/ 78 h 78"/>
                  <a:gd name="T6" fmla="*/ 0 w 51"/>
                  <a:gd name="T7" fmla="*/ 65 h 78"/>
                  <a:gd name="T8" fmla="*/ 31 w 5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78">
                    <a:moveTo>
                      <a:pt x="31" y="0"/>
                    </a:moveTo>
                    <a:lnTo>
                      <a:pt x="51" y="14"/>
                    </a:lnTo>
                    <a:lnTo>
                      <a:pt x="21" y="78"/>
                    </a:lnTo>
                    <a:lnTo>
                      <a:pt x="0" y="6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EF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28" name="Rectangle 1">
            <a:extLst>
              <a:ext uri="{FF2B5EF4-FFF2-40B4-BE49-F238E27FC236}">
                <a16:creationId xmlns:a16="http://schemas.microsoft.com/office/drawing/2014/main" id="{6F7A3D1D-B840-4EF1-AED7-13E89C544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ru-RU" altLang="ru-RU" sz="9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              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hlinkClick r:id="rId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1000×340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2530" name="Picture 2" descr="Пример плохих аватарок. ">
            <a:hlinkClick r:id="rId2"/>
            <a:extLst>
              <a:ext uri="{FF2B5EF4-FFF2-40B4-BE49-F238E27FC236}">
                <a16:creationId xmlns:a16="http://schemas.microsoft.com/office/drawing/2014/main" id="{D518CB3E-BFA8-4E43-92D7-E60C0A5E4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63" y="2804189"/>
            <a:ext cx="3524026" cy="119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9" name="Rectangle 3">
            <a:extLst>
              <a:ext uri="{FF2B5EF4-FFF2-40B4-BE49-F238E27FC236}">
                <a16:creationId xmlns:a16="http://schemas.microsoft.com/office/drawing/2014/main" id="{17D1467B-9EFC-4D4B-A25B-00DE03319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ru-RU" altLang="ru-RU" sz="9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/>
              </a:rPr>
              <a:t>              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hlinkClick r:id="rId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/>
              </a:rPr>
              <a:t>1000×340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2532" name="Picture 4" descr="Пример хороших аватарок.">
            <a:hlinkClick r:id="rId4"/>
            <a:extLst>
              <a:ext uri="{FF2B5EF4-FFF2-40B4-BE49-F238E27FC236}">
                <a16:creationId xmlns:a16="http://schemas.microsoft.com/office/drawing/2014/main" id="{15A76E69-BA4B-44AA-8AA7-F7230C7E7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79" y="4559839"/>
            <a:ext cx="3425271" cy="116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2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20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Описание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1C381-A6DB-4FE7-809E-C97EDE051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251" y="1253330"/>
            <a:ext cx="8684723" cy="501494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Описание профиля не может быть больше 150 символов. В настройках </a:t>
            </a:r>
            <a:r>
              <a:rPr lang="ru-RU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Instagram</a:t>
            </a:r>
            <a: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 это поле называется «О себе».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ru-RU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a typeface="+mj-ea"/>
              <a:cs typeface="+mj-cs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ru-RU" b="1" u="sng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Укажите здесь самую важную информацию: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ru-RU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a typeface="+mj-ea"/>
              <a:cs typeface="+mj-cs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Ответьте на вопрос «Кто вы и/или что можете предложить?».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зачем вас читать, что читать, куда смотреть (</a:t>
            </a:r>
            <a:r>
              <a:rPr lang="ru-RU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хэштеги</a:t>
            </a:r>
            <a: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, ссылка на сайт)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город;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способы связи: телефон (</a:t>
            </a:r>
            <a:r>
              <a:rPr lang="ru-RU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WhatsApp</a:t>
            </a:r>
            <a: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, </a:t>
            </a:r>
            <a:r>
              <a:rPr lang="ru-RU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Telegram</a:t>
            </a:r>
            <a: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, </a:t>
            </a:r>
            <a:r>
              <a:rPr lang="ru-RU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Viber</a:t>
            </a:r>
            <a: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), e-</a:t>
            </a:r>
            <a:r>
              <a:rPr lang="ru-RU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mail</a:t>
            </a:r>
            <a: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;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A3CE34D-F538-406D-8973-5ED075D3D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ru-RU" altLang="ru-RU" sz="19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    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hlinkClick r:id="rId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640×770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554" name="Picture 2" descr="Как сделать описание профиля в Инстаграме, которое поможет продавать.">
            <a:hlinkClick r:id="rId2"/>
            <a:extLst>
              <a:ext uri="{FF2B5EF4-FFF2-40B4-BE49-F238E27FC236}">
                <a16:creationId xmlns:a16="http://schemas.microsoft.com/office/drawing/2014/main" id="{8F40EB0F-1D0C-42A6-8359-377217CD7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4145" y="1594122"/>
            <a:ext cx="3050485" cy="3669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552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20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Как оформить вечные </a:t>
            </a:r>
            <a:r>
              <a:rPr lang="ru-RU" b="1" dirty="0" err="1">
                <a:solidFill>
                  <a:schemeClr val="bg1"/>
                </a:solidFill>
              </a:rPr>
              <a:t>stories</a:t>
            </a:r>
            <a:r>
              <a:rPr lang="ru-RU" b="1" dirty="0">
                <a:solidFill>
                  <a:schemeClr val="bg1"/>
                </a:solidFill>
              </a:rPr>
              <a:t> (</a:t>
            </a:r>
            <a:r>
              <a:rPr lang="ru-RU" b="1" dirty="0" err="1">
                <a:solidFill>
                  <a:schemeClr val="bg1"/>
                </a:solidFill>
              </a:rPr>
              <a:t>highlights</a:t>
            </a:r>
            <a:r>
              <a:rPr lang="ru-RU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1C381-A6DB-4FE7-809E-C97EDE051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137" y="1253331"/>
            <a:ext cx="11450472" cy="362346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2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Используйте вечные </a:t>
            </a:r>
            <a:r>
              <a:rPr lang="ru-RU" sz="20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stories</a:t>
            </a:r>
            <a:r>
              <a:rPr lang="ru-RU" sz="2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 (</a:t>
            </a:r>
            <a:r>
              <a:rPr lang="ru-RU" sz="20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highlights</a:t>
            </a:r>
            <a:r>
              <a:rPr lang="ru-RU" sz="2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), если хотите разместить важную информацию в профиле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ru-RU" sz="2000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a typeface="+mj-ea"/>
              <a:cs typeface="+mj-cs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2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Чтобы создать вечную историю, вы должны опубликовать новую </a:t>
            </a:r>
            <a:r>
              <a:rPr lang="ru-RU" sz="20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story</a:t>
            </a:r>
            <a:r>
              <a:rPr lang="ru-RU" sz="2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 или взять её из архива в настройках аккаунта.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ru-RU" sz="2000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a typeface="+mj-ea"/>
              <a:cs typeface="+mj-cs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2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При создании и добавлении картинок в </a:t>
            </a:r>
            <a:r>
              <a:rPr lang="ru-RU" sz="20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сторис</a:t>
            </a:r>
            <a:r>
              <a:rPr lang="ru-RU" sz="2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, используйте изображения с соотношением сторон 9:16. Хорошо подойдет 1080 x 1920. При этом, если вы выберете файл меньше 600 x 1067, качество картинки будет так себе.</a:t>
            </a:r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6F38B108-B3FE-4383-B9B6-E8C06AA29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301" y="3521765"/>
            <a:ext cx="4065103" cy="271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323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20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Что размещать в вечных </a:t>
            </a:r>
            <a:r>
              <a:rPr lang="ru-RU" b="1" dirty="0" err="1">
                <a:solidFill>
                  <a:schemeClr val="bg1"/>
                </a:solidFill>
              </a:rPr>
              <a:t>сторис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1C381-A6DB-4FE7-809E-C97EDE051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137" y="1253331"/>
            <a:ext cx="11450472" cy="2987365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sz="2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Результаты своего творчества</a:t>
            </a:r>
          </a:p>
          <a:p>
            <a:pPr marL="457200" indent="-457200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sz="2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Ответы на вопросы пользователей</a:t>
            </a:r>
          </a:p>
          <a:p>
            <a:pPr marL="457200" indent="-457200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sz="2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Результаты конкурсов</a:t>
            </a:r>
          </a:p>
          <a:p>
            <a:pPr marL="457200" indent="-457200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sz="2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Контент по рубрикам. И уникальный контент для продвижения</a:t>
            </a:r>
          </a:p>
          <a:p>
            <a:pPr marL="457200" indent="-457200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sz="2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То, на что нужно обратить внимание пользователя прямо сейчас</a:t>
            </a:r>
          </a:p>
          <a:p>
            <a:pPr marL="457200" indent="-457200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</a:pPr>
            <a:endParaRPr lang="ru-RU" sz="2400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a typeface="+mj-ea"/>
              <a:cs typeface="+mj-cs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2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Помните, что название </a:t>
            </a:r>
            <a:r>
              <a:rPr lang="ru-RU" sz="24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хайлайта</a:t>
            </a:r>
            <a:r>
              <a:rPr lang="ru-RU" sz="2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 ограничено 16 знаками!</a:t>
            </a: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9E50DF58-7F7A-4C4E-883C-7F3E76882C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970"/>
          <a:stretch/>
        </p:blipFill>
        <p:spPr bwMode="auto">
          <a:xfrm>
            <a:off x="2498611" y="3989656"/>
            <a:ext cx="7347754" cy="209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764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20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Как оформить картинки в ленте и </a:t>
            </a:r>
            <a:r>
              <a:rPr lang="ru-RU" b="1" dirty="0" err="1">
                <a:solidFill>
                  <a:schemeClr val="bg1"/>
                </a:solidFill>
              </a:rPr>
              <a:t>stories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1C381-A6DB-4FE7-809E-C97EDE051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137" y="1253331"/>
            <a:ext cx="11450472" cy="49564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sz="2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Нужно выбрать единый стиль всего визуального контента в вашем профиле. Он должен ассоциироваться с тематикой аккаунта.</a:t>
            </a:r>
          </a:p>
          <a:p>
            <a:pPr marL="457200" indent="-457200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sz="2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Применяйте один фильтр для всех изображений.</a:t>
            </a:r>
          </a:p>
          <a:p>
            <a:pPr marL="457200" indent="-457200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sz="2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Снимайте фото с одного ракурса или чередуйте ракурсы.</a:t>
            </a:r>
          </a:p>
          <a:p>
            <a:pPr marL="457200" indent="-457200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</a:pPr>
            <a:r>
              <a:rPr lang="ru-RU" sz="2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Используйте одинаковый шрифт для всех надписей на картинках.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2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На обложках </a:t>
            </a:r>
            <a:r>
              <a:rPr lang="en-US" sz="2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stories</a:t>
            </a:r>
            <a:r>
              <a:rPr lang="ru-RU" sz="2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+mj-cs"/>
              </a:rPr>
              <a:t> можно написать тег или название рубрики, главное – не делайте это слишком мелким шрифтом и в слишком яркой цветовой гамме</a:t>
            </a:r>
          </a:p>
          <a:p>
            <a:pPr marL="457200" indent="-457200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</a:pPr>
            <a:endParaRPr lang="ru-RU" sz="2400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a typeface="+mj-ea"/>
              <a:cs typeface="+mj-cs"/>
            </a:endParaRPr>
          </a:p>
        </p:txBody>
      </p:sp>
      <p:pic>
        <p:nvPicPr>
          <p:cNvPr id="26626" name="Picture 2">
            <a:extLst>
              <a:ext uri="{FF2B5EF4-FFF2-40B4-BE49-F238E27FC236}">
                <a16:creationId xmlns:a16="http://schemas.microsoft.com/office/drawing/2014/main" id="{A35BDDBE-7EB6-4C99-9665-A29559F2E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122515"/>
            <a:ext cx="2817191" cy="208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>
            <a:extLst>
              <a:ext uri="{FF2B5EF4-FFF2-40B4-BE49-F238E27FC236}">
                <a16:creationId xmlns:a16="http://schemas.microsoft.com/office/drawing/2014/main" id="{61F2D191-CF6D-4FBD-8D82-C631D415E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896" y="3988904"/>
            <a:ext cx="4202595" cy="2220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236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20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Пишем текст  для публикаций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1C381-A6DB-4FE7-809E-C97EDE051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313" y="1073426"/>
            <a:ext cx="11448296" cy="5208104"/>
          </a:xfrm>
        </p:spPr>
        <p:txBody>
          <a:bodyPr>
            <a:normAutofit/>
          </a:bodyPr>
          <a:lstStyle/>
          <a:p>
            <a:pPr fontAlgn="base">
              <a:lnSpc>
                <a:spcPts val="192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1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Пишите грамотно.</a:t>
            </a:r>
          </a:p>
          <a:p>
            <a:pPr fontAlgn="base">
              <a:lnSpc>
                <a:spcPts val="192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1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По теме и не растекайтесь мыслью по древу.</a:t>
            </a:r>
          </a:p>
          <a:p>
            <a:pPr fontAlgn="base">
              <a:lnSpc>
                <a:spcPts val="192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Создавайте интересный контент и не лгите своей аудитории. </a:t>
            </a:r>
          </a:p>
          <a:p>
            <a:pPr fontAlgn="base">
              <a:lnSpc>
                <a:spcPts val="192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1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Без отсутствия пробелов, знаков препинания, сочетания трех восклицательных знаков подряд. Уважайте своих читателей.</a:t>
            </a:r>
          </a:p>
          <a:p>
            <a:pPr fontAlgn="base">
              <a:lnSpc>
                <a:spcPts val="192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1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Не используйте ссылки в тексте поста, они все равно остаются </a:t>
            </a:r>
            <a:r>
              <a:rPr lang="ru-RU" sz="18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некликабельными</a:t>
            </a:r>
            <a:endParaRPr lang="ru-RU" sz="18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  <a:p>
            <a:pPr fontAlgn="base">
              <a:lnSpc>
                <a:spcPts val="192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1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Используйте смайлы но, не переходите на них полностью =) Они помогают структурировать текст и передать нужную эмоцию, но только если использованы к месту.</a:t>
            </a:r>
          </a:p>
          <a:p>
            <a:r>
              <a:rPr lang="ru-RU" sz="1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Не пишите заголовок капсом. Никогда. Большие буквы не повышают вероятность прочтения поста. </a:t>
            </a:r>
          </a:p>
          <a:p>
            <a:r>
              <a:rPr lang="ru-RU" sz="1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Заголовок можно сделать интереснее при помощи вопроса, интриги, цифр</a:t>
            </a:r>
          </a:p>
        </p:txBody>
      </p:sp>
    </p:spTree>
    <p:extLst>
      <p:ext uri="{BB962C8B-B14F-4D97-AF65-F5344CB8AC3E}">
        <p14:creationId xmlns:p14="http://schemas.microsoft.com/office/powerpoint/2010/main" val="2558587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20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Секреты популярного контента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1C381-A6DB-4FE7-809E-C97EDE051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313" y="1073426"/>
            <a:ext cx="11448296" cy="5208104"/>
          </a:xfrm>
        </p:spPr>
        <p:txBody>
          <a:bodyPr>
            <a:normAutofit/>
          </a:bodyPr>
          <a:lstStyle/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bg1"/>
                </a:solidFill>
                <a:effectLst/>
                <a:latin typeface="Open Sans"/>
                <a:ea typeface="Times New Roman" panose="02020603050405020304" pitchFamily="18" charset="0"/>
                <a:cs typeface="Arial" panose="020B0604020202020204" pitchFamily="34" charset="0"/>
              </a:rPr>
              <a:t>Любой популярный контент в </a:t>
            </a:r>
            <a:r>
              <a:rPr lang="ru-RU" sz="1800" dirty="0" err="1">
                <a:solidFill>
                  <a:schemeClr val="bg1"/>
                </a:solidFill>
                <a:effectLst/>
                <a:latin typeface="Open Sans"/>
                <a:ea typeface="Times New Roman" panose="02020603050405020304" pitchFamily="18" charset="0"/>
                <a:cs typeface="Arial" panose="020B0604020202020204" pitchFamily="34" charset="0"/>
              </a:rPr>
              <a:t>Instagram</a:t>
            </a:r>
            <a:r>
              <a:rPr lang="ru-RU" sz="1800" dirty="0">
                <a:solidFill>
                  <a:schemeClr val="bg1"/>
                </a:solidFill>
                <a:effectLst/>
                <a:latin typeface="Open Sans"/>
                <a:ea typeface="Times New Roman" panose="02020603050405020304" pitchFamily="18" charset="0"/>
                <a:cs typeface="Arial" panose="020B0604020202020204" pitchFamily="34" charset="0"/>
              </a:rPr>
              <a:t> состоит из трех составляющих:</a:t>
            </a:r>
            <a:br>
              <a:rPr lang="ru-RU" sz="1800" dirty="0">
                <a:solidFill>
                  <a:schemeClr val="bg1"/>
                </a:solidFill>
                <a:effectLst/>
                <a:latin typeface="Open Sans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solidFill>
                  <a:schemeClr val="bg1"/>
                </a:solidFill>
                <a:effectLst/>
                <a:latin typeface="Open Sans"/>
                <a:ea typeface="Times New Roman" panose="02020603050405020304" pitchFamily="18" charset="0"/>
                <a:cs typeface="Arial" panose="020B0604020202020204" pitchFamily="34" charset="0"/>
              </a:rPr>
              <a:t>информации;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solidFill>
                  <a:schemeClr val="bg1"/>
                </a:solidFill>
                <a:effectLst/>
                <a:latin typeface="Open Sans"/>
                <a:ea typeface="Times New Roman" panose="02020603050405020304" pitchFamily="18" charset="0"/>
                <a:cs typeface="Arial" panose="020B0604020202020204" pitchFamily="34" charset="0"/>
              </a:rPr>
              <a:t>развлечения;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solidFill>
                  <a:schemeClr val="bg1"/>
                </a:solidFill>
                <a:effectLst/>
                <a:latin typeface="Open Sans"/>
                <a:ea typeface="Times New Roman" panose="02020603050405020304" pitchFamily="18" charset="0"/>
                <a:cs typeface="Arial" panose="020B0604020202020204" pitchFamily="34" charset="0"/>
              </a:rPr>
              <a:t>Персонализации.</a:t>
            </a:r>
          </a:p>
          <a:p>
            <a:endParaRPr lang="ru-RU" sz="1800" dirty="0">
              <a:solidFill>
                <a:schemeClr val="bg1"/>
              </a:solidFill>
              <a:latin typeface="Open Sans"/>
              <a:cs typeface="Arial" panose="020B0604020202020204" pitchFamily="34" charset="0"/>
            </a:endParaRPr>
          </a:p>
          <a:p>
            <a:r>
              <a:rPr lang="ru-RU" sz="1800" dirty="0">
                <a:solidFill>
                  <a:schemeClr val="bg1"/>
                </a:solidFill>
                <a:latin typeface="Open Sans"/>
                <a:cs typeface="Arial" panose="020B0604020202020204" pitchFamily="34" charset="0"/>
              </a:rPr>
              <a:t>Определитесь с тематикой аккаунта</a:t>
            </a:r>
          </a:p>
          <a:p>
            <a:r>
              <a:rPr lang="ru-RU" sz="1800" dirty="0">
                <a:solidFill>
                  <a:schemeClr val="bg1"/>
                </a:solidFill>
                <a:latin typeface="Open Sans"/>
                <a:cs typeface="Arial" panose="020B0604020202020204" pitchFamily="34" charset="0"/>
              </a:rPr>
              <a:t>Поймите, кто ваша целевая аудитория</a:t>
            </a:r>
          </a:p>
          <a:p>
            <a:r>
              <a:rPr lang="ru-RU" sz="1800" dirty="0">
                <a:solidFill>
                  <a:schemeClr val="bg1"/>
                </a:solidFill>
                <a:latin typeface="Open Sans"/>
                <a:cs typeface="Arial" panose="020B0604020202020204" pitchFamily="34" charset="0"/>
              </a:rPr>
              <a:t>Каковы ваши цели и задачи</a:t>
            </a:r>
            <a:endParaRPr lang="ru-RU" sz="18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0DB845A0-B1F6-43D6-B710-20E0CCFBC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213" y="1563756"/>
            <a:ext cx="6366007" cy="373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501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20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Создавайте полезный контент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1C381-A6DB-4FE7-809E-C97EDE051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313" y="1073426"/>
            <a:ext cx="11448296" cy="5208104"/>
          </a:xfrm>
        </p:spPr>
        <p:txBody>
          <a:bodyPr>
            <a:normAutofit/>
          </a:bodyPr>
          <a:lstStyle/>
          <a:p>
            <a:pPr algn="l" fontAlgn="base"/>
            <a:r>
              <a:rPr lang="ru-RU" sz="2000" b="1" i="0" dirty="0">
                <a:solidFill>
                  <a:schemeClr val="bg1"/>
                </a:solidFill>
                <a:effectLst/>
                <a:latin typeface="Open Sans"/>
              </a:rPr>
              <a:t>Информационный 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Open Sans"/>
              </a:rPr>
              <a:t>— рассказывает, сообщает информацию (новости).</a:t>
            </a:r>
          </a:p>
          <a:p>
            <a:pPr algn="l" fontAlgn="base"/>
            <a:endParaRPr lang="ru-RU" sz="2000" b="1" i="0" dirty="0">
              <a:solidFill>
                <a:schemeClr val="bg1"/>
              </a:solidFill>
              <a:effectLst/>
              <a:latin typeface="Open Sans"/>
            </a:endParaRPr>
          </a:p>
          <a:p>
            <a:pPr algn="l" fontAlgn="base"/>
            <a:r>
              <a:rPr lang="ru-RU" sz="2000" b="1" i="0" dirty="0">
                <a:solidFill>
                  <a:schemeClr val="bg1"/>
                </a:solidFill>
                <a:effectLst/>
                <a:latin typeface="Open Sans"/>
              </a:rPr>
              <a:t>Развлекательный 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Open Sans"/>
              </a:rPr>
              <a:t>— веселый, отвлекающий, легкий, бессодержательный контент.</a:t>
            </a:r>
          </a:p>
          <a:p>
            <a:pPr algn="l" fontAlgn="base"/>
            <a:endParaRPr lang="ru-RU" sz="2000" b="1" i="0" dirty="0">
              <a:solidFill>
                <a:schemeClr val="bg1"/>
              </a:solidFill>
              <a:effectLst/>
              <a:latin typeface="Open Sans"/>
            </a:endParaRPr>
          </a:p>
          <a:p>
            <a:pPr algn="l" fontAlgn="base"/>
            <a:r>
              <a:rPr lang="ru-RU" sz="2000" b="1" i="0" dirty="0">
                <a:solidFill>
                  <a:schemeClr val="bg1"/>
                </a:solidFill>
                <a:effectLst/>
                <a:latin typeface="Open Sans"/>
              </a:rPr>
              <a:t>Экспертный 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Open Sans"/>
              </a:rPr>
              <a:t>или 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Open Sans"/>
              </a:rPr>
              <a:t>образовательный 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Open Sans"/>
              </a:rPr>
              <a:t>контент обучает.</a:t>
            </a:r>
          </a:p>
          <a:p>
            <a:pPr algn="l" fontAlgn="base"/>
            <a:endParaRPr lang="ru-RU" sz="2000" b="1" i="0" dirty="0">
              <a:solidFill>
                <a:schemeClr val="bg1"/>
              </a:solidFill>
              <a:effectLst/>
              <a:latin typeface="Open Sans"/>
            </a:endParaRPr>
          </a:p>
          <a:p>
            <a:pPr algn="l" fontAlgn="base"/>
            <a:r>
              <a:rPr lang="ru-RU" sz="2000" b="1" i="0" dirty="0">
                <a:solidFill>
                  <a:schemeClr val="bg1"/>
                </a:solidFill>
                <a:effectLst/>
                <a:latin typeface="Open Sans"/>
              </a:rPr>
              <a:t>Продающий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Open Sans"/>
              </a:rPr>
              <a:t>. Задача такого контента — продавать товар или услугу.</a:t>
            </a:r>
          </a:p>
          <a:p>
            <a:pPr algn="l" fontAlgn="base"/>
            <a:endParaRPr lang="ru-RU" sz="2000" b="1" i="0" dirty="0">
              <a:solidFill>
                <a:schemeClr val="bg1"/>
              </a:solidFill>
              <a:effectLst/>
              <a:latin typeface="Open Sans"/>
            </a:endParaRPr>
          </a:p>
          <a:p>
            <a:pPr algn="l" fontAlgn="base"/>
            <a:r>
              <a:rPr lang="ru-RU" sz="2000" b="1" i="0" dirty="0">
                <a:solidFill>
                  <a:schemeClr val="bg1"/>
                </a:solidFill>
                <a:effectLst/>
                <a:latin typeface="Open Sans"/>
              </a:rPr>
              <a:t>Пользовательский 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Open Sans"/>
              </a:rPr>
              <a:t>или 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Open Sans"/>
              </a:rPr>
              <a:t>персонализированный 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Open Sans"/>
              </a:rPr>
              <a:t>контент — формат личного блога.</a:t>
            </a:r>
          </a:p>
          <a:p>
            <a:pPr algn="l" fontAlgn="base"/>
            <a:endParaRPr lang="ru-RU" sz="2000" b="1" i="0" dirty="0">
              <a:solidFill>
                <a:schemeClr val="bg1"/>
              </a:solidFill>
              <a:effectLst/>
              <a:latin typeface="Open Sans"/>
            </a:endParaRPr>
          </a:p>
          <a:p>
            <a:pPr algn="l" fontAlgn="base"/>
            <a:r>
              <a:rPr lang="ru-RU" sz="2000" b="1" i="0" dirty="0">
                <a:solidFill>
                  <a:schemeClr val="bg1"/>
                </a:solidFill>
                <a:effectLst/>
                <a:latin typeface="Open Sans"/>
              </a:rPr>
              <a:t>Комбинированный 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Open Sans"/>
              </a:rPr>
              <a:t>— совмещает несколько типов контента.</a:t>
            </a: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endParaRPr lang="ru-RU" sz="32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20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Разнообразьте свой контент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1C381-A6DB-4FE7-809E-C97EDE051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313" y="1073426"/>
            <a:ext cx="11448296" cy="3896139"/>
          </a:xfrm>
        </p:spPr>
        <p:txBody>
          <a:bodyPr>
            <a:norm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chemeClr val="bg1"/>
                </a:solidFill>
                <a:effectLst/>
                <a:latin typeface="+mj-lt"/>
              </a:rPr>
              <a:t>Создавайте контент в трех направлениях:</a:t>
            </a:r>
            <a:br>
              <a:rPr lang="ru-RU" sz="2000" dirty="0">
                <a:solidFill>
                  <a:schemeClr val="bg1"/>
                </a:solidFill>
                <a:latin typeface="+mj-lt"/>
              </a:rPr>
            </a:br>
            <a:br>
              <a:rPr lang="ru-RU" sz="2000" dirty="0">
                <a:solidFill>
                  <a:schemeClr val="bg1"/>
                </a:solidFill>
                <a:latin typeface="+mj-lt"/>
              </a:rPr>
            </a:br>
            <a:r>
              <a:rPr lang="ru-RU" sz="2000" b="0" i="0" dirty="0">
                <a:solidFill>
                  <a:schemeClr val="bg1"/>
                </a:solidFill>
                <a:effectLst/>
                <a:latin typeface="+mj-lt"/>
              </a:rPr>
              <a:t>фото;</a:t>
            </a:r>
            <a:br>
              <a:rPr lang="ru-RU" sz="2000" b="0" i="0" dirty="0">
                <a:solidFill>
                  <a:schemeClr val="bg1"/>
                </a:solidFill>
                <a:effectLst/>
                <a:latin typeface="+mj-lt"/>
              </a:rPr>
            </a:br>
            <a:endParaRPr lang="ru-RU" sz="2000" b="0" i="0" dirty="0">
              <a:solidFill>
                <a:schemeClr val="bg1"/>
              </a:solidFill>
              <a:effectLst/>
              <a:latin typeface="+mj-l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chemeClr val="bg1"/>
                </a:solidFill>
                <a:effectLst/>
                <a:latin typeface="+mj-lt"/>
              </a:rPr>
              <a:t>видео;</a:t>
            </a:r>
            <a:br>
              <a:rPr lang="ru-RU" sz="2000" b="0" i="0" dirty="0">
                <a:solidFill>
                  <a:schemeClr val="bg1"/>
                </a:solidFill>
                <a:effectLst/>
                <a:latin typeface="+mj-lt"/>
              </a:rPr>
            </a:br>
            <a:endParaRPr lang="ru-RU" sz="2000" b="0" i="0" dirty="0">
              <a:solidFill>
                <a:schemeClr val="bg1"/>
              </a:solidFill>
              <a:effectLst/>
              <a:latin typeface="+mj-l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chemeClr val="bg1"/>
                </a:solidFill>
                <a:effectLst/>
                <a:latin typeface="+mj-lt"/>
              </a:rPr>
              <a:t>тексты.</a:t>
            </a:r>
            <a:br>
              <a:rPr lang="ru-RU" sz="2000" b="0" i="0" dirty="0">
                <a:solidFill>
                  <a:schemeClr val="bg1"/>
                </a:solidFill>
                <a:effectLst/>
                <a:latin typeface="+mj-lt"/>
              </a:rPr>
            </a:br>
            <a:br>
              <a:rPr lang="ru-RU" sz="2000" b="0" i="0" dirty="0">
                <a:solidFill>
                  <a:schemeClr val="bg1"/>
                </a:solidFill>
                <a:effectLst/>
                <a:latin typeface="+mj-lt"/>
              </a:rPr>
            </a:br>
            <a:endParaRPr lang="ru-RU" sz="2000" b="0" i="0" dirty="0">
              <a:solidFill>
                <a:schemeClr val="bg1"/>
              </a:solidFill>
              <a:effectLst/>
              <a:latin typeface="+mj-lt"/>
            </a:endParaRPr>
          </a:p>
          <a:p>
            <a:r>
              <a:rPr lang="ru-RU" sz="2000" b="0" i="0" dirty="0">
                <a:solidFill>
                  <a:schemeClr val="bg1"/>
                </a:solidFill>
                <a:effectLst/>
                <a:latin typeface="+mj-lt"/>
              </a:rPr>
              <a:t>Используйте для этого посты,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+mj-lt"/>
              </a:rPr>
              <a:t>сториз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+mj-lt"/>
              </a:rPr>
              <a:t>, трансляции. Чем разнообразнее контент, тем выше конверсия. Связывайте контент с брендом. Рассказывайте об особенностях товара, услуги, поделитесь историей создания, технологией производства, особенностями сервиса, делайте обзоры и публикуйте отзывы.</a:t>
            </a:r>
            <a:endParaRPr lang="ru-RU" sz="32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8F71AF5A-C0A5-4BEB-8A9B-308294891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400" y="1616765"/>
            <a:ext cx="2181040" cy="2186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>
            <a:extLst>
              <a:ext uri="{FF2B5EF4-FFF2-40B4-BE49-F238E27FC236}">
                <a16:creationId xmlns:a16="http://schemas.microsoft.com/office/drawing/2014/main" id="{E2302943-20A5-4C0E-AF83-F33617E81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050" y="1669112"/>
            <a:ext cx="2774920" cy="208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94" name="Picture 22">
            <a:extLst>
              <a:ext uri="{FF2B5EF4-FFF2-40B4-BE49-F238E27FC236}">
                <a16:creationId xmlns:a16="http://schemas.microsoft.com/office/drawing/2014/main" id="{800B94CC-3C23-4391-990C-727DD7DF2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302" y="1741338"/>
            <a:ext cx="1786975" cy="208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119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206"/>
          </a:xfrm>
        </p:spPr>
        <p:txBody>
          <a:bodyPr>
            <a:normAutofit/>
          </a:bodyPr>
          <a:lstStyle/>
          <a:p>
            <a:pPr algn="l" fontAlgn="base"/>
            <a:r>
              <a:rPr lang="ru-RU" b="1" i="0" dirty="0">
                <a:solidFill>
                  <a:schemeClr val="bg1"/>
                </a:solidFill>
                <a:effectLst/>
                <a:latin typeface="Roboto"/>
              </a:rPr>
              <a:t>Отслеживайте интересы аудитории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1C381-A6DB-4FE7-809E-C97EDE051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313" y="1073426"/>
            <a:ext cx="11448296" cy="5208104"/>
          </a:xfrm>
        </p:spPr>
        <p:txBody>
          <a:bodyPr>
            <a:normAutofit/>
          </a:bodyPr>
          <a:lstStyle/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ru-RU" sz="1800" b="0" i="0" dirty="0">
                <a:solidFill>
                  <a:schemeClr val="bg1"/>
                </a:solidFill>
                <a:effectLst/>
                <a:latin typeface="Open Sans"/>
              </a:rPr>
              <a:t>Определите свою целевую аудиторию и наблюдайте за ее интересами. </a:t>
            </a: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ru-RU" sz="1800" b="0" i="0" dirty="0">
                <a:solidFill>
                  <a:schemeClr val="bg1"/>
                </a:solidFill>
                <a:effectLst/>
                <a:latin typeface="Open Sans"/>
              </a:rPr>
              <a:t>Такое отслеживание поможет вам писать посты, соответствующие запросам ваших подписчиков. </a:t>
            </a: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ru-RU" sz="1800" b="0" i="0" dirty="0">
                <a:solidFill>
                  <a:schemeClr val="bg1"/>
                </a:solidFill>
                <a:effectLst/>
                <a:latin typeface="Open Sans"/>
              </a:rPr>
              <a:t>Таким образом потребительский интерес к вашему бренду вырастет в разы. </a:t>
            </a: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ru-RU" sz="1800" b="0" i="0" dirty="0">
                <a:solidFill>
                  <a:schemeClr val="bg1"/>
                </a:solidFill>
                <a:effectLst/>
                <a:latin typeface="Open Sans"/>
              </a:rPr>
              <a:t>Если вы пишете для всех — значит, вы пишете ни для кого.</a:t>
            </a:r>
            <a:endParaRPr lang="ru-RU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831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206"/>
          </a:xfrm>
        </p:spPr>
        <p:txBody>
          <a:bodyPr/>
          <a:lstStyle/>
          <a:p>
            <a:pPr algn="ctr"/>
            <a:r>
              <a:rPr lang="ru-RU" b="1" i="0" dirty="0">
                <a:solidFill>
                  <a:schemeClr val="bg1"/>
                </a:solidFill>
                <a:effectLst/>
                <a:latin typeface="Roboto"/>
              </a:rPr>
              <a:t>Публикуйте контент регулярно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1C381-A6DB-4FE7-809E-C97EDE051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313" y="1073426"/>
            <a:ext cx="11448296" cy="5208104"/>
          </a:xfrm>
        </p:spPr>
        <p:txBody>
          <a:bodyPr>
            <a:normAutofit/>
          </a:bodyPr>
          <a:lstStyle/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ru-RU" sz="1800" b="0" i="0" dirty="0">
                <a:solidFill>
                  <a:schemeClr val="bg1"/>
                </a:solidFill>
                <a:effectLst/>
                <a:latin typeface="Open Sans"/>
              </a:rPr>
              <a:t>Каким бы «золотым» ни был контент, он потеряет в рейтинге, если вы будете публиковать посты с перерывами. </a:t>
            </a: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ru-RU" sz="1800" b="0" i="0" dirty="0">
                <a:solidFill>
                  <a:schemeClr val="bg1"/>
                </a:solidFill>
                <a:effectLst/>
                <a:latin typeface="Open Sans"/>
              </a:rPr>
              <a:t>Создайте контент-план на неделю, на месяц и придерживайтесь его. Тогда </a:t>
            </a:r>
            <a:r>
              <a:rPr lang="ru-RU" sz="1800" b="0" i="0" dirty="0" err="1">
                <a:solidFill>
                  <a:schemeClr val="bg1"/>
                </a:solidFill>
                <a:effectLst/>
                <a:latin typeface="Open Sans"/>
              </a:rPr>
              <a:t>Instagram</a:t>
            </a:r>
            <a:r>
              <a:rPr lang="ru-RU" sz="1800" b="0" i="0" dirty="0">
                <a:solidFill>
                  <a:schemeClr val="bg1"/>
                </a:solidFill>
                <a:effectLst/>
                <a:latin typeface="Open Sans"/>
              </a:rPr>
              <a:t> расценит вас как порядочного блогера, равномерно генерирующего контент, повысит </a:t>
            </a:r>
            <a:r>
              <a:rPr lang="ru-RU" sz="1800" b="1" i="0" dirty="0">
                <a:solidFill>
                  <a:schemeClr val="bg1"/>
                </a:solidFill>
                <a:effectLst/>
                <a:latin typeface="Open Sans"/>
              </a:rPr>
              <a:t>охваты </a:t>
            </a:r>
            <a:r>
              <a:rPr lang="ru-RU" sz="1800" b="0" i="0" dirty="0">
                <a:solidFill>
                  <a:schemeClr val="bg1"/>
                </a:solidFill>
                <a:effectLst/>
                <a:latin typeface="Open Sans"/>
              </a:rPr>
              <a:t>ваших публикаций и </a:t>
            </a:r>
            <a:r>
              <a:rPr lang="ru-RU" sz="1800" b="1" i="0" dirty="0">
                <a:solidFill>
                  <a:schemeClr val="bg1"/>
                </a:solidFill>
                <a:effectLst/>
                <a:latin typeface="Open Sans"/>
              </a:rPr>
              <a:t>вовлеченность</a:t>
            </a:r>
            <a:r>
              <a:rPr lang="ru-RU" sz="1800" b="0" i="0" dirty="0">
                <a:solidFill>
                  <a:schemeClr val="bg1"/>
                </a:solidFill>
                <a:effectLst/>
                <a:latin typeface="Open Sans"/>
              </a:rPr>
              <a:t>.</a:t>
            </a:r>
            <a:br>
              <a:rPr lang="ru-RU" sz="1800" dirty="0">
                <a:solidFill>
                  <a:schemeClr val="bg1"/>
                </a:solidFill>
              </a:rPr>
            </a:b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b="0" i="0" dirty="0">
                <a:solidFill>
                  <a:schemeClr val="bg1"/>
                </a:solidFill>
                <a:effectLst/>
                <a:latin typeface="Open Sans"/>
              </a:rPr>
              <a:t>Блог, забытый автором на неделю, существенно потеряет в охвате. Это значит, что следующие ваши посты увидит меньшее число пользователей. </a:t>
            </a: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ru-RU" sz="1800" b="0" i="0" dirty="0">
                <a:solidFill>
                  <a:schemeClr val="bg1"/>
                </a:solidFill>
                <a:effectLst/>
                <a:latin typeface="Open Sans"/>
              </a:rPr>
              <a:t>Не забрасывайте аккаунт, </a:t>
            </a:r>
            <a:r>
              <a:rPr lang="ru-RU" sz="1800" b="0" i="0" dirty="0" err="1">
                <a:solidFill>
                  <a:schemeClr val="bg1"/>
                </a:solidFill>
                <a:effectLst/>
                <a:latin typeface="Open Sans"/>
              </a:rPr>
              <a:t>Instagram</a:t>
            </a:r>
            <a:r>
              <a:rPr lang="ru-RU" sz="1800" b="0" i="0" dirty="0">
                <a:solidFill>
                  <a:schemeClr val="bg1"/>
                </a:solidFill>
                <a:effectLst/>
                <a:latin typeface="Open Sans"/>
              </a:rPr>
              <a:t> такого не прощает.</a:t>
            </a:r>
            <a:endParaRPr lang="ru-RU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988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206"/>
          </a:xfrm>
        </p:spPr>
        <p:txBody>
          <a:bodyPr/>
          <a:lstStyle/>
          <a:p>
            <a:pPr algn="ctr"/>
            <a:r>
              <a:rPr lang="ru-RU" b="1" i="0" dirty="0">
                <a:solidFill>
                  <a:schemeClr val="bg1"/>
                </a:solidFill>
                <a:effectLst/>
                <a:latin typeface="Roboto"/>
              </a:rPr>
              <a:t>Делайте качественный контент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1C381-A6DB-4FE7-809E-C97EDE051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313" y="1073426"/>
            <a:ext cx="11448296" cy="5208104"/>
          </a:xfrm>
        </p:spPr>
        <p:txBody>
          <a:bodyPr>
            <a:normAutofit/>
          </a:bodyPr>
          <a:lstStyle/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ru-RU" sz="1800" b="0" i="0" dirty="0">
                <a:solidFill>
                  <a:schemeClr val="bg1"/>
                </a:solidFill>
                <a:effectLst/>
                <a:latin typeface="Open Sans"/>
              </a:rPr>
              <a:t>Ведение популярного блога — это работа. </a:t>
            </a: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ru-RU" sz="1800" b="0" i="0" dirty="0">
                <a:solidFill>
                  <a:schemeClr val="bg1"/>
                </a:solidFill>
                <a:effectLst/>
                <a:latin typeface="Open Sans"/>
              </a:rPr>
              <a:t>Хорошие тексты, обработанные фотографии, продуманный план постинга — все это требует времени и усилий. </a:t>
            </a: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ru-RU" sz="1800" b="0" i="0" dirty="0">
                <a:solidFill>
                  <a:schemeClr val="bg1"/>
                </a:solidFill>
                <a:effectLst/>
                <a:latin typeface="Open Sans"/>
              </a:rPr>
              <a:t>Поэтому заниматься блогом стоит в том случае, если вы действительно это любите, у вас лежит душа к созданию постов и общению в социальных сетях. </a:t>
            </a: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ru-RU" sz="1800" b="0" i="0" dirty="0">
                <a:solidFill>
                  <a:schemeClr val="bg1"/>
                </a:solidFill>
                <a:effectLst/>
                <a:latin typeface="Open Sans"/>
              </a:rPr>
              <a:t>В противном случае ведение блога вам быстро надоест, и вы быстро забросите инстаграм-аккаунт.</a:t>
            </a:r>
            <a:endParaRPr lang="ru-RU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436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391" y="404882"/>
            <a:ext cx="11448296" cy="88820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Контент, напоминающий о том, что мечты сбываются</a:t>
            </a:r>
          </a:p>
        </p:txBody>
      </p:sp>
      <p:pic>
        <p:nvPicPr>
          <p:cNvPr id="2050" name="Picture 2" descr="Фото ответ на вопрос: какой контент популярен в инстаграм">
            <a:extLst>
              <a:ext uri="{FF2B5EF4-FFF2-40B4-BE49-F238E27FC236}">
                <a16:creationId xmlns:a16="http://schemas.microsoft.com/office/drawing/2014/main" id="{AE8F31E8-3D22-4AC7-AA5B-3B7D042A5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760" y="1614374"/>
            <a:ext cx="6560820" cy="403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847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20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Жизнеутверждающий контент</a:t>
            </a:r>
          </a:p>
        </p:txBody>
      </p:sp>
      <p:pic>
        <p:nvPicPr>
          <p:cNvPr id="6146" name="Picture 2" descr="Идеи для постов в инстаграм">
            <a:extLst>
              <a:ext uri="{FF2B5EF4-FFF2-40B4-BE49-F238E27FC236}">
                <a16:creationId xmlns:a16="http://schemas.microsoft.com/office/drawing/2014/main" id="{678776F5-64D2-4CB0-8C20-4DF045C81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990" y="1485900"/>
            <a:ext cx="6902020" cy="429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837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206"/>
          </a:xfrm>
        </p:spPr>
        <p:txBody>
          <a:bodyPr>
            <a:normAutofit fontScale="90000"/>
          </a:bodyPr>
          <a:lstStyle/>
          <a:p>
            <a:pPr fontAlgn="base">
              <a:lnSpc>
                <a:spcPct val="107000"/>
              </a:lnSpc>
              <a:spcBef>
                <a:spcPts val="200"/>
              </a:spcBef>
            </a:pPr>
            <a:r>
              <a:rPr lang="ru-RU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Контент, рассказывающий увлекательную историю</a:t>
            </a:r>
            <a:endParaRPr lang="ru-RU" sz="3200" b="1" dirty="0">
              <a:solidFill>
                <a:schemeClr val="bg1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Ответ на вопрос где брать контент для инстаграма">
            <a:extLst>
              <a:ext uri="{FF2B5EF4-FFF2-40B4-BE49-F238E27FC236}">
                <a16:creationId xmlns:a16="http://schemas.microsoft.com/office/drawing/2014/main" id="{EF8BB3E4-F6EE-4917-9B79-E065DDAAA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843" y="1362075"/>
            <a:ext cx="7141582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195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20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Контент, который мотивирует</a:t>
            </a:r>
          </a:p>
        </p:txBody>
      </p:sp>
      <p:pic>
        <p:nvPicPr>
          <p:cNvPr id="8194" name="Picture 2" descr="Пример тем для инстаграм блога">
            <a:extLst>
              <a:ext uri="{FF2B5EF4-FFF2-40B4-BE49-F238E27FC236}">
                <a16:creationId xmlns:a16="http://schemas.microsoft.com/office/drawing/2014/main" id="{8E0C0B65-3C70-49C1-AB63-45D4E00EA2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55"/>
          <a:stretch/>
        </p:blipFill>
        <p:spPr bwMode="auto">
          <a:xfrm>
            <a:off x="2235356" y="1616764"/>
            <a:ext cx="7721288" cy="404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875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91" y="365126"/>
            <a:ext cx="11580818" cy="88820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Контент, который заставляет улыбаться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5D4A0B-1F08-488A-889C-333B48F95A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5"/>
          <a:stretch/>
        </p:blipFill>
        <p:spPr>
          <a:xfrm>
            <a:off x="2615857" y="1510748"/>
            <a:ext cx="6852686" cy="40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644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91" y="365126"/>
            <a:ext cx="11580818" cy="88820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Контент, раскрывающий секреты</a:t>
            </a:r>
          </a:p>
        </p:txBody>
      </p:sp>
      <p:pic>
        <p:nvPicPr>
          <p:cNvPr id="11266" name="Picture 2" descr="Пример поста в instagram">
            <a:extLst>
              <a:ext uri="{FF2B5EF4-FFF2-40B4-BE49-F238E27FC236}">
                <a16:creationId xmlns:a16="http://schemas.microsoft.com/office/drawing/2014/main" id="{3F051680-2802-42AF-A005-7D2B992A6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364" y="1417320"/>
            <a:ext cx="7319271" cy="448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4000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91" y="365126"/>
            <a:ext cx="11580818" cy="88820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Развлекающий и обучающий контент</a:t>
            </a:r>
          </a:p>
        </p:txBody>
      </p:sp>
      <p:pic>
        <p:nvPicPr>
          <p:cNvPr id="16386" name="Picture 2" descr="Качественный развлекающий и обучающий контент для Instagram">
            <a:extLst>
              <a:ext uri="{FF2B5EF4-FFF2-40B4-BE49-F238E27FC236}">
                <a16:creationId xmlns:a16="http://schemas.microsoft.com/office/drawing/2014/main" id="{72DF83CA-50AE-451F-B0F0-27E08BA3D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328" y="1554480"/>
            <a:ext cx="7325344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262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87D73-DA6D-4264-B494-A4A50C94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9270" y="365126"/>
            <a:ext cx="11951879" cy="88820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</a:rPr>
              <a:t>Контент, заставляющий по-другому взглянуть на привычные вещи</a:t>
            </a:r>
          </a:p>
        </p:txBody>
      </p:sp>
      <p:pic>
        <p:nvPicPr>
          <p:cNvPr id="17410" name="Picture 2" descr="Примеры, о чем можно писать в instagram">
            <a:extLst>
              <a:ext uri="{FF2B5EF4-FFF2-40B4-BE49-F238E27FC236}">
                <a16:creationId xmlns:a16="http://schemas.microsoft.com/office/drawing/2014/main" id="{3BC091A3-853B-43BB-97D0-73F703776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7" y="1508609"/>
            <a:ext cx="7134225" cy="435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952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1012</Words>
  <Application>Microsoft Office PowerPoint</Application>
  <PresentationFormat>Широкоэкранный</PresentationFormat>
  <Paragraphs>131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Office Theme</vt:lpstr>
      <vt:lpstr>Instagram: Инструкция по применению</vt:lpstr>
      <vt:lpstr>Требования к профилю</vt:lpstr>
      <vt:lpstr>Выбираем себе имя</vt:lpstr>
      <vt:lpstr>Выбираем себе имя</vt:lpstr>
      <vt:lpstr>Оформляем шапку профиля</vt:lpstr>
      <vt:lpstr>Описание</vt:lpstr>
      <vt:lpstr>Как оформить вечные stories (highlights)</vt:lpstr>
      <vt:lpstr>Что размещать в вечных сторис</vt:lpstr>
      <vt:lpstr>Как оформить картинки в ленте и stories</vt:lpstr>
      <vt:lpstr>Пишем текст  для публикаций</vt:lpstr>
      <vt:lpstr>Секреты популярного контента</vt:lpstr>
      <vt:lpstr>Создавайте полезный контент</vt:lpstr>
      <vt:lpstr>Разнообразьте свой контент</vt:lpstr>
      <vt:lpstr>Отслеживайте интересы аудитории</vt:lpstr>
      <vt:lpstr>Публикуйте контент регулярно</vt:lpstr>
      <vt:lpstr>Делайте качественный контент</vt:lpstr>
      <vt:lpstr>Контент, напоминающий о том, что мечты сбываются</vt:lpstr>
      <vt:lpstr>Жизнеутверждающий контент</vt:lpstr>
      <vt:lpstr>Контент, рассказывающий увлекательную историю</vt:lpstr>
      <vt:lpstr>Контент, который мотивирует</vt:lpstr>
      <vt:lpstr>Контент, который заставляет улыбаться</vt:lpstr>
      <vt:lpstr>Контент, раскрывающий секреты</vt:lpstr>
      <vt:lpstr>Развлекающий и обучающий контент</vt:lpstr>
      <vt:lpstr>Контент, заставляющий по-другому взглянуть на привычные вещи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Сепп Александр Викторович</cp:lastModifiedBy>
  <cp:revision>32</cp:revision>
  <dcterms:created xsi:type="dcterms:W3CDTF">2020-05-18T13:21:39Z</dcterms:created>
  <dcterms:modified xsi:type="dcterms:W3CDTF">2021-12-13T09:30:26Z</dcterms:modified>
</cp:coreProperties>
</file>